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2" d="100"/>
          <a:sy n="72" d="100"/>
        </p:scale>
        <p:origin x="-792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paige@monettschools.or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drive.google.com/file/d/0B2UNMQsz91QcdHNTVWVoRzhiREU/view?usp=shari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qJ23IOWShZRJ4hyoJgUNwJt0gGHNaXaE4j8agxOvphs/edit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://michaelchildressart.blogspot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upport.google.com/blogger/?hl=en#topic=3339243" TargetMode="External"/><Relationship Id="rId5" Type="http://schemas.openxmlformats.org/officeDocument/2006/relationships/hyperlink" Target="https://app.box.com/s/th9rq1nr6jav78r8c55frafw8hh09lav" TargetMode="External"/><Relationship Id="rId4" Type="http://schemas.openxmlformats.org/officeDocument/2006/relationships/hyperlink" Target="https://docs.google.com/document/d/1AM92cqBfXzmdpKzgbYGMYBoea3ufRTXNDD7LXsmXhxQ/edit?usp=shari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site/breannahomfeldtsportfolio1/" TargetMode="External"/><Relationship Id="rId7" Type="http://schemas.openxmlformats.org/officeDocument/2006/relationships/image" Target="../media/image6.png"/><Relationship Id="rId2" Type="http://schemas.openxmlformats.org/officeDocument/2006/relationships/hyperlink" Target="https://sites.google.com/site/essarykaileeportfoliopic=1689606%20https:/sites.google.com/site/marshallconnorportfolio/welcome%20https:/sites.google.com/sit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upport.google.com/sites/?hl=en#to" TargetMode="External"/><Relationship Id="rId5" Type="http://schemas.openxmlformats.org/officeDocument/2006/relationships/hyperlink" Target="https://support.google.com/sites/answer/166291" TargetMode="External"/><Relationship Id="rId4" Type="http://schemas.openxmlformats.org/officeDocument/2006/relationships/hyperlink" Target="https://sites.google.com/site/alexandrawittsportfolio/welcom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drive.google.com/folderview?id=0B2UNMQsz91QcfkxMM1lXanNSNnN0TFVJWU5rNm85WVl2WnRoQ2RKenZfMllKY05INHlxRlk&amp;usp=sharin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90574" y="4624668"/>
            <a:ext cx="4748626" cy="9334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Student Electronic Portfolios </a:t>
            </a:r>
            <a:br>
              <a:rPr lang="en-US" dirty="0" smtClean="0"/>
            </a:br>
            <a:r>
              <a:rPr lang="en-US" dirty="0" smtClean="0"/>
              <a:t>          Using Google Tools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90574" y="5562599"/>
            <a:ext cx="4748626" cy="74855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Melody Paige</a:t>
            </a:r>
          </a:p>
          <a:p>
            <a:r>
              <a:rPr lang="en-US" dirty="0" smtClean="0"/>
              <a:t>Monett R-1 Schools</a:t>
            </a:r>
          </a:p>
          <a:p>
            <a:r>
              <a:rPr lang="en-US" dirty="0" smtClean="0">
                <a:hlinkClick r:id="rId2"/>
              </a:rPr>
              <a:t>mpaige@monettschools.org</a:t>
            </a:r>
            <a:r>
              <a:rPr lang="en-US" dirty="0" smtClean="0"/>
              <a:t>                      @</a:t>
            </a:r>
            <a:r>
              <a:rPr lang="en-US" dirty="0" err="1" smtClean="0"/>
              <a:t>melpaige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068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digital portfolios?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48370" y="5832686"/>
            <a:ext cx="3234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Student Electronic Portfolios </a:t>
            </a:r>
            <a:b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         Using Google Tools</a:t>
            </a:r>
          </a:p>
        </p:txBody>
      </p:sp>
      <p:pic>
        <p:nvPicPr>
          <p:cNvPr id="5" name="Picture 4" descr="IMG_060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771" y="1600200"/>
            <a:ext cx="4745472" cy="355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516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Electronic Portfolios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48370" y="5832686"/>
            <a:ext cx="3234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Student Electronic Portfolios </a:t>
            </a:r>
            <a:b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         Using Google Tools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8474" y="2205145"/>
            <a:ext cx="7950961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Google Options:</a:t>
            </a:r>
          </a:p>
          <a:p>
            <a:pPr marL="285750" indent="-285750">
              <a:buFont typeface="Wingdings" charset="2"/>
              <a:buChar char="v"/>
            </a:pPr>
            <a:r>
              <a:rPr lang="en-US" sz="3200" dirty="0" smtClean="0"/>
              <a:t>Google Slides</a:t>
            </a:r>
          </a:p>
          <a:p>
            <a:pPr marL="285750" indent="-285750">
              <a:buFont typeface="Wingdings" charset="2"/>
              <a:buChar char="v"/>
            </a:pPr>
            <a:r>
              <a:rPr lang="en-US" sz="3200" dirty="0" smtClean="0"/>
              <a:t>Google Document</a:t>
            </a:r>
          </a:p>
          <a:p>
            <a:pPr marL="285750" indent="-285750">
              <a:buFont typeface="Wingdings" charset="2"/>
              <a:buChar char="v"/>
            </a:pPr>
            <a:r>
              <a:rPr lang="en-US" sz="3200" dirty="0" smtClean="0"/>
              <a:t>Blogger</a:t>
            </a:r>
          </a:p>
          <a:p>
            <a:pPr marL="285750" indent="-285750">
              <a:buFont typeface="Wingdings" charset="2"/>
              <a:buChar char="v"/>
            </a:pPr>
            <a:r>
              <a:rPr lang="en-US" sz="3200" dirty="0" smtClean="0"/>
              <a:t>Google Sites</a:t>
            </a:r>
          </a:p>
          <a:p>
            <a:pPr marL="285750" indent="-285750">
              <a:buFont typeface="Wingdings" charset="2"/>
              <a:buChar char="v"/>
            </a:pPr>
            <a:r>
              <a:rPr lang="en-US" sz="3200" dirty="0" smtClean="0"/>
              <a:t>Google Sheets</a:t>
            </a:r>
          </a:p>
          <a:p>
            <a:pPr marL="285750" indent="-285750">
              <a:buFont typeface="Wingdings" charset="2"/>
              <a:buChar char="v"/>
            </a:pPr>
            <a:endParaRPr lang="en-US" dirty="0" smtClean="0"/>
          </a:p>
          <a:p>
            <a:pPr marL="285750" indent="-285750">
              <a:buFont typeface="Wingdings" charset="2"/>
              <a:buChar char="v"/>
            </a:pPr>
            <a:endParaRPr lang="en-US" dirty="0" smtClean="0"/>
          </a:p>
          <a:p>
            <a:pPr marL="285750" indent="-285750">
              <a:buFont typeface="Wingdings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11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Slides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48370" y="5832686"/>
            <a:ext cx="3234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Student Electronic Portfolios </a:t>
            </a:r>
            <a:b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         Using Google Tools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8474" y="2205145"/>
            <a:ext cx="7950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Student Example</a:t>
            </a:r>
            <a:endParaRPr lang="en-US" dirty="0" smtClean="0"/>
          </a:p>
        </p:txBody>
      </p:sp>
      <p:pic>
        <p:nvPicPr>
          <p:cNvPr id="5" name="Picture 4" descr="Screen Shot 2015-06-23 at 3.18.08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042" y="808807"/>
            <a:ext cx="3886656" cy="2792675"/>
          </a:xfrm>
          <a:prstGeom prst="rect">
            <a:avLst/>
          </a:prstGeom>
        </p:spPr>
      </p:pic>
      <p:pic>
        <p:nvPicPr>
          <p:cNvPr id="6" name="Picture 5" descr="Screen Shot 2015-06-23 at 3.19.11 P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86" y="3404743"/>
            <a:ext cx="3735171" cy="258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82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Document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48370" y="5832686"/>
            <a:ext cx="3234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Student Electronic Portfolios </a:t>
            </a:r>
            <a:b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         Using Google Tools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44840" y="3415702"/>
            <a:ext cx="3351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Create a Google Document and Publish to the Web</a:t>
            </a:r>
            <a:endParaRPr lang="en-US" dirty="0"/>
          </a:p>
        </p:txBody>
      </p:sp>
      <p:pic>
        <p:nvPicPr>
          <p:cNvPr id="8" name="Picture 7" descr="Screen Shot 2015-06-23 at 3.24.38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382" y="1640049"/>
            <a:ext cx="3472372" cy="415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31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Blogger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48370" y="5832686"/>
            <a:ext cx="3234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Student Electronic Portfolios </a:t>
            </a:r>
            <a:b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         Using Google Tools</a:t>
            </a:r>
          </a:p>
        </p:txBody>
      </p:sp>
      <p:sp>
        <p:nvSpPr>
          <p:cNvPr id="3" name="Rectangle 2"/>
          <p:cNvSpPr/>
          <p:nvPr/>
        </p:nvSpPr>
        <p:spPr>
          <a:xfrm>
            <a:off x="498474" y="1600200"/>
            <a:ext cx="5412897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Student </a:t>
            </a:r>
            <a:r>
              <a:rPr lang="en-US" dirty="0">
                <a:hlinkClick r:id="rId2"/>
              </a:rPr>
              <a:t>Example </a:t>
            </a:r>
            <a:r>
              <a:rPr lang="en-US" dirty="0"/>
              <a:t>-- </a:t>
            </a:r>
            <a:r>
              <a:rPr lang="en-US" dirty="0" smtClean="0"/>
              <a:t>Art</a:t>
            </a:r>
            <a:r>
              <a:rPr lang="en-US" dirty="0"/>
              <a:t>, Government, and English III </a:t>
            </a:r>
            <a:r>
              <a:rPr lang="en-US" dirty="0" smtClean="0"/>
              <a:t>blogs 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Methods for teacher to </a:t>
            </a:r>
            <a:r>
              <a:rPr lang="en-US" dirty="0"/>
              <a:t>organize student blogs:</a:t>
            </a:r>
          </a:p>
          <a:p>
            <a:r>
              <a:rPr lang="en-US" dirty="0" smtClean="0">
                <a:hlinkClick r:id="rId3"/>
              </a:rPr>
              <a:t>Teacher Art Example</a:t>
            </a:r>
            <a:r>
              <a:rPr lang="en-US" dirty="0" smtClean="0"/>
              <a:t>:  create a Google Spreadsheet</a:t>
            </a:r>
          </a:p>
          <a:p>
            <a:r>
              <a:rPr lang="en-US" dirty="0" smtClean="0">
                <a:hlinkClick r:id="rId4"/>
              </a:rPr>
              <a:t>Teacher Art Example</a:t>
            </a:r>
            <a:r>
              <a:rPr lang="en-US" dirty="0" smtClean="0"/>
              <a:t>:  create a Google Document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Glossary of Blogging </a:t>
            </a:r>
            <a:r>
              <a:rPr lang="en-US" dirty="0" smtClean="0"/>
              <a:t>Terminology</a:t>
            </a:r>
          </a:p>
          <a:p>
            <a:r>
              <a:rPr lang="en-US" dirty="0" smtClean="0">
                <a:hlinkClick r:id="rId5"/>
              </a:rPr>
              <a:t>https</a:t>
            </a:r>
            <a:r>
              <a:rPr lang="en-US" dirty="0">
                <a:hlinkClick r:id="rId5"/>
              </a:rPr>
              <a:t>://app.box.com/s/</a:t>
            </a:r>
            <a:r>
              <a:rPr lang="en-US" dirty="0" smtClean="0">
                <a:hlinkClick r:id="rId5"/>
              </a:rPr>
              <a:t>th9rq1nr6jav78r8c55frafw8hh09lav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Blogger Help Center </a:t>
            </a:r>
          </a:p>
          <a:p>
            <a:r>
              <a:rPr lang="en-US" dirty="0" smtClean="0">
                <a:hlinkClick r:id="rId6"/>
              </a:rPr>
              <a:t>https</a:t>
            </a:r>
            <a:r>
              <a:rPr lang="en-US" dirty="0">
                <a:hlinkClick r:id="rId6"/>
              </a:rPr>
              <a:t>://support.google.com/blogger/?hl=en#topic=</a:t>
            </a:r>
            <a:r>
              <a:rPr lang="en-US" dirty="0" smtClean="0">
                <a:hlinkClick r:id="rId6"/>
              </a:rPr>
              <a:t>3339243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Screen Shot 2015-06-23 at 3.32.21 PM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371" y="2487404"/>
            <a:ext cx="3232629" cy="314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82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Sites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48370" y="5832686"/>
            <a:ext cx="3234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Student Electronic Portfolios </a:t>
            </a:r>
            <a:b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         Using Google Tools</a:t>
            </a:r>
          </a:p>
        </p:txBody>
      </p:sp>
      <p:sp>
        <p:nvSpPr>
          <p:cNvPr id="6" name="Rectangle 5"/>
          <p:cNvSpPr/>
          <p:nvPr/>
        </p:nvSpPr>
        <p:spPr>
          <a:xfrm>
            <a:off x="621952" y="1600200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Student Examples</a:t>
            </a:r>
            <a:r>
              <a:rPr lang="en-US" dirty="0" smtClean="0"/>
              <a:t>:</a:t>
            </a:r>
          </a:p>
          <a:p>
            <a:r>
              <a:rPr lang="en-US" dirty="0" err="1" smtClean="0">
                <a:hlinkClick r:id="rId2"/>
              </a:rPr>
              <a:t>Kailee</a:t>
            </a:r>
            <a:endParaRPr lang="en-US" dirty="0"/>
          </a:p>
          <a:p>
            <a:r>
              <a:rPr lang="en-US" dirty="0" smtClean="0">
                <a:hlinkClick r:id="rId3"/>
              </a:rPr>
              <a:t>Breanna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Alexandra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Adding </a:t>
            </a:r>
            <a:r>
              <a:rPr lang="en-US" dirty="0"/>
              <a:t>templates to the gallery</a:t>
            </a:r>
          </a:p>
          <a:p>
            <a:r>
              <a:rPr lang="en-US" dirty="0">
                <a:hlinkClick r:id="rId5"/>
              </a:rPr>
              <a:t>https://support.google.com/sites/answer/</a:t>
            </a:r>
            <a:r>
              <a:rPr lang="en-US" dirty="0" smtClean="0">
                <a:hlinkClick r:id="rId5"/>
              </a:rPr>
              <a:t>166291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Google Sites Help Center 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https</a:t>
            </a:r>
            <a:r>
              <a:rPr lang="en-US" dirty="0">
                <a:hlinkClick r:id="rId6"/>
              </a:rPr>
              <a:t>://support.google.com/sites/?hl=en#</a:t>
            </a:r>
            <a:r>
              <a:rPr lang="en-US" dirty="0" smtClean="0">
                <a:hlinkClick r:id="rId6"/>
              </a:rPr>
              <a:t>to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" name="Picture 6" descr="Screen Shot 2015-06-23 at 3.37.03 PM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138" y="2074498"/>
            <a:ext cx="4255606" cy="351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84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Spreadsheet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48370" y="5832686"/>
            <a:ext cx="3234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Student Electronic Portfolios </a:t>
            </a:r>
            <a:b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         Using Google Tools</a:t>
            </a:r>
          </a:p>
        </p:txBody>
      </p:sp>
      <p:sp>
        <p:nvSpPr>
          <p:cNvPr id="3" name="Rectangle 2"/>
          <p:cNvSpPr/>
          <p:nvPr/>
        </p:nvSpPr>
        <p:spPr>
          <a:xfrm>
            <a:off x="839541" y="167467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Using a traditional, paper three-ring science portfolio as an example, let’s start with a folder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r>
              <a:rPr lang="en-US" dirty="0" smtClean="0">
                <a:hlinkClick r:id="rId2"/>
              </a:rPr>
              <a:t>Google Folder</a:t>
            </a:r>
            <a:endParaRPr lang="en-US" dirty="0"/>
          </a:p>
        </p:txBody>
      </p:sp>
      <p:pic>
        <p:nvPicPr>
          <p:cNvPr id="5" name="Picture 4" descr="Screen Shot 2015-06-23 at 3.39.47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883" y="2627820"/>
            <a:ext cx="4393315" cy="285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37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Electronic Portfolios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48370" y="5832686"/>
            <a:ext cx="3234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Student Electronic Portfolios </a:t>
            </a:r>
            <a:b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         Using Google Tools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8474" y="1446575"/>
            <a:ext cx="7950961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You be the judge -- </a:t>
            </a:r>
          </a:p>
          <a:p>
            <a:pPr marL="285750" indent="-285750">
              <a:buFont typeface="Wingdings" charset="2"/>
              <a:buChar char="v"/>
            </a:pPr>
            <a:r>
              <a:rPr lang="en-US" sz="3200" dirty="0" smtClean="0"/>
              <a:t>Google Slides</a:t>
            </a:r>
          </a:p>
          <a:p>
            <a:pPr marL="285750" indent="-285750">
              <a:buFont typeface="Wingdings" charset="2"/>
              <a:buChar char="v"/>
            </a:pPr>
            <a:r>
              <a:rPr lang="en-US" sz="3200" dirty="0" smtClean="0"/>
              <a:t>Google Document</a:t>
            </a:r>
          </a:p>
          <a:p>
            <a:pPr marL="285750" indent="-285750">
              <a:buFont typeface="Wingdings" charset="2"/>
              <a:buChar char="v"/>
            </a:pPr>
            <a:r>
              <a:rPr lang="en-US" sz="3200" dirty="0" smtClean="0"/>
              <a:t>Blogger</a:t>
            </a:r>
          </a:p>
          <a:p>
            <a:pPr marL="285750" indent="-285750">
              <a:buFont typeface="Wingdings" charset="2"/>
              <a:buChar char="v"/>
            </a:pPr>
            <a:r>
              <a:rPr lang="en-US" sz="3200" dirty="0" smtClean="0"/>
              <a:t>Google Sites</a:t>
            </a:r>
          </a:p>
          <a:p>
            <a:pPr marL="285750" indent="-285750">
              <a:buFont typeface="Wingdings" charset="2"/>
              <a:buChar char="v"/>
            </a:pPr>
            <a:r>
              <a:rPr lang="en-US" sz="3200" dirty="0" smtClean="0"/>
              <a:t>Google Sheets</a:t>
            </a:r>
          </a:p>
          <a:p>
            <a:pPr marL="285750" indent="-285750">
              <a:buFont typeface="Wingdings" charset="2"/>
              <a:buChar char="v"/>
            </a:pPr>
            <a:endParaRPr lang="en-US" dirty="0" smtClean="0"/>
          </a:p>
          <a:p>
            <a:pPr marL="285750" indent="-285750">
              <a:buFont typeface="Wingdings" charset="2"/>
              <a:buChar char="v"/>
            </a:pPr>
            <a:endParaRPr lang="en-US" dirty="0" smtClean="0"/>
          </a:p>
          <a:p>
            <a:pPr marL="285750" indent="-285750">
              <a:buFont typeface="Wingdings" charset="2"/>
              <a:buChar char="v"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80660" y="555568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Different ideas:  adding web 2.0 tools like </a:t>
            </a:r>
            <a:r>
              <a:rPr lang="en-US" dirty="0" err="1"/>
              <a:t>Thinglink.com</a:t>
            </a:r>
            <a:r>
              <a:rPr lang="en-US" dirty="0"/>
              <a:t>, </a:t>
            </a:r>
            <a:r>
              <a:rPr lang="en-US" dirty="0" err="1"/>
              <a:t>voki</a:t>
            </a:r>
            <a:r>
              <a:rPr lang="en-US" dirty="0"/>
              <a:t>, </a:t>
            </a:r>
            <a:r>
              <a:rPr lang="en-US" dirty="0" err="1"/>
              <a:t>animoto</a:t>
            </a:r>
            <a:r>
              <a:rPr lang="en-US" dirty="0"/>
              <a:t> -- could use in Sheets, Sites, or Blogger</a:t>
            </a:r>
          </a:p>
        </p:txBody>
      </p:sp>
      <p:pic>
        <p:nvPicPr>
          <p:cNvPr id="6" name="Picture 5" descr="judg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660" y="1887602"/>
            <a:ext cx="2684962" cy="316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35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1102</TotalTime>
  <Words>208</Words>
  <Application>Microsoft Office PowerPoint</Application>
  <PresentationFormat>On-screen Show (4:3)</PresentationFormat>
  <Paragraphs>61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Advantage</vt:lpstr>
      <vt:lpstr>Student Electronic Portfolios            Using Google Tools</vt:lpstr>
      <vt:lpstr>Why digital portfolios?</vt:lpstr>
      <vt:lpstr>Student Electronic Portfolios </vt:lpstr>
      <vt:lpstr>Google Slides</vt:lpstr>
      <vt:lpstr>Google Document</vt:lpstr>
      <vt:lpstr>Blogger</vt:lpstr>
      <vt:lpstr>Google Sites</vt:lpstr>
      <vt:lpstr>Google Spreadsheet</vt:lpstr>
      <vt:lpstr>Student Electronic Portfolios </vt:lpstr>
    </vt:vector>
  </TitlesOfParts>
  <Company>Monett R-1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Electronic Portfolios            Using Google Tools</dc:title>
  <dc:creator>Melody Paige</dc:creator>
  <cp:lastModifiedBy>Melody Cundiff</cp:lastModifiedBy>
  <cp:revision>12</cp:revision>
  <dcterms:created xsi:type="dcterms:W3CDTF">2015-06-23T18:52:42Z</dcterms:created>
  <dcterms:modified xsi:type="dcterms:W3CDTF">2015-06-24T14:17:38Z</dcterms:modified>
</cp:coreProperties>
</file>