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9" r:id="rId1"/>
    <p:sldMasterId id="2147483720" r:id="rId2"/>
    <p:sldMasterId id="2147483724" r:id="rId3"/>
  </p:sldMasterIdLst>
  <p:notesMasterIdLst>
    <p:notesMasterId r:id="rId25"/>
  </p:notesMasterIdLst>
  <p:handoutMasterIdLst>
    <p:handoutMasterId r:id="rId26"/>
  </p:handoutMasterIdLst>
  <p:sldIdLst>
    <p:sldId id="256" r:id="rId4"/>
    <p:sldId id="257" r:id="rId5"/>
    <p:sldId id="258" r:id="rId6"/>
    <p:sldId id="259" r:id="rId7"/>
    <p:sldId id="260" r:id="rId8"/>
    <p:sldId id="261" r:id="rId9"/>
    <p:sldId id="280" r:id="rId10"/>
    <p:sldId id="262" r:id="rId11"/>
    <p:sldId id="263" r:id="rId12"/>
    <p:sldId id="265" r:id="rId13"/>
    <p:sldId id="266" r:id="rId14"/>
    <p:sldId id="267" r:id="rId15"/>
    <p:sldId id="268" r:id="rId16"/>
    <p:sldId id="269" r:id="rId17"/>
    <p:sldId id="270" r:id="rId18"/>
    <p:sldId id="271" r:id="rId19"/>
    <p:sldId id="272" r:id="rId20"/>
    <p:sldId id="273" r:id="rId21"/>
    <p:sldId id="274" r:id="rId22"/>
    <p:sldId id="275" r:id="rId23"/>
    <p:sldId id="277" r:id="rId24"/>
  </p:sldIdLst>
  <p:sldSz cx="9144000" cy="6858000" type="screen4x3"/>
  <p:notesSz cx="6662738" cy="9906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k8JinCh" initials="j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A9C7"/>
    <a:srgbClr val="7FBFD3"/>
    <a:srgbClr val="21A8BC"/>
    <a:srgbClr val="0B7AC5"/>
    <a:srgbClr val="CBE7F1"/>
    <a:srgbClr val="437797"/>
    <a:srgbClr val="ECECEC"/>
    <a:srgbClr val="528DC5"/>
    <a:srgbClr val="219DC7"/>
    <a:srgbClr val="149D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04" autoAdjust="0"/>
    <p:restoredTop sz="89165" autoAdjust="0"/>
  </p:normalViewPr>
  <p:slideViewPr>
    <p:cSldViewPr>
      <p:cViewPr>
        <p:scale>
          <a:sx n="68" d="100"/>
          <a:sy n="68" d="100"/>
        </p:scale>
        <p:origin x="-998"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886075" cy="495300"/>
          </a:xfrm>
          <a:prstGeom prst="rect">
            <a:avLst/>
          </a:prstGeom>
          <a:noFill/>
          <a:ln w="9525">
            <a:noFill/>
            <a:miter lim="800000"/>
            <a:headEnd/>
            <a:tailEnd/>
          </a:ln>
        </p:spPr>
        <p:txBody>
          <a:bodyPr vert="horz" wrap="square" lIns="90370" tIns="45185" rIns="90370" bIns="45185" numCol="1" anchor="t" anchorCtr="0" compatLnSpc="1">
            <a:prstTxWarp prst="textNoShape">
              <a:avLst/>
            </a:prstTxWarp>
          </a:bodyPr>
          <a:lstStyle>
            <a:lvl1pPr defTabSz="903288">
              <a:defRPr sz="1200"/>
            </a:lvl1pPr>
          </a:lstStyle>
          <a:p>
            <a:pPr>
              <a:defRPr/>
            </a:pPr>
            <a:endParaRPr lang="en-US"/>
          </a:p>
        </p:txBody>
      </p:sp>
      <p:sp>
        <p:nvSpPr>
          <p:cNvPr id="17411" name="Rectangle 3"/>
          <p:cNvSpPr>
            <a:spLocks noGrp="1" noChangeArrowheads="1"/>
          </p:cNvSpPr>
          <p:nvPr>
            <p:ph type="dt" sz="quarter" idx="1"/>
          </p:nvPr>
        </p:nvSpPr>
        <p:spPr bwMode="auto">
          <a:xfrm>
            <a:off x="3776663" y="0"/>
            <a:ext cx="2886075" cy="495300"/>
          </a:xfrm>
          <a:prstGeom prst="rect">
            <a:avLst/>
          </a:prstGeom>
          <a:noFill/>
          <a:ln w="9525">
            <a:noFill/>
            <a:miter lim="800000"/>
            <a:headEnd/>
            <a:tailEnd/>
          </a:ln>
        </p:spPr>
        <p:txBody>
          <a:bodyPr vert="horz" wrap="square" lIns="90370" tIns="45185" rIns="90370" bIns="45185" numCol="1" anchor="t" anchorCtr="0" compatLnSpc="1">
            <a:prstTxWarp prst="textNoShape">
              <a:avLst/>
            </a:prstTxWarp>
          </a:bodyPr>
          <a:lstStyle>
            <a:lvl1pPr algn="r" defTabSz="903288">
              <a:defRPr sz="1200"/>
            </a:lvl1pPr>
          </a:lstStyle>
          <a:p>
            <a:pPr>
              <a:defRPr/>
            </a:pPr>
            <a:endParaRPr lang="en-US"/>
          </a:p>
        </p:txBody>
      </p:sp>
      <p:sp>
        <p:nvSpPr>
          <p:cNvPr id="17412" name="Rectangle 4"/>
          <p:cNvSpPr>
            <a:spLocks noGrp="1" noChangeArrowheads="1"/>
          </p:cNvSpPr>
          <p:nvPr>
            <p:ph type="ftr" sz="quarter" idx="2"/>
          </p:nvPr>
        </p:nvSpPr>
        <p:spPr bwMode="auto">
          <a:xfrm>
            <a:off x="0" y="9410700"/>
            <a:ext cx="2886075" cy="495300"/>
          </a:xfrm>
          <a:prstGeom prst="rect">
            <a:avLst/>
          </a:prstGeom>
          <a:noFill/>
          <a:ln w="9525">
            <a:noFill/>
            <a:miter lim="800000"/>
            <a:headEnd/>
            <a:tailEnd/>
          </a:ln>
        </p:spPr>
        <p:txBody>
          <a:bodyPr vert="horz" wrap="square" lIns="90370" tIns="45185" rIns="90370" bIns="45185" numCol="1" anchor="b" anchorCtr="0" compatLnSpc="1">
            <a:prstTxWarp prst="textNoShape">
              <a:avLst/>
            </a:prstTxWarp>
          </a:bodyPr>
          <a:lstStyle>
            <a:lvl1pPr defTabSz="903288">
              <a:defRPr sz="1200"/>
            </a:lvl1pPr>
          </a:lstStyle>
          <a:p>
            <a:pPr>
              <a:defRPr/>
            </a:pPr>
            <a:endParaRPr lang="en-US"/>
          </a:p>
        </p:txBody>
      </p:sp>
      <p:sp>
        <p:nvSpPr>
          <p:cNvPr id="17413" name="Rectangle 5"/>
          <p:cNvSpPr>
            <a:spLocks noGrp="1" noChangeArrowheads="1"/>
          </p:cNvSpPr>
          <p:nvPr>
            <p:ph type="sldNum" sz="quarter" idx="3"/>
          </p:nvPr>
        </p:nvSpPr>
        <p:spPr bwMode="auto">
          <a:xfrm>
            <a:off x="3776663" y="9410700"/>
            <a:ext cx="2886075" cy="495300"/>
          </a:xfrm>
          <a:prstGeom prst="rect">
            <a:avLst/>
          </a:prstGeom>
          <a:noFill/>
          <a:ln w="9525">
            <a:noFill/>
            <a:miter lim="800000"/>
            <a:headEnd/>
            <a:tailEnd/>
          </a:ln>
        </p:spPr>
        <p:txBody>
          <a:bodyPr vert="horz" wrap="square" lIns="90370" tIns="45185" rIns="90370" bIns="45185" numCol="1" anchor="b" anchorCtr="0" compatLnSpc="1">
            <a:prstTxWarp prst="textNoShape">
              <a:avLst/>
            </a:prstTxWarp>
          </a:bodyPr>
          <a:lstStyle>
            <a:lvl1pPr algn="r" defTabSz="903288">
              <a:defRPr sz="1200"/>
            </a:lvl1pPr>
          </a:lstStyle>
          <a:p>
            <a:pPr>
              <a:defRPr/>
            </a:pPr>
            <a:fld id="{1A964EC6-0B49-4961-9354-C3EC8CDB47C4}" type="slidenum">
              <a:rPr lang="en-US"/>
              <a:pPr>
                <a:defRPr/>
              </a:pPr>
              <a:t>‹#›</a:t>
            </a:fld>
            <a:endParaRPr lang="en-US"/>
          </a:p>
        </p:txBody>
      </p:sp>
    </p:spTree>
    <p:extLst>
      <p:ext uri="{BB962C8B-B14F-4D97-AF65-F5344CB8AC3E}">
        <p14:creationId xmlns:p14="http://schemas.microsoft.com/office/powerpoint/2010/main" val="31157497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886075" cy="495300"/>
          </a:xfrm>
          <a:prstGeom prst="rect">
            <a:avLst/>
          </a:prstGeom>
          <a:noFill/>
          <a:ln w="9525">
            <a:noFill/>
            <a:miter lim="800000"/>
            <a:headEnd/>
            <a:tailEnd/>
          </a:ln>
        </p:spPr>
        <p:txBody>
          <a:bodyPr vert="horz" wrap="square" lIns="90370" tIns="45185" rIns="90370" bIns="45185" numCol="1" anchor="t" anchorCtr="0" compatLnSpc="1">
            <a:prstTxWarp prst="textNoShape">
              <a:avLst/>
            </a:prstTxWarp>
          </a:bodyPr>
          <a:lstStyle>
            <a:lvl1pPr defTabSz="903288">
              <a:defRPr sz="1200"/>
            </a:lvl1pPr>
          </a:lstStyle>
          <a:p>
            <a:pPr>
              <a:defRPr/>
            </a:pPr>
            <a:endParaRPr lang="en-US"/>
          </a:p>
        </p:txBody>
      </p:sp>
      <p:sp>
        <p:nvSpPr>
          <p:cNvPr id="5123" name="Rectangle 3"/>
          <p:cNvSpPr>
            <a:spLocks noGrp="1" noChangeArrowheads="1"/>
          </p:cNvSpPr>
          <p:nvPr>
            <p:ph type="dt" idx="1"/>
          </p:nvPr>
        </p:nvSpPr>
        <p:spPr bwMode="auto">
          <a:xfrm>
            <a:off x="3776663" y="0"/>
            <a:ext cx="2886075" cy="495300"/>
          </a:xfrm>
          <a:prstGeom prst="rect">
            <a:avLst/>
          </a:prstGeom>
          <a:noFill/>
          <a:ln w="9525">
            <a:noFill/>
            <a:miter lim="800000"/>
            <a:headEnd/>
            <a:tailEnd/>
          </a:ln>
        </p:spPr>
        <p:txBody>
          <a:bodyPr vert="horz" wrap="square" lIns="90370" tIns="45185" rIns="90370" bIns="45185" numCol="1" anchor="t" anchorCtr="0" compatLnSpc="1">
            <a:prstTxWarp prst="textNoShape">
              <a:avLst/>
            </a:prstTxWarp>
          </a:bodyPr>
          <a:lstStyle>
            <a:lvl1pPr algn="r" defTabSz="903288">
              <a:defRPr sz="1200"/>
            </a:lvl1pPr>
          </a:lstStyle>
          <a:p>
            <a:pPr>
              <a:defRPr/>
            </a:pPr>
            <a:endParaRPr lang="en-US"/>
          </a:p>
        </p:txBody>
      </p:sp>
      <p:sp>
        <p:nvSpPr>
          <p:cNvPr id="8196" name="Rectangle 4"/>
          <p:cNvSpPr>
            <a:spLocks noGrp="1" noRot="1" noChangeAspect="1" noChangeArrowheads="1" noTextEdit="1"/>
          </p:cNvSpPr>
          <p:nvPr>
            <p:ph type="sldImg" idx="2"/>
          </p:nvPr>
        </p:nvSpPr>
        <p:spPr bwMode="auto">
          <a:xfrm>
            <a:off x="854075" y="742950"/>
            <a:ext cx="4953000" cy="371475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887413" y="4705350"/>
            <a:ext cx="4887912" cy="4457700"/>
          </a:xfrm>
          <a:prstGeom prst="rect">
            <a:avLst/>
          </a:prstGeom>
          <a:noFill/>
          <a:ln w="9525">
            <a:noFill/>
            <a:miter lim="800000"/>
            <a:headEnd/>
            <a:tailEnd/>
          </a:ln>
        </p:spPr>
        <p:txBody>
          <a:bodyPr vert="horz" wrap="square" lIns="90370" tIns="45185" rIns="90370" bIns="4518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9410700"/>
            <a:ext cx="2886075" cy="495300"/>
          </a:xfrm>
          <a:prstGeom prst="rect">
            <a:avLst/>
          </a:prstGeom>
          <a:noFill/>
          <a:ln w="9525">
            <a:noFill/>
            <a:miter lim="800000"/>
            <a:headEnd/>
            <a:tailEnd/>
          </a:ln>
        </p:spPr>
        <p:txBody>
          <a:bodyPr vert="horz" wrap="square" lIns="90370" tIns="45185" rIns="90370" bIns="45185" numCol="1" anchor="b" anchorCtr="0" compatLnSpc="1">
            <a:prstTxWarp prst="textNoShape">
              <a:avLst/>
            </a:prstTxWarp>
          </a:bodyPr>
          <a:lstStyle>
            <a:lvl1pPr defTabSz="903288">
              <a:defRPr sz="1200"/>
            </a:lvl1pPr>
          </a:lstStyle>
          <a:p>
            <a:pPr>
              <a:defRPr/>
            </a:pPr>
            <a:endParaRPr lang="en-US"/>
          </a:p>
        </p:txBody>
      </p:sp>
      <p:sp>
        <p:nvSpPr>
          <p:cNvPr id="5127" name="Rectangle 7"/>
          <p:cNvSpPr>
            <a:spLocks noGrp="1" noChangeArrowheads="1"/>
          </p:cNvSpPr>
          <p:nvPr>
            <p:ph type="sldNum" sz="quarter" idx="5"/>
          </p:nvPr>
        </p:nvSpPr>
        <p:spPr bwMode="auto">
          <a:xfrm>
            <a:off x="3776663" y="9410700"/>
            <a:ext cx="2886075" cy="495300"/>
          </a:xfrm>
          <a:prstGeom prst="rect">
            <a:avLst/>
          </a:prstGeom>
          <a:noFill/>
          <a:ln w="9525">
            <a:noFill/>
            <a:miter lim="800000"/>
            <a:headEnd/>
            <a:tailEnd/>
          </a:ln>
        </p:spPr>
        <p:txBody>
          <a:bodyPr vert="horz" wrap="square" lIns="90370" tIns="45185" rIns="90370" bIns="45185" numCol="1" anchor="b" anchorCtr="0" compatLnSpc="1">
            <a:prstTxWarp prst="textNoShape">
              <a:avLst/>
            </a:prstTxWarp>
          </a:bodyPr>
          <a:lstStyle>
            <a:lvl1pPr algn="r" defTabSz="903288">
              <a:defRPr sz="1200"/>
            </a:lvl1pPr>
          </a:lstStyle>
          <a:p>
            <a:pPr>
              <a:defRPr/>
            </a:pPr>
            <a:fld id="{A380D2F7-DFC5-4B75-8E56-51AAAA8972E3}" type="slidenum">
              <a:rPr lang="en-US"/>
              <a:pPr>
                <a:defRPr/>
              </a:pPr>
              <a:t>‹#›</a:t>
            </a:fld>
            <a:endParaRPr lang="en-US"/>
          </a:p>
        </p:txBody>
      </p:sp>
    </p:spTree>
    <p:extLst>
      <p:ext uri="{BB962C8B-B14F-4D97-AF65-F5344CB8AC3E}">
        <p14:creationId xmlns:p14="http://schemas.microsoft.com/office/powerpoint/2010/main" val="31875755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Pladsholder til diasbillede 1"/>
          <p:cNvSpPr>
            <a:spLocks noGrp="1" noRot="1" noChangeAspect="1" noTextEdit="1"/>
          </p:cNvSpPr>
          <p:nvPr>
            <p:ph type="sldImg"/>
          </p:nvPr>
        </p:nvSpPr>
        <p:spPr>
          <a:ln/>
        </p:spPr>
      </p:sp>
      <p:sp>
        <p:nvSpPr>
          <p:cNvPr id="91139"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smtClean="0"/>
              <a:t>Leshia</a:t>
            </a:r>
          </a:p>
          <a:p>
            <a:endParaRPr lang="da-DK" smtClean="0"/>
          </a:p>
        </p:txBody>
      </p:sp>
      <p:sp>
        <p:nvSpPr>
          <p:cNvPr id="91140"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119" eaLnBrk="0" hangingPunct="0">
              <a:defRPr sz="2400">
                <a:solidFill>
                  <a:schemeClr val="tx1"/>
                </a:solidFill>
                <a:latin typeface="Arial" charset="0"/>
                <a:ea typeface="ＭＳ Ｐゴシック" pitchFamily="34" charset="-128"/>
              </a:defRPr>
            </a:lvl1pPr>
            <a:lvl2pPr marL="742810" indent="-285696" defTabSz="903119" eaLnBrk="0" hangingPunct="0">
              <a:defRPr sz="2400">
                <a:solidFill>
                  <a:schemeClr val="tx1"/>
                </a:solidFill>
                <a:latin typeface="Arial" charset="0"/>
                <a:ea typeface="ＭＳ Ｐゴシック" pitchFamily="34" charset="-128"/>
              </a:defRPr>
            </a:lvl2pPr>
            <a:lvl3pPr marL="1142786" indent="-228557" defTabSz="903119" eaLnBrk="0" hangingPunct="0">
              <a:defRPr sz="2400">
                <a:solidFill>
                  <a:schemeClr val="tx1"/>
                </a:solidFill>
                <a:latin typeface="Arial" charset="0"/>
                <a:ea typeface="ＭＳ Ｐゴシック" pitchFamily="34" charset="-128"/>
              </a:defRPr>
            </a:lvl3pPr>
            <a:lvl4pPr marL="1599900" indent="-228557" defTabSz="903119" eaLnBrk="0" hangingPunct="0">
              <a:defRPr sz="2400">
                <a:solidFill>
                  <a:schemeClr val="tx1"/>
                </a:solidFill>
                <a:latin typeface="Arial" charset="0"/>
                <a:ea typeface="ＭＳ Ｐゴシック" pitchFamily="34" charset="-128"/>
              </a:defRPr>
            </a:lvl4pPr>
            <a:lvl5pPr marL="2057015" indent="-228557" defTabSz="903119" eaLnBrk="0" hangingPunct="0">
              <a:defRPr sz="2400">
                <a:solidFill>
                  <a:schemeClr val="tx1"/>
                </a:solidFill>
                <a:latin typeface="Arial" charset="0"/>
                <a:ea typeface="ＭＳ Ｐゴシック" pitchFamily="34" charset="-128"/>
              </a:defRPr>
            </a:lvl5pPr>
            <a:lvl6pPr marL="2514129"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6pPr>
            <a:lvl7pPr marL="2971243"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7pPr>
            <a:lvl8pPr marL="3428358"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8pPr>
            <a:lvl9pPr marL="3885472"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9pPr>
          </a:lstStyle>
          <a:p>
            <a:fld id="{8E2BA83B-65A0-454C-A9BA-EBCD9F1E7585}" type="slidenum">
              <a:rPr lang="en-US" sz="1200" smtClean="0">
                <a:solidFill>
                  <a:prstClr val="black"/>
                </a:solidFill>
              </a:rPr>
              <a:pPr/>
              <a:t>2</a:t>
            </a:fld>
            <a:endParaRPr lang="en-US" sz="1200" dirty="0" smtClean="0">
              <a:solidFill>
                <a:prstClr val="black"/>
              </a:solidFill>
            </a:endParaRPr>
          </a:p>
        </p:txBody>
      </p:sp>
    </p:spTree>
    <p:extLst>
      <p:ext uri="{BB962C8B-B14F-4D97-AF65-F5344CB8AC3E}">
        <p14:creationId xmlns:p14="http://schemas.microsoft.com/office/powerpoint/2010/main" val="2588596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Lisbeth</a:t>
            </a:r>
          </a:p>
          <a:p>
            <a:endParaRPr lang="da-DK" smtClean="0"/>
          </a:p>
          <a:p>
            <a:r>
              <a:rPr lang="da-DK" smtClean="0"/>
              <a:t>NOTES for the activity:</a:t>
            </a:r>
          </a:p>
          <a:p>
            <a:r>
              <a:rPr lang="da-DK" smtClean="0"/>
              <a:t>Introducing the task – use the storyteller hat. This hat makes even the poorest storyteller come up with so many good ideas – you will be overwhelmed by inspiration, creativity… if you put on the thinking storyteller hat. Up for sharing</a:t>
            </a:r>
            <a:r>
              <a:rPr lang="da-DK" smtClean="0">
                <a:sym typeface="Wingdings" pitchFamily="2" charset="2"/>
              </a:rPr>
              <a:t></a:t>
            </a:r>
          </a:p>
          <a:p>
            <a:endParaRPr lang="da-DK" smtClean="0">
              <a:sym typeface="Wingdings" pitchFamily="2" charset="2"/>
            </a:endParaRPr>
          </a:p>
          <a:p>
            <a:r>
              <a:rPr lang="da-DK" smtClean="0">
                <a:sym typeface="Wingdings" pitchFamily="2" charset="2"/>
              </a:rPr>
              <a:t>The objective of the activity:</a:t>
            </a:r>
          </a:p>
          <a:p>
            <a:pPr>
              <a:buFontTx/>
              <a:buChar char="•"/>
            </a:pPr>
            <a:r>
              <a:rPr lang="da-DK" smtClean="0">
                <a:sym typeface="Wingdings" pitchFamily="2" charset="2"/>
              </a:rPr>
              <a:t>Tell a story using relevant descriptive details to support main ides</a:t>
            </a:r>
          </a:p>
          <a:p>
            <a:pPr>
              <a:buFontTx/>
              <a:buChar char="•"/>
            </a:pPr>
            <a:r>
              <a:rPr lang="da-DK" smtClean="0">
                <a:sym typeface="Wingdings" pitchFamily="2" charset="2"/>
              </a:rPr>
              <a:t>Identify and describe characters, settings and major events in a story using key details</a:t>
            </a:r>
          </a:p>
          <a:p>
            <a:pPr>
              <a:buFontTx/>
              <a:buChar char="•"/>
            </a:pPr>
            <a:r>
              <a:rPr lang="da-DK" smtClean="0">
                <a:sym typeface="Wingdings" pitchFamily="2" charset="2"/>
              </a:rPr>
              <a:t>Get to know how to use the set most effectively and start the process of becoming verbally proficient</a:t>
            </a:r>
          </a:p>
          <a:p>
            <a:endParaRPr lang="da-DK" smtClean="0">
              <a:sym typeface="Wingdings" pitchFamily="2" charset="2"/>
            </a:endParaRPr>
          </a:p>
          <a:p>
            <a:r>
              <a:rPr lang="da-DK" smtClean="0">
                <a:sym typeface="Wingdings" pitchFamily="2" charset="2"/>
              </a:rPr>
              <a:t>Information:</a:t>
            </a:r>
          </a:p>
          <a:p>
            <a:r>
              <a:rPr lang="da-DK" smtClean="0">
                <a:sym typeface="Wingdings" pitchFamily="2" charset="2"/>
              </a:rPr>
              <a:t>They will be working in their groups of five with one StoryStarter Set </a:t>
            </a:r>
          </a:p>
          <a:p>
            <a:r>
              <a:rPr lang="da-DK" smtClean="0">
                <a:sym typeface="Wingdings" pitchFamily="2" charset="2"/>
              </a:rPr>
              <a:t>They should think in all the story elements; Who and Where – character and setting</a:t>
            </a:r>
          </a:p>
          <a:p>
            <a:r>
              <a:rPr lang="da-DK" smtClean="0">
                <a:sym typeface="Wingdings" pitchFamily="2" charset="2"/>
              </a:rPr>
              <a:t>You could make a make-belief story, a fantasy, a fairy tale, what did you do yesterday thing etc.</a:t>
            </a: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119" eaLnBrk="0" hangingPunct="0">
              <a:defRPr sz="2400">
                <a:solidFill>
                  <a:schemeClr val="tx1"/>
                </a:solidFill>
                <a:latin typeface="Arial" charset="0"/>
                <a:ea typeface="ＭＳ Ｐゴシック" pitchFamily="34" charset="-128"/>
              </a:defRPr>
            </a:lvl1pPr>
            <a:lvl2pPr marL="742810" indent="-285696" defTabSz="903119" eaLnBrk="0" hangingPunct="0">
              <a:defRPr sz="2400">
                <a:solidFill>
                  <a:schemeClr val="tx1"/>
                </a:solidFill>
                <a:latin typeface="Arial" charset="0"/>
                <a:ea typeface="ＭＳ Ｐゴシック" pitchFamily="34" charset="-128"/>
              </a:defRPr>
            </a:lvl2pPr>
            <a:lvl3pPr marL="1142786" indent="-228557" defTabSz="903119" eaLnBrk="0" hangingPunct="0">
              <a:defRPr sz="2400">
                <a:solidFill>
                  <a:schemeClr val="tx1"/>
                </a:solidFill>
                <a:latin typeface="Arial" charset="0"/>
                <a:ea typeface="ＭＳ Ｐゴシック" pitchFamily="34" charset="-128"/>
              </a:defRPr>
            </a:lvl3pPr>
            <a:lvl4pPr marL="1599900" indent="-228557" defTabSz="903119" eaLnBrk="0" hangingPunct="0">
              <a:defRPr sz="2400">
                <a:solidFill>
                  <a:schemeClr val="tx1"/>
                </a:solidFill>
                <a:latin typeface="Arial" charset="0"/>
                <a:ea typeface="ＭＳ Ｐゴシック" pitchFamily="34" charset="-128"/>
              </a:defRPr>
            </a:lvl4pPr>
            <a:lvl5pPr marL="2057015" indent="-228557" defTabSz="903119" eaLnBrk="0" hangingPunct="0">
              <a:defRPr sz="2400">
                <a:solidFill>
                  <a:schemeClr val="tx1"/>
                </a:solidFill>
                <a:latin typeface="Arial" charset="0"/>
                <a:ea typeface="ＭＳ Ｐゴシック" pitchFamily="34" charset="-128"/>
              </a:defRPr>
            </a:lvl5pPr>
            <a:lvl6pPr marL="2514129"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6pPr>
            <a:lvl7pPr marL="2971243"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7pPr>
            <a:lvl8pPr marL="3428358"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8pPr>
            <a:lvl9pPr marL="3885472"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9pPr>
          </a:lstStyle>
          <a:p>
            <a:fld id="{EC134CC6-8D77-48EB-ACEA-8D327087E326}" type="slidenum">
              <a:rPr lang="en-US" sz="1200" smtClean="0">
                <a:solidFill>
                  <a:prstClr val="black"/>
                </a:solidFill>
              </a:rPr>
              <a:pPr/>
              <a:t>12</a:t>
            </a:fld>
            <a:endParaRPr lang="en-US" sz="1200" dirty="0" smtClean="0">
              <a:solidFill>
                <a:prstClr val="black"/>
              </a:solidFill>
            </a:endParaRPr>
          </a:p>
        </p:txBody>
      </p:sp>
    </p:spTree>
    <p:extLst>
      <p:ext uri="{BB962C8B-B14F-4D97-AF65-F5344CB8AC3E}">
        <p14:creationId xmlns:p14="http://schemas.microsoft.com/office/powerpoint/2010/main" val="421179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696" indent="-285696">
              <a:buFont typeface="Arial" pitchFamily="34" charset="0"/>
              <a:buChar char="•"/>
            </a:pPr>
            <a:r>
              <a:rPr lang="en-US" dirty="0" smtClean="0"/>
              <a:t>Who are our main characters?</a:t>
            </a:r>
          </a:p>
          <a:p>
            <a:pPr marL="285696" indent="-285696">
              <a:buFont typeface="Arial" pitchFamily="34" charset="0"/>
              <a:buChar char="•"/>
            </a:pPr>
            <a:r>
              <a:rPr lang="en-US" dirty="0" smtClean="0"/>
              <a:t>What are the main events?</a:t>
            </a:r>
          </a:p>
          <a:p>
            <a:pPr marL="285696" indent="-285696">
              <a:buFont typeface="Arial" pitchFamily="34" charset="0"/>
              <a:buChar char="•"/>
            </a:pPr>
            <a:r>
              <a:rPr lang="en-US" dirty="0" smtClean="0"/>
              <a:t>Is there a theme or moral to this story?</a:t>
            </a:r>
          </a:p>
          <a:p>
            <a:endParaRPr lang="en-US" dirty="0"/>
          </a:p>
        </p:txBody>
      </p:sp>
      <p:sp>
        <p:nvSpPr>
          <p:cNvPr id="4" name="Slide Number Placeholder 3"/>
          <p:cNvSpPr>
            <a:spLocks noGrp="1"/>
          </p:cNvSpPr>
          <p:nvPr>
            <p:ph type="sldNum" sz="quarter" idx="10"/>
          </p:nvPr>
        </p:nvSpPr>
        <p:spPr/>
        <p:txBody>
          <a:bodyPr/>
          <a:lstStyle/>
          <a:p>
            <a:pPr>
              <a:defRPr/>
            </a:pPr>
            <a:fld id="{A380D2F7-DFC5-4B75-8E56-51AAAA8972E3}"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097817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Pladsholder til diasbillede 1"/>
          <p:cNvSpPr>
            <a:spLocks noGrp="1" noRot="1" noChangeAspect="1" noTextEdit="1"/>
          </p:cNvSpPr>
          <p:nvPr>
            <p:ph type="sldImg"/>
          </p:nvPr>
        </p:nvSpPr>
        <p:spPr>
          <a:ln/>
        </p:spPr>
      </p:sp>
      <p:sp>
        <p:nvSpPr>
          <p:cNvPr id="119811"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smtClean="0"/>
              <a:t>Gitte</a:t>
            </a:r>
          </a:p>
          <a:p>
            <a:endParaRPr lang="da-DK" smtClean="0"/>
          </a:p>
        </p:txBody>
      </p:sp>
      <p:sp>
        <p:nvSpPr>
          <p:cNvPr id="119812"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119" eaLnBrk="0" hangingPunct="0">
              <a:defRPr sz="2400">
                <a:solidFill>
                  <a:schemeClr val="tx1"/>
                </a:solidFill>
                <a:latin typeface="Arial" charset="0"/>
                <a:ea typeface="ＭＳ Ｐゴシック" pitchFamily="34" charset="-128"/>
              </a:defRPr>
            </a:lvl1pPr>
            <a:lvl2pPr marL="742810" indent="-285696" defTabSz="903119" eaLnBrk="0" hangingPunct="0">
              <a:defRPr sz="2400">
                <a:solidFill>
                  <a:schemeClr val="tx1"/>
                </a:solidFill>
                <a:latin typeface="Arial" charset="0"/>
                <a:ea typeface="ＭＳ Ｐゴシック" pitchFamily="34" charset="-128"/>
              </a:defRPr>
            </a:lvl2pPr>
            <a:lvl3pPr marL="1142786" indent="-228557" defTabSz="903119" eaLnBrk="0" hangingPunct="0">
              <a:defRPr sz="2400">
                <a:solidFill>
                  <a:schemeClr val="tx1"/>
                </a:solidFill>
                <a:latin typeface="Arial" charset="0"/>
                <a:ea typeface="ＭＳ Ｐゴシック" pitchFamily="34" charset="-128"/>
              </a:defRPr>
            </a:lvl3pPr>
            <a:lvl4pPr marL="1599900" indent="-228557" defTabSz="903119" eaLnBrk="0" hangingPunct="0">
              <a:defRPr sz="2400">
                <a:solidFill>
                  <a:schemeClr val="tx1"/>
                </a:solidFill>
                <a:latin typeface="Arial" charset="0"/>
                <a:ea typeface="ＭＳ Ｐゴシック" pitchFamily="34" charset="-128"/>
              </a:defRPr>
            </a:lvl4pPr>
            <a:lvl5pPr marL="2057015" indent="-228557" defTabSz="903119" eaLnBrk="0" hangingPunct="0">
              <a:defRPr sz="2400">
                <a:solidFill>
                  <a:schemeClr val="tx1"/>
                </a:solidFill>
                <a:latin typeface="Arial" charset="0"/>
                <a:ea typeface="ＭＳ Ｐゴシック" pitchFamily="34" charset="-128"/>
              </a:defRPr>
            </a:lvl5pPr>
            <a:lvl6pPr marL="2514129"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6pPr>
            <a:lvl7pPr marL="2971243"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7pPr>
            <a:lvl8pPr marL="3428358"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8pPr>
            <a:lvl9pPr marL="3885472"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9pPr>
          </a:lstStyle>
          <a:p>
            <a:fld id="{D2B133E2-7E6A-406E-8490-2F0E98BF7650}" type="slidenum">
              <a:rPr lang="en-US" sz="1200" smtClean="0">
                <a:solidFill>
                  <a:prstClr val="black"/>
                </a:solidFill>
              </a:rPr>
              <a:pPr/>
              <a:t>15</a:t>
            </a:fld>
            <a:endParaRPr lang="en-US" sz="1200" dirty="0" smtClean="0">
              <a:solidFill>
                <a:prstClr val="black"/>
              </a:solidFill>
            </a:endParaRPr>
          </a:p>
        </p:txBody>
      </p:sp>
    </p:spTree>
    <p:extLst>
      <p:ext uri="{BB962C8B-B14F-4D97-AF65-F5344CB8AC3E}">
        <p14:creationId xmlns:p14="http://schemas.microsoft.com/office/powerpoint/2010/main" val="3862380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Pladsholder til diasbillede 1"/>
          <p:cNvSpPr>
            <a:spLocks noGrp="1" noRot="1" noChangeAspect="1" noTextEdit="1"/>
          </p:cNvSpPr>
          <p:nvPr>
            <p:ph type="sldImg"/>
          </p:nvPr>
        </p:nvSpPr>
        <p:spPr>
          <a:ln/>
        </p:spPr>
      </p:sp>
      <p:sp>
        <p:nvSpPr>
          <p:cNvPr id="121859"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Lisbeth</a:t>
            </a:r>
          </a:p>
          <a:p>
            <a:endParaRPr lang="da-DK" smtClean="0"/>
          </a:p>
        </p:txBody>
      </p:sp>
      <p:sp>
        <p:nvSpPr>
          <p:cNvPr id="121860"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119" eaLnBrk="0" hangingPunct="0">
              <a:defRPr sz="2400">
                <a:solidFill>
                  <a:schemeClr val="tx1"/>
                </a:solidFill>
                <a:latin typeface="Arial" charset="0"/>
                <a:ea typeface="ＭＳ Ｐゴシック" pitchFamily="34" charset="-128"/>
              </a:defRPr>
            </a:lvl1pPr>
            <a:lvl2pPr marL="742810" indent="-285696" defTabSz="903119" eaLnBrk="0" hangingPunct="0">
              <a:defRPr sz="2400">
                <a:solidFill>
                  <a:schemeClr val="tx1"/>
                </a:solidFill>
                <a:latin typeface="Arial" charset="0"/>
                <a:ea typeface="ＭＳ Ｐゴシック" pitchFamily="34" charset="-128"/>
              </a:defRPr>
            </a:lvl2pPr>
            <a:lvl3pPr marL="1142786" indent="-228557" defTabSz="903119" eaLnBrk="0" hangingPunct="0">
              <a:defRPr sz="2400">
                <a:solidFill>
                  <a:schemeClr val="tx1"/>
                </a:solidFill>
                <a:latin typeface="Arial" charset="0"/>
                <a:ea typeface="ＭＳ Ｐゴシック" pitchFamily="34" charset="-128"/>
              </a:defRPr>
            </a:lvl3pPr>
            <a:lvl4pPr marL="1599900" indent="-228557" defTabSz="903119" eaLnBrk="0" hangingPunct="0">
              <a:defRPr sz="2400">
                <a:solidFill>
                  <a:schemeClr val="tx1"/>
                </a:solidFill>
                <a:latin typeface="Arial" charset="0"/>
                <a:ea typeface="ＭＳ Ｐゴシック" pitchFamily="34" charset="-128"/>
              </a:defRPr>
            </a:lvl4pPr>
            <a:lvl5pPr marL="2057015" indent="-228557" defTabSz="903119" eaLnBrk="0" hangingPunct="0">
              <a:defRPr sz="2400">
                <a:solidFill>
                  <a:schemeClr val="tx1"/>
                </a:solidFill>
                <a:latin typeface="Arial" charset="0"/>
                <a:ea typeface="ＭＳ Ｐゴシック" pitchFamily="34" charset="-128"/>
              </a:defRPr>
            </a:lvl5pPr>
            <a:lvl6pPr marL="2514129"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6pPr>
            <a:lvl7pPr marL="2971243"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7pPr>
            <a:lvl8pPr marL="3428358"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8pPr>
            <a:lvl9pPr marL="3885472"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9pPr>
          </a:lstStyle>
          <a:p>
            <a:fld id="{81A401F9-943A-4339-B443-6713860EC9C3}" type="slidenum">
              <a:rPr lang="en-US" sz="1200" smtClean="0">
                <a:solidFill>
                  <a:prstClr val="black"/>
                </a:solidFill>
              </a:rPr>
              <a:pPr/>
              <a:t>17</a:t>
            </a:fld>
            <a:endParaRPr lang="en-US" sz="1200" dirty="0" smtClean="0">
              <a:solidFill>
                <a:prstClr val="black"/>
              </a:solidFill>
            </a:endParaRPr>
          </a:p>
        </p:txBody>
      </p:sp>
    </p:spTree>
    <p:extLst>
      <p:ext uri="{BB962C8B-B14F-4D97-AF65-F5344CB8AC3E}">
        <p14:creationId xmlns:p14="http://schemas.microsoft.com/office/powerpoint/2010/main" val="3394480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Pladsholder til diasbillede 1"/>
          <p:cNvSpPr>
            <a:spLocks noGrp="1" noRot="1" noChangeAspect="1" noTextEdit="1"/>
          </p:cNvSpPr>
          <p:nvPr>
            <p:ph type="sldImg"/>
          </p:nvPr>
        </p:nvSpPr>
        <p:spPr>
          <a:ln/>
        </p:spPr>
      </p:sp>
      <p:sp>
        <p:nvSpPr>
          <p:cNvPr id="122883"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Lisbeth</a:t>
            </a:r>
          </a:p>
          <a:p>
            <a:endParaRPr lang="da-DK" smtClean="0"/>
          </a:p>
        </p:txBody>
      </p:sp>
      <p:sp>
        <p:nvSpPr>
          <p:cNvPr id="122884"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119" eaLnBrk="0" hangingPunct="0">
              <a:defRPr sz="2400">
                <a:solidFill>
                  <a:schemeClr val="tx1"/>
                </a:solidFill>
                <a:latin typeface="Arial" charset="0"/>
                <a:ea typeface="ＭＳ Ｐゴシック" pitchFamily="34" charset="-128"/>
              </a:defRPr>
            </a:lvl1pPr>
            <a:lvl2pPr marL="742810" indent="-285696" defTabSz="903119" eaLnBrk="0" hangingPunct="0">
              <a:defRPr sz="2400">
                <a:solidFill>
                  <a:schemeClr val="tx1"/>
                </a:solidFill>
                <a:latin typeface="Arial" charset="0"/>
                <a:ea typeface="ＭＳ Ｐゴシック" pitchFamily="34" charset="-128"/>
              </a:defRPr>
            </a:lvl2pPr>
            <a:lvl3pPr marL="1142786" indent="-228557" defTabSz="903119" eaLnBrk="0" hangingPunct="0">
              <a:defRPr sz="2400">
                <a:solidFill>
                  <a:schemeClr val="tx1"/>
                </a:solidFill>
                <a:latin typeface="Arial" charset="0"/>
                <a:ea typeface="ＭＳ Ｐゴシック" pitchFamily="34" charset="-128"/>
              </a:defRPr>
            </a:lvl3pPr>
            <a:lvl4pPr marL="1599900" indent="-228557" defTabSz="903119" eaLnBrk="0" hangingPunct="0">
              <a:defRPr sz="2400">
                <a:solidFill>
                  <a:schemeClr val="tx1"/>
                </a:solidFill>
                <a:latin typeface="Arial" charset="0"/>
                <a:ea typeface="ＭＳ Ｐゴシック" pitchFamily="34" charset="-128"/>
              </a:defRPr>
            </a:lvl4pPr>
            <a:lvl5pPr marL="2057015" indent="-228557" defTabSz="903119" eaLnBrk="0" hangingPunct="0">
              <a:defRPr sz="2400">
                <a:solidFill>
                  <a:schemeClr val="tx1"/>
                </a:solidFill>
                <a:latin typeface="Arial" charset="0"/>
                <a:ea typeface="ＭＳ Ｐゴシック" pitchFamily="34" charset="-128"/>
              </a:defRPr>
            </a:lvl5pPr>
            <a:lvl6pPr marL="2514129"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6pPr>
            <a:lvl7pPr marL="2971243"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7pPr>
            <a:lvl8pPr marL="3428358"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8pPr>
            <a:lvl9pPr marL="3885472"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9pPr>
          </a:lstStyle>
          <a:p>
            <a:fld id="{8596D4B7-28E6-47A7-883C-3EA99B54257D}" type="slidenum">
              <a:rPr lang="en-US" sz="1200" smtClean="0">
                <a:solidFill>
                  <a:prstClr val="black"/>
                </a:solidFill>
              </a:rPr>
              <a:pPr/>
              <a:t>18</a:t>
            </a:fld>
            <a:endParaRPr lang="en-US" sz="1200" dirty="0" smtClean="0">
              <a:solidFill>
                <a:prstClr val="black"/>
              </a:solidFill>
            </a:endParaRPr>
          </a:p>
        </p:txBody>
      </p:sp>
    </p:spTree>
    <p:extLst>
      <p:ext uri="{BB962C8B-B14F-4D97-AF65-F5344CB8AC3E}">
        <p14:creationId xmlns:p14="http://schemas.microsoft.com/office/powerpoint/2010/main" val="500683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Pladsholder til diasbillede 1"/>
          <p:cNvSpPr>
            <a:spLocks noGrp="1" noRot="1" noChangeAspect="1" noTextEdit="1"/>
          </p:cNvSpPr>
          <p:nvPr>
            <p:ph type="sldImg"/>
          </p:nvPr>
        </p:nvSpPr>
        <p:spPr>
          <a:ln/>
        </p:spPr>
      </p:sp>
      <p:sp>
        <p:nvSpPr>
          <p:cNvPr id="123907"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Lisbeth</a:t>
            </a:r>
          </a:p>
          <a:p>
            <a:endParaRPr lang="da-DK" smtClean="0"/>
          </a:p>
        </p:txBody>
      </p:sp>
      <p:sp>
        <p:nvSpPr>
          <p:cNvPr id="123908"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119" eaLnBrk="0" hangingPunct="0">
              <a:defRPr sz="2400">
                <a:solidFill>
                  <a:schemeClr val="tx1"/>
                </a:solidFill>
                <a:latin typeface="Arial" charset="0"/>
                <a:ea typeface="ＭＳ Ｐゴシック" pitchFamily="34" charset="-128"/>
              </a:defRPr>
            </a:lvl1pPr>
            <a:lvl2pPr marL="742810" indent="-285696" defTabSz="903119" eaLnBrk="0" hangingPunct="0">
              <a:defRPr sz="2400">
                <a:solidFill>
                  <a:schemeClr val="tx1"/>
                </a:solidFill>
                <a:latin typeface="Arial" charset="0"/>
                <a:ea typeface="ＭＳ Ｐゴシック" pitchFamily="34" charset="-128"/>
              </a:defRPr>
            </a:lvl2pPr>
            <a:lvl3pPr marL="1142786" indent="-228557" defTabSz="903119" eaLnBrk="0" hangingPunct="0">
              <a:defRPr sz="2400">
                <a:solidFill>
                  <a:schemeClr val="tx1"/>
                </a:solidFill>
                <a:latin typeface="Arial" charset="0"/>
                <a:ea typeface="ＭＳ Ｐゴシック" pitchFamily="34" charset="-128"/>
              </a:defRPr>
            </a:lvl3pPr>
            <a:lvl4pPr marL="1599900" indent="-228557" defTabSz="903119" eaLnBrk="0" hangingPunct="0">
              <a:defRPr sz="2400">
                <a:solidFill>
                  <a:schemeClr val="tx1"/>
                </a:solidFill>
                <a:latin typeface="Arial" charset="0"/>
                <a:ea typeface="ＭＳ Ｐゴシック" pitchFamily="34" charset="-128"/>
              </a:defRPr>
            </a:lvl4pPr>
            <a:lvl5pPr marL="2057015" indent="-228557" defTabSz="903119" eaLnBrk="0" hangingPunct="0">
              <a:defRPr sz="2400">
                <a:solidFill>
                  <a:schemeClr val="tx1"/>
                </a:solidFill>
                <a:latin typeface="Arial" charset="0"/>
                <a:ea typeface="ＭＳ Ｐゴシック" pitchFamily="34" charset="-128"/>
              </a:defRPr>
            </a:lvl5pPr>
            <a:lvl6pPr marL="2514129"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6pPr>
            <a:lvl7pPr marL="2971243"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7pPr>
            <a:lvl8pPr marL="3428358"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8pPr>
            <a:lvl9pPr marL="3885472"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9pPr>
          </a:lstStyle>
          <a:p>
            <a:fld id="{F326EDF2-FE5F-45D0-82DB-CBEC9AA546F6}" type="slidenum">
              <a:rPr lang="en-US" sz="1200" smtClean="0">
                <a:solidFill>
                  <a:prstClr val="black"/>
                </a:solidFill>
              </a:rPr>
              <a:pPr/>
              <a:t>19</a:t>
            </a:fld>
            <a:endParaRPr lang="en-US" sz="1200" dirty="0" smtClean="0">
              <a:solidFill>
                <a:prstClr val="black"/>
              </a:solidFill>
            </a:endParaRPr>
          </a:p>
        </p:txBody>
      </p:sp>
    </p:spTree>
    <p:extLst>
      <p:ext uri="{BB962C8B-B14F-4D97-AF65-F5344CB8AC3E}">
        <p14:creationId xmlns:p14="http://schemas.microsoft.com/office/powerpoint/2010/main" val="2539581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380D2F7-DFC5-4B75-8E56-51AAAA8972E3}"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3456225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ladsholder til diasbillede 1"/>
          <p:cNvSpPr>
            <a:spLocks noGrp="1" noRot="1" noChangeAspect="1" noTextEdit="1"/>
          </p:cNvSpPr>
          <p:nvPr>
            <p:ph type="sldImg"/>
          </p:nvPr>
        </p:nvSpPr>
        <p:spPr>
          <a:ln/>
        </p:spPr>
      </p:sp>
      <p:sp>
        <p:nvSpPr>
          <p:cNvPr id="94211"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smtClean="0"/>
              <a:t>Gitte</a:t>
            </a:r>
          </a:p>
        </p:txBody>
      </p:sp>
      <p:sp>
        <p:nvSpPr>
          <p:cNvPr id="94212"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119" eaLnBrk="0" hangingPunct="0">
              <a:defRPr sz="2400">
                <a:solidFill>
                  <a:schemeClr val="tx1"/>
                </a:solidFill>
                <a:latin typeface="Arial" charset="0"/>
                <a:ea typeface="ＭＳ Ｐゴシック" pitchFamily="34" charset="-128"/>
              </a:defRPr>
            </a:lvl1pPr>
            <a:lvl2pPr marL="742810" indent="-285696" defTabSz="903119" eaLnBrk="0" hangingPunct="0">
              <a:defRPr sz="2400">
                <a:solidFill>
                  <a:schemeClr val="tx1"/>
                </a:solidFill>
                <a:latin typeface="Arial" charset="0"/>
                <a:ea typeface="ＭＳ Ｐゴシック" pitchFamily="34" charset="-128"/>
              </a:defRPr>
            </a:lvl2pPr>
            <a:lvl3pPr marL="1142786" indent="-228557" defTabSz="903119" eaLnBrk="0" hangingPunct="0">
              <a:defRPr sz="2400">
                <a:solidFill>
                  <a:schemeClr val="tx1"/>
                </a:solidFill>
                <a:latin typeface="Arial" charset="0"/>
                <a:ea typeface="ＭＳ Ｐゴシック" pitchFamily="34" charset="-128"/>
              </a:defRPr>
            </a:lvl3pPr>
            <a:lvl4pPr marL="1599900" indent="-228557" defTabSz="903119" eaLnBrk="0" hangingPunct="0">
              <a:defRPr sz="2400">
                <a:solidFill>
                  <a:schemeClr val="tx1"/>
                </a:solidFill>
                <a:latin typeface="Arial" charset="0"/>
                <a:ea typeface="ＭＳ Ｐゴシック" pitchFamily="34" charset="-128"/>
              </a:defRPr>
            </a:lvl4pPr>
            <a:lvl5pPr marL="2057015" indent="-228557" defTabSz="903119" eaLnBrk="0" hangingPunct="0">
              <a:defRPr sz="2400">
                <a:solidFill>
                  <a:schemeClr val="tx1"/>
                </a:solidFill>
                <a:latin typeface="Arial" charset="0"/>
                <a:ea typeface="ＭＳ Ｐゴシック" pitchFamily="34" charset="-128"/>
              </a:defRPr>
            </a:lvl5pPr>
            <a:lvl6pPr marL="2514129"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6pPr>
            <a:lvl7pPr marL="2971243"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7pPr>
            <a:lvl8pPr marL="3428358"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8pPr>
            <a:lvl9pPr marL="3885472"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9pPr>
          </a:lstStyle>
          <a:p>
            <a:fld id="{D562295A-F3A4-4B17-806C-EE66E20ABE27}" type="slidenum">
              <a:rPr lang="en-US" sz="1200" smtClean="0">
                <a:solidFill>
                  <a:prstClr val="black"/>
                </a:solidFill>
              </a:rPr>
              <a:pPr/>
              <a:t>3</a:t>
            </a:fld>
            <a:endParaRPr lang="en-US" sz="1200" dirty="0" smtClean="0">
              <a:solidFill>
                <a:prstClr val="black"/>
              </a:solidFill>
            </a:endParaRPr>
          </a:p>
        </p:txBody>
      </p:sp>
    </p:spTree>
    <p:extLst>
      <p:ext uri="{BB962C8B-B14F-4D97-AF65-F5344CB8AC3E}">
        <p14:creationId xmlns:p14="http://schemas.microsoft.com/office/powerpoint/2010/main" val="654403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Pladsholder til diasbillede 1"/>
          <p:cNvSpPr>
            <a:spLocks noGrp="1" noRot="1" noChangeAspect="1" noTextEdit="1"/>
          </p:cNvSpPr>
          <p:nvPr>
            <p:ph type="sldImg"/>
          </p:nvPr>
        </p:nvSpPr>
        <p:spPr>
          <a:ln/>
        </p:spPr>
      </p:sp>
      <p:sp>
        <p:nvSpPr>
          <p:cNvPr id="99331"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smtClean="0"/>
              <a:t>Gitte</a:t>
            </a:r>
          </a:p>
          <a:p>
            <a:endParaRPr lang="da-DK" smtClean="0"/>
          </a:p>
        </p:txBody>
      </p:sp>
      <p:sp>
        <p:nvSpPr>
          <p:cNvPr id="99332"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119" eaLnBrk="0" hangingPunct="0">
              <a:defRPr sz="2400">
                <a:solidFill>
                  <a:schemeClr val="tx1"/>
                </a:solidFill>
                <a:latin typeface="Arial" charset="0"/>
                <a:ea typeface="ＭＳ Ｐゴシック" pitchFamily="34" charset="-128"/>
              </a:defRPr>
            </a:lvl1pPr>
            <a:lvl2pPr marL="742810" indent="-285696" defTabSz="903119" eaLnBrk="0" hangingPunct="0">
              <a:defRPr sz="2400">
                <a:solidFill>
                  <a:schemeClr val="tx1"/>
                </a:solidFill>
                <a:latin typeface="Arial" charset="0"/>
                <a:ea typeface="ＭＳ Ｐゴシック" pitchFamily="34" charset="-128"/>
              </a:defRPr>
            </a:lvl2pPr>
            <a:lvl3pPr marL="1142786" indent="-228557" defTabSz="903119" eaLnBrk="0" hangingPunct="0">
              <a:defRPr sz="2400">
                <a:solidFill>
                  <a:schemeClr val="tx1"/>
                </a:solidFill>
                <a:latin typeface="Arial" charset="0"/>
                <a:ea typeface="ＭＳ Ｐゴシック" pitchFamily="34" charset="-128"/>
              </a:defRPr>
            </a:lvl3pPr>
            <a:lvl4pPr marL="1599900" indent="-228557" defTabSz="903119" eaLnBrk="0" hangingPunct="0">
              <a:defRPr sz="2400">
                <a:solidFill>
                  <a:schemeClr val="tx1"/>
                </a:solidFill>
                <a:latin typeface="Arial" charset="0"/>
                <a:ea typeface="ＭＳ Ｐゴシック" pitchFamily="34" charset="-128"/>
              </a:defRPr>
            </a:lvl4pPr>
            <a:lvl5pPr marL="2057015" indent="-228557" defTabSz="903119" eaLnBrk="0" hangingPunct="0">
              <a:defRPr sz="2400">
                <a:solidFill>
                  <a:schemeClr val="tx1"/>
                </a:solidFill>
                <a:latin typeface="Arial" charset="0"/>
                <a:ea typeface="ＭＳ Ｐゴシック" pitchFamily="34" charset="-128"/>
              </a:defRPr>
            </a:lvl5pPr>
            <a:lvl6pPr marL="2514129"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6pPr>
            <a:lvl7pPr marL="2971243"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7pPr>
            <a:lvl8pPr marL="3428358"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8pPr>
            <a:lvl9pPr marL="3885472"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9pPr>
          </a:lstStyle>
          <a:p>
            <a:fld id="{8961A184-DE83-4F74-BF79-F48CFDD9B8DE}" type="slidenum">
              <a:rPr lang="en-US" sz="1200" smtClean="0">
                <a:solidFill>
                  <a:prstClr val="black"/>
                </a:solidFill>
              </a:rPr>
              <a:pPr/>
              <a:t>4</a:t>
            </a:fld>
            <a:endParaRPr lang="en-US" sz="1200" dirty="0" smtClean="0">
              <a:solidFill>
                <a:prstClr val="black"/>
              </a:solidFill>
            </a:endParaRPr>
          </a:p>
        </p:txBody>
      </p:sp>
    </p:spTree>
    <p:extLst>
      <p:ext uri="{BB962C8B-B14F-4D97-AF65-F5344CB8AC3E}">
        <p14:creationId xmlns:p14="http://schemas.microsoft.com/office/powerpoint/2010/main" val="2938616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Pladsholder til diasbillede 1"/>
          <p:cNvSpPr>
            <a:spLocks noGrp="1" noRot="1" noChangeAspect="1" noTextEdit="1"/>
          </p:cNvSpPr>
          <p:nvPr>
            <p:ph type="sldImg"/>
          </p:nvPr>
        </p:nvSpPr>
        <p:spPr>
          <a:ln/>
        </p:spPr>
      </p:sp>
      <p:sp>
        <p:nvSpPr>
          <p:cNvPr id="100355"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smtClean="0"/>
              <a:t>Gitte</a:t>
            </a:r>
          </a:p>
          <a:p>
            <a:endParaRPr lang="da-DK" smtClean="0"/>
          </a:p>
        </p:txBody>
      </p:sp>
      <p:sp>
        <p:nvSpPr>
          <p:cNvPr id="100356"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119" eaLnBrk="0" hangingPunct="0">
              <a:defRPr sz="2400">
                <a:solidFill>
                  <a:schemeClr val="tx1"/>
                </a:solidFill>
                <a:latin typeface="Arial" charset="0"/>
                <a:ea typeface="ＭＳ Ｐゴシック" pitchFamily="34" charset="-128"/>
              </a:defRPr>
            </a:lvl1pPr>
            <a:lvl2pPr marL="742810" indent="-285696" defTabSz="903119" eaLnBrk="0" hangingPunct="0">
              <a:defRPr sz="2400">
                <a:solidFill>
                  <a:schemeClr val="tx1"/>
                </a:solidFill>
                <a:latin typeface="Arial" charset="0"/>
                <a:ea typeface="ＭＳ Ｐゴシック" pitchFamily="34" charset="-128"/>
              </a:defRPr>
            </a:lvl2pPr>
            <a:lvl3pPr marL="1142786" indent="-228557" defTabSz="903119" eaLnBrk="0" hangingPunct="0">
              <a:defRPr sz="2400">
                <a:solidFill>
                  <a:schemeClr val="tx1"/>
                </a:solidFill>
                <a:latin typeface="Arial" charset="0"/>
                <a:ea typeface="ＭＳ Ｐゴシック" pitchFamily="34" charset="-128"/>
              </a:defRPr>
            </a:lvl3pPr>
            <a:lvl4pPr marL="1599900" indent="-228557" defTabSz="903119" eaLnBrk="0" hangingPunct="0">
              <a:defRPr sz="2400">
                <a:solidFill>
                  <a:schemeClr val="tx1"/>
                </a:solidFill>
                <a:latin typeface="Arial" charset="0"/>
                <a:ea typeface="ＭＳ Ｐゴシック" pitchFamily="34" charset="-128"/>
              </a:defRPr>
            </a:lvl4pPr>
            <a:lvl5pPr marL="2057015" indent="-228557" defTabSz="903119" eaLnBrk="0" hangingPunct="0">
              <a:defRPr sz="2400">
                <a:solidFill>
                  <a:schemeClr val="tx1"/>
                </a:solidFill>
                <a:latin typeface="Arial" charset="0"/>
                <a:ea typeface="ＭＳ Ｐゴシック" pitchFamily="34" charset="-128"/>
              </a:defRPr>
            </a:lvl5pPr>
            <a:lvl6pPr marL="2514129"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6pPr>
            <a:lvl7pPr marL="2971243"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7pPr>
            <a:lvl8pPr marL="3428358"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8pPr>
            <a:lvl9pPr marL="3885472"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9pPr>
          </a:lstStyle>
          <a:p>
            <a:fld id="{28F28FC4-7D20-4244-834C-04248F040749}" type="slidenum">
              <a:rPr lang="en-US" sz="1200" smtClean="0">
                <a:solidFill>
                  <a:prstClr val="black"/>
                </a:solidFill>
              </a:rPr>
              <a:pPr/>
              <a:t>5</a:t>
            </a:fld>
            <a:endParaRPr lang="en-US" sz="1200" dirty="0" smtClean="0">
              <a:solidFill>
                <a:prstClr val="black"/>
              </a:solidFill>
            </a:endParaRPr>
          </a:p>
        </p:txBody>
      </p:sp>
    </p:spTree>
    <p:extLst>
      <p:ext uri="{BB962C8B-B14F-4D97-AF65-F5344CB8AC3E}">
        <p14:creationId xmlns:p14="http://schemas.microsoft.com/office/powerpoint/2010/main" val="2673378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380D2F7-DFC5-4B75-8E56-51AAAA8972E3}" type="slidenum">
              <a:rPr lang="en-US" smtClean="0"/>
              <a:pPr>
                <a:defRPr/>
              </a:pPr>
              <a:t>7</a:t>
            </a:fld>
            <a:endParaRPr lang="en-US"/>
          </a:p>
        </p:txBody>
      </p:sp>
    </p:spTree>
    <p:extLst>
      <p:ext uri="{BB962C8B-B14F-4D97-AF65-F5344CB8AC3E}">
        <p14:creationId xmlns:p14="http://schemas.microsoft.com/office/powerpoint/2010/main" val="1393579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Pladsholder til diasbillede 1"/>
          <p:cNvSpPr>
            <a:spLocks noGrp="1" noRot="1" noChangeAspect="1" noTextEdit="1"/>
          </p:cNvSpPr>
          <p:nvPr>
            <p:ph type="sldImg"/>
          </p:nvPr>
        </p:nvSpPr>
        <p:spPr>
          <a:ln/>
        </p:spPr>
      </p:sp>
      <p:sp>
        <p:nvSpPr>
          <p:cNvPr id="101379"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smtClean="0"/>
              <a:t>Gitte</a:t>
            </a:r>
          </a:p>
          <a:p>
            <a:endParaRPr lang="da-DK" smtClean="0"/>
          </a:p>
        </p:txBody>
      </p:sp>
      <p:sp>
        <p:nvSpPr>
          <p:cNvPr id="101380"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119" eaLnBrk="0" hangingPunct="0">
              <a:defRPr sz="2400">
                <a:solidFill>
                  <a:schemeClr val="tx1"/>
                </a:solidFill>
                <a:latin typeface="Arial" charset="0"/>
                <a:ea typeface="ＭＳ Ｐゴシック" pitchFamily="34" charset="-128"/>
              </a:defRPr>
            </a:lvl1pPr>
            <a:lvl2pPr marL="742810" indent="-285696" defTabSz="903119" eaLnBrk="0" hangingPunct="0">
              <a:defRPr sz="2400">
                <a:solidFill>
                  <a:schemeClr val="tx1"/>
                </a:solidFill>
                <a:latin typeface="Arial" charset="0"/>
                <a:ea typeface="ＭＳ Ｐゴシック" pitchFamily="34" charset="-128"/>
              </a:defRPr>
            </a:lvl2pPr>
            <a:lvl3pPr marL="1142786" indent="-228557" defTabSz="903119" eaLnBrk="0" hangingPunct="0">
              <a:defRPr sz="2400">
                <a:solidFill>
                  <a:schemeClr val="tx1"/>
                </a:solidFill>
                <a:latin typeface="Arial" charset="0"/>
                <a:ea typeface="ＭＳ Ｐゴシック" pitchFamily="34" charset="-128"/>
              </a:defRPr>
            </a:lvl3pPr>
            <a:lvl4pPr marL="1599900" indent="-228557" defTabSz="903119" eaLnBrk="0" hangingPunct="0">
              <a:defRPr sz="2400">
                <a:solidFill>
                  <a:schemeClr val="tx1"/>
                </a:solidFill>
                <a:latin typeface="Arial" charset="0"/>
                <a:ea typeface="ＭＳ Ｐゴシック" pitchFamily="34" charset="-128"/>
              </a:defRPr>
            </a:lvl4pPr>
            <a:lvl5pPr marL="2057015" indent="-228557" defTabSz="903119" eaLnBrk="0" hangingPunct="0">
              <a:defRPr sz="2400">
                <a:solidFill>
                  <a:schemeClr val="tx1"/>
                </a:solidFill>
                <a:latin typeface="Arial" charset="0"/>
                <a:ea typeface="ＭＳ Ｐゴシック" pitchFamily="34" charset="-128"/>
              </a:defRPr>
            </a:lvl5pPr>
            <a:lvl6pPr marL="2514129"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6pPr>
            <a:lvl7pPr marL="2971243"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7pPr>
            <a:lvl8pPr marL="3428358"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8pPr>
            <a:lvl9pPr marL="3885472"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9pPr>
          </a:lstStyle>
          <a:p>
            <a:fld id="{6FD42E4E-C94B-4FCD-8463-5135FE02DC82}" type="slidenum">
              <a:rPr lang="en-US" sz="1200" smtClean="0">
                <a:solidFill>
                  <a:prstClr val="black"/>
                </a:solidFill>
              </a:rPr>
              <a:pPr/>
              <a:t>8</a:t>
            </a:fld>
            <a:endParaRPr lang="en-US" sz="1200" dirty="0" smtClean="0">
              <a:solidFill>
                <a:prstClr val="black"/>
              </a:solidFill>
            </a:endParaRPr>
          </a:p>
        </p:txBody>
      </p:sp>
    </p:spTree>
    <p:extLst>
      <p:ext uri="{BB962C8B-B14F-4D97-AF65-F5344CB8AC3E}">
        <p14:creationId xmlns:p14="http://schemas.microsoft.com/office/powerpoint/2010/main" val="2252395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Pladsholder til diasbillede 1"/>
          <p:cNvSpPr>
            <a:spLocks noGrp="1" noRot="1" noChangeAspect="1" noTextEdit="1"/>
          </p:cNvSpPr>
          <p:nvPr>
            <p:ph type="sldImg"/>
          </p:nvPr>
        </p:nvSpPr>
        <p:spPr>
          <a:ln/>
        </p:spPr>
      </p:sp>
      <p:sp>
        <p:nvSpPr>
          <p:cNvPr id="102403"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smtClean="0"/>
              <a:t>Gitte</a:t>
            </a:r>
          </a:p>
          <a:p>
            <a:endParaRPr lang="da-DK" smtClean="0"/>
          </a:p>
        </p:txBody>
      </p:sp>
      <p:sp>
        <p:nvSpPr>
          <p:cNvPr id="102404"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119" eaLnBrk="0" hangingPunct="0">
              <a:defRPr sz="2400">
                <a:solidFill>
                  <a:schemeClr val="tx1"/>
                </a:solidFill>
                <a:latin typeface="Arial" charset="0"/>
                <a:ea typeface="ＭＳ Ｐゴシック" pitchFamily="34" charset="-128"/>
              </a:defRPr>
            </a:lvl1pPr>
            <a:lvl2pPr marL="742810" indent="-285696" defTabSz="903119" eaLnBrk="0" hangingPunct="0">
              <a:defRPr sz="2400">
                <a:solidFill>
                  <a:schemeClr val="tx1"/>
                </a:solidFill>
                <a:latin typeface="Arial" charset="0"/>
                <a:ea typeface="ＭＳ Ｐゴシック" pitchFamily="34" charset="-128"/>
              </a:defRPr>
            </a:lvl2pPr>
            <a:lvl3pPr marL="1142786" indent="-228557" defTabSz="903119" eaLnBrk="0" hangingPunct="0">
              <a:defRPr sz="2400">
                <a:solidFill>
                  <a:schemeClr val="tx1"/>
                </a:solidFill>
                <a:latin typeface="Arial" charset="0"/>
                <a:ea typeface="ＭＳ Ｐゴシック" pitchFamily="34" charset="-128"/>
              </a:defRPr>
            </a:lvl3pPr>
            <a:lvl4pPr marL="1599900" indent="-228557" defTabSz="903119" eaLnBrk="0" hangingPunct="0">
              <a:defRPr sz="2400">
                <a:solidFill>
                  <a:schemeClr val="tx1"/>
                </a:solidFill>
                <a:latin typeface="Arial" charset="0"/>
                <a:ea typeface="ＭＳ Ｐゴシック" pitchFamily="34" charset="-128"/>
              </a:defRPr>
            </a:lvl4pPr>
            <a:lvl5pPr marL="2057015" indent="-228557" defTabSz="903119" eaLnBrk="0" hangingPunct="0">
              <a:defRPr sz="2400">
                <a:solidFill>
                  <a:schemeClr val="tx1"/>
                </a:solidFill>
                <a:latin typeface="Arial" charset="0"/>
                <a:ea typeface="ＭＳ Ｐゴシック" pitchFamily="34" charset="-128"/>
              </a:defRPr>
            </a:lvl5pPr>
            <a:lvl6pPr marL="2514129"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6pPr>
            <a:lvl7pPr marL="2971243"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7pPr>
            <a:lvl8pPr marL="3428358"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8pPr>
            <a:lvl9pPr marL="3885472"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9pPr>
          </a:lstStyle>
          <a:p>
            <a:fld id="{2BC03BA9-B60F-4D08-A9CE-AD3010614392}" type="slidenum">
              <a:rPr lang="en-US" sz="1200" smtClean="0">
                <a:solidFill>
                  <a:prstClr val="black"/>
                </a:solidFill>
              </a:rPr>
              <a:pPr/>
              <a:t>9</a:t>
            </a:fld>
            <a:endParaRPr lang="en-US" sz="1200" dirty="0" smtClean="0">
              <a:solidFill>
                <a:prstClr val="black"/>
              </a:solidFill>
            </a:endParaRPr>
          </a:p>
        </p:txBody>
      </p:sp>
    </p:spTree>
    <p:extLst>
      <p:ext uri="{BB962C8B-B14F-4D97-AF65-F5344CB8AC3E}">
        <p14:creationId xmlns:p14="http://schemas.microsoft.com/office/powerpoint/2010/main" val="4116965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Pladsholder til diasbillede 1"/>
          <p:cNvSpPr>
            <a:spLocks noGrp="1" noRot="1" noChangeAspect="1" noTextEdit="1"/>
          </p:cNvSpPr>
          <p:nvPr>
            <p:ph type="sldImg"/>
          </p:nvPr>
        </p:nvSpPr>
        <p:spPr>
          <a:ln/>
        </p:spPr>
      </p:sp>
      <p:sp>
        <p:nvSpPr>
          <p:cNvPr id="111619"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smtClean="0"/>
              <a:t>Pam</a:t>
            </a:r>
          </a:p>
        </p:txBody>
      </p:sp>
      <p:sp>
        <p:nvSpPr>
          <p:cNvPr id="111620"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119" eaLnBrk="0" hangingPunct="0">
              <a:defRPr sz="2400">
                <a:solidFill>
                  <a:schemeClr val="tx1"/>
                </a:solidFill>
                <a:latin typeface="Arial" charset="0"/>
                <a:ea typeface="ＭＳ Ｐゴシック" pitchFamily="34" charset="-128"/>
              </a:defRPr>
            </a:lvl1pPr>
            <a:lvl2pPr marL="742810" indent="-285696" defTabSz="903119" eaLnBrk="0" hangingPunct="0">
              <a:defRPr sz="2400">
                <a:solidFill>
                  <a:schemeClr val="tx1"/>
                </a:solidFill>
                <a:latin typeface="Arial" charset="0"/>
                <a:ea typeface="ＭＳ Ｐゴシック" pitchFamily="34" charset="-128"/>
              </a:defRPr>
            </a:lvl2pPr>
            <a:lvl3pPr marL="1142786" indent="-228557" defTabSz="903119" eaLnBrk="0" hangingPunct="0">
              <a:defRPr sz="2400">
                <a:solidFill>
                  <a:schemeClr val="tx1"/>
                </a:solidFill>
                <a:latin typeface="Arial" charset="0"/>
                <a:ea typeface="ＭＳ Ｐゴシック" pitchFamily="34" charset="-128"/>
              </a:defRPr>
            </a:lvl3pPr>
            <a:lvl4pPr marL="1599900" indent="-228557" defTabSz="903119" eaLnBrk="0" hangingPunct="0">
              <a:defRPr sz="2400">
                <a:solidFill>
                  <a:schemeClr val="tx1"/>
                </a:solidFill>
                <a:latin typeface="Arial" charset="0"/>
                <a:ea typeface="ＭＳ Ｐゴシック" pitchFamily="34" charset="-128"/>
              </a:defRPr>
            </a:lvl4pPr>
            <a:lvl5pPr marL="2057015" indent="-228557" defTabSz="903119" eaLnBrk="0" hangingPunct="0">
              <a:defRPr sz="2400">
                <a:solidFill>
                  <a:schemeClr val="tx1"/>
                </a:solidFill>
                <a:latin typeface="Arial" charset="0"/>
                <a:ea typeface="ＭＳ Ｐゴシック" pitchFamily="34" charset="-128"/>
              </a:defRPr>
            </a:lvl5pPr>
            <a:lvl6pPr marL="2514129"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6pPr>
            <a:lvl7pPr marL="2971243"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7pPr>
            <a:lvl8pPr marL="3428358"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8pPr>
            <a:lvl9pPr marL="3885472"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9pPr>
          </a:lstStyle>
          <a:p>
            <a:fld id="{692E9B12-0EEC-4858-A8FA-99EF865141BD}" type="slidenum">
              <a:rPr lang="en-US" sz="1200" smtClean="0">
                <a:solidFill>
                  <a:prstClr val="black"/>
                </a:solidFill>
              </a:rPr>
              <a:pPr/>
              <a:t>10</a:t>
            </a:fld>
            <a:endParaRPr lang="en-US" sz="1200" dirty="0" smtClean="0">
              <a:solidFill>
                <a:prstClr val="black"/>
              </a:solidFill>
            </a:endParaRPr>
          </a:p>
        </p:txBody>
      </p:sp>
    </p:spTree>
    <p:extLst>
      <p:ext uri="{BB962C8B-B14F-4D97-AF65-F5344CB8AC3E}">
        <p14:creationId xmlns:p14="http://schemas.microsoft.com/office/powerpoint/2010/main" val="2252069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Pladsholder til diasbillede 1"/>
          <p:cNvSpPr>
            <a:spLocks noGrp="1" noRot="1" noChangeAspect="1" noTextEdit="1"/>
          </p:cNvSpPr>
          <p:nvPr>
            <p:ph type="sldImg"/>
          </p:nvPr>
        </p:nvSpPr>
        <p:spPr>
          <a:ln/>
        </p:spPr>
      </p:sp>
      <p:sp>
        <p:nvSpPr>
          <p:cNvPr id="126979"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Lisbeth</a:t>
            </a:r>
          </a:p>
          <a:p>
            <a:endParaRPr lang="da-DK" smtClean="0"/>
          </a:p>
        </p:txBody>
      </p:sp>
      <p:sp>
        <p:nvSpPr>
          <p:cNvPr id="126980"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119" eaLnBrk="0" hangingPunct="0">
              <a:defRPr sz="2400">
                <a:solidFill>
                  <a:schemeClr val="tx1"/>
                </a:solidFill>
                <a:latin typeface="Arial" charset="0"/>
                <a:ea typeface="ＭＳ Ｐゴシック" pitchFamily="34" charset="-128"/>
              </a:defRPr>
            </a:lvl1pPr>
            <a:lvl2pPr marL="742810" indent="-285696" defTabSz="903119" eaLnBrk="0" hangingPunct="0">
              <a:defRPr sz="2400">
                <a:solidFill>
                  <a:schemeClr val="tx1"/>
                </a:solidFill>
                <a:latin typeface="Arial" charset="0"/>
                <a:ea typeface="ＭＳ Ｐゴシック" pitchFamily="34" charset="-128"/>
              </a:defRPr>
            </a:lvl2pPr>
            <a:lvl3pPr marL="1142786" indent="-228557" defTabSz="903119" eaLnBrk="0" hangingPunct="0">
              <a:defRPr sz="2400">
                <a:solidFill>
                  <a:schemeClr val="tx1"/>
                </a:solidFill>
                <a:latin typeface="Arial" charset="0"/>
                <a:ea typeface="ＭＳ Ｐゴシック" pitchFamily="34" charset="-128"/>
              </a:defRPr>
            </a:lvl3pPr>
            <a:lvl4pPr marL="1599900" indent="-228557" defTabSz="903119" eaLnBrk="0" hangingPunct="0">
              <a:defRPr sz="2400">
                <a:solidFill>
                  <a:schemeClr val="tx1"/>
                </a:solidFill>
                <a:latin typeface="Arial" charset="0"/>
                <a:ea typeface="ＭＳ Ｐゴシック" pitchFamily="34" charset="-128"/>
              </a:defRPr>
            </a:lvl4pPr>
            <a:lvl5pPr marL="2057015" indent="-228557" defTabSz="903119" eaLnBrk="0" hangingPunct="0">
              <a:defRPr sz="2400">
                <a:solidFill>
                  <a:schemeClr val="tx1"/>
                </a:solidFill>
                <a:latin typeface="Arial" charset="0"/>
                <a:ea typeface="ＭＳ Ｐゴシック" pitchFamily="34" charset="-128"/>
              </a:defRPr>
            </a:lvl5pPr>
            <a:lvl6pPr marL="2514129"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6pPr>
            <a:lvl7pPr marL="2971243"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7pPr>
            <a:lvl8pPr marL="3428358"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8pPr>
            <a:lvl9pPr marL="3885472" indent="-228557" defTabSz="903119" eaLnBrk="0" fontAlgn="base" hangingPunct="0">
              <a:spcBef>
                <a:spcPct val="0"/>
              </a:spcBef>
              <a:spcAft>
                <a:spcPct val="0"/>
              </a:spcAft>
              <a:defRPr sz="2400">
                <a:solidFill>
                  <a:schemeClr val="tx1"/>
                </a:solidFill>
                <a:latin typeface="Arial" charset="0"/>
                <a:ea typeface="ＭＳ Ｐゴシック" pitchFamily="34" charset="-128"/>
              </a:defRPr>
            </a:lvl9pPr>
          </a:lstStyle>
          <a:p>
            <a:fld id="{18A0B488-F71E-4820-9CFC-9BC1C924FF81}" type="slidenum">
              <a:rPr lang="en-US" sz="1200" smtClean="0">
                <a:solidFill>
                  <a:prstClr val="black"/>
                </a:solidFill>
              </a:rPr>
              <a:pPr/>
              <a:t>11</a:t>
            </a:fld>
            <a:endParaRPr lang="en-US" sz="1200" dirty="0" smtClean="0">
              <a:solidFill>
                <a:prstClr val="black"/>
              </a:solidFill>
            </a:endParaRPr>
          </a:p>
        </p:txBody>
      </p:sp>
    </p:spTree>
    <p:extLst>
      <p:ext uri="{BB962C8B-B14F-4D97-AF65-F5344CB8AC3E}">
        <p14:creationId xmlns:p14="http://schemas.microsoft.com/office/powerpoint/2010/main" val="149180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ext only, vertical center">
    <p:spTree>
      <p:nvGrpSpPr>
        <p:cNvPr id="1" name=""/>
        <p:cNvGrpSpPr/>
        <p:nvPr/>
      </p:nvGrpSpPr>
      <p:grpSpPr>
        <a:xfrm>
          <a:off x="0" y="0"/>
          <a:ext cx="0" cy="0"/>
          <a:chOff x="0" y="0"/>
          <a:chExt cx="0" cy="0"/>
        </a:xfrm>
      </p:grpSpPr>
      <p:sp>
        <p:nvSpPr>
          <p:cNvPr id="2" name="Title 1"/>
          <p:cNvSpPr>
            <a:spLocks noGrp="1"/>
          </p:cNvSpPr>
          <p:nvPr>
            <p:ph type="title"/>
          </p:nvPr>
        </p:nvSpPr>
        <p:spPr>
          <a:xfrm>
            <a:off x="524936" y="1921931"/>
            <a:ext cx="8161864" cy="1295400"/>
          </a:xfrm>
        </p:spPr>
        <p:txBody>
          <a:bodyPr>
            <a:normAutofit/>
          </a:bodyPr>
          <a:lstStyle>
            <a:lvl1pPr>
              <a:defRPr sz="4200"/>
            </a:lvl1pPr>
          </a:lstStyle>
          <a:p>
            <a:r>
              <a:rPr lang="da-DK" dirty="0" err="1" smtClean="0"/>
              <a:t>Click</a:t>
            </a:r>
            <a:r>
              <a:rPr lang="da-DK" dirty="0" smtClean="0"/>
              <a:t> to </a:t>
            </a:r>
            <a:r>
              <a:rPr lang="da-DK" dirty="0" err="1" smtClean="0"/>
              <a:t>edit</a:t>
            </a:r>
            <a:r>
              <a:rPr lang="da-DK" dirty="0" smtClean="0"/>
              <a:t> Master </a:t>
            </a:r>
            <a:r>
              <a:rPr lang="da-DK" dirty="0" err="1" smtClean="0"/>
              <a:t>title</a:t>
            </a:r>
            <a:r>
              <a:rPr lang="da-DK" dirty="0" smtClean="0"/>
              <a:t> </a:t>
            </a:r>
            <a:r>
              <a:rPr lang="da-DK" dirty="0" err="1" smtClean="0"/>
              <a:t>style</a:t>
            </a:r>
            <a:endParaRPr lang="da-DK"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rontpage1">
    <p:spTree>
      <p:nvGrpSpPr>
        <p:cNvPr id="1" name=""/>
        <p:cNvGrpSpPr/>
        <p:nvPr/>
      </p:nvGrpSpPr>
      <p:grpSpPr>
        <a:xfrm>
          <a:off x="0" y="0"/>
          <a:ext cx="0" cy="0"/>
          <a:chOff x="0" y="0"/>
          <a:chExt cx="0" cy="0"/>
        </a:xfrm>
      </p:grpSpPr>
      <p:sp>
        <p:nvSpPr>
          <p:cNvPr id="2" name="Title 1"/>
          <p:cNvSpPr>
            <a:spLocks noGrp="1"/>
          </p:cNvSpPr>
          <p:nvPr>
            <p:ph type="title"/>
          </p:nvPr>
        </p:nvSpPr>
        <p:spPr>
          <a:xfrm>
            <a:off x="4580464" y="1905000"/>
            <a:ext cx="4563536" cy="1312334"/>
          </a:xfrm>
          <a:ln>
            <a:noFill/>
          </a:ln>
        </p:spPr>
        <p:txBody>
          <a:bodyPr anchor="t" anchorCtr="0"/>
          <a:lstStyle/>
          <a:p>
            <a:r>
              <a:rPr lang="da-DK" smtClean="0"/>
              <a:t>Klik for at redigere titeltypografi i masteren</a:t>
            </a:r>
            <a:endParaRPr lang="da-DK" dirty="0"/>
          </a:p>
        </p:txBody>
      </p:sp>
      <p:sp>
        <p:nvSpPr>
          <p:cNvPr id="5" name="Text Placeholder 7"/>
          <p:cNvSpPr>
            <a:spLocks noGrp="1"/>
          </p:cNvSpPr>
          <p:nvPr>
            <p:ph type="body" sz="quarter" idx="10"/>
          </p:nvPr>
        </p:nvSpPr>
        <p:spPr>
          <a:xfrm>
            <a:off x="4572000" y="2590799"/>
            <a:ext cx="4572000" cy="2032000"/>
          </a:xfr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LE_ 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685800" y="196863"/>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defRPr/>
            </a:lvl1pPr>
          </a:lstStyle>
          <a:p>
            <a:pPr lvl="0"/>
            <a:r>
              <a:rPr lang="en-US" dirty="0"/>
              <a:t>Click to edit Master title style</a:t>
            </a:r>
          </a:p>
        </p:txBody>
      </p:sp>
      <p:sp>
        <p:nvSpPr>
          <p:cNvPr id="4" name="Content Placeholder 3"/>
          <p:cNvSpPr>
            <a:spLocks noGrp="1" noChangeArrowheads="1"/>
          </p:cNvSpPr>
          <p:nvPr>
            <p:ph idx="10"/>
          </p:nvPr>
        </p:nvSpPr>
        <p:spPr bwMode="auto">
          <a:xfrm>
            <a:off x="705152" y="1351965"/>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6408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and text">
    <p:spTree>
      <p:nvGrpSpPr>
        <p:cNvPr id="1" name=""/>
        <p:cNvGrpSpPr/>
        <p:nvPr/>
      </p:nvGrpSpPr>
      <p:grpSpPr>
        <a:xfrm>
          <a:off x="0" y="0"/>
          <a:ext cx="0" cy="0"/>
          <a:chOff x="0" y="0"/>
          <a:chExt cx="0" cy="0"/>
        </a:xfrm>
      </p:grpSpPr>
      <p:sp>
        <p:nvSpPr>
          <p:cNvPr id="2" name="Title 1"/>
          <p:cNvSpPr>
            <a:spLocks noGrp="1"/>
          </p:cNvSpPr>
          <p:nvPr>
            <p:ph type="title"/>
          </p:nvPr>
        </p:nvSpPr>
        <p:spPr>
          <a:xfrm>
            <a:off x="524936" y="381000"/>
            <a:ext cx="8085664" cy="1066800"/>
          </a:xfrm>
        </p:spPr>
        <p:txBody>
          <a:bodyPr anchor="t" anchorCtr="0">
            <a:normAutofit/>
          </a:bodyPr>
          <a:lstStyle>
            <a:lvl1pPr>
              <a:defRPr sz="4200"/>
            </a:lvl1pPr>
          </a:lstStyle>
          <a:p>
            <a:r>
              <a:rPr lang="da-DK" dirty="0" err="1" smtClean="0"/>
              <a:t>Click</a:t>
            </a:r>
            <a:r>
              <a:rPr lang="da-DK" dirty="0" smtClean="0"/>
              <a:t> to </a:t>
            </a:r>
            <a:r>
              <a:rPr lang="da-DK" dirty="0" err="1" smtClean="0"/>
              <a:t>edit</a:t>
            </a:r>
            <a:r>
              <a:rPr lang="da-DK" dirty="0" smtClean="0"/>
              <a:t> Master </a:t>
            </a:r>
            <a:r>
              <a:rPr lang="da-DK" dirty="0" err="1" smtClean="0"/>
              <a:t>title</a:t>
            </a:r>
            <a:r>
              <a:rPr lang="da-DK" dirty="0" smtClean="0"/>
              <a:t> </a:t>
            </a:r>
            <a:r>
              <a:rPr lang="da-DK" dirty="0" err="1" smtClean="0"/>
              <a:t>style</a:t>
            </a:r>
            <a:endParaRPr lang="da-DK" dirty="0"/>
          </a:p>
        </p:txBody>
      </p:sp>
      <p:sp>
        <p:nvSpPr>
          <p:cNvPr id="3" name="Text Placeholder 7"/>
          <p:cNvSpPr>
            <a:spLocks noGrp="1"/>
          </p:cNvSpPr>
          <p:nvPr>
            <p:ph type="body" sz="quarter" idx="10"/>
          </p:nvPr>
        </p:nvSpPr>
        <p:spPr>
          <a:xfrm>
            <a:off x="533400" y="1524000"/>
            <a:ext cx="8077200" cy="4114800"/>
          </a:xfrm>
        </p:spPr>
        <p:txBody>
          <a:body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err="1" smtClean="0"/>
              <a:t>Second</a:t>
            </a:r>
            <a:r>
              <a:rPr lang="da-DK" dirty="0" smtClean="0"/>
              <a:t> </a:t>
            </a:r>
            <a:r>
              <a:rPr lang="da-DK" dirty="0" err="1" smtClean="0"/>
              <a:t>level</a:t>
            </a:r>
            <a:endParaRPr lang="da-DK" dirty="0" smtClean="0"/>
          </a:p>
          <a:p>
            <a:pPr lvl="2"/>
            <a:r>
              <a:rPr lang="da-DK" dirty="0" err="1" smtClean="0"/>
              <a:t>Third</a:t>
            </a:r>
            <a:r>
              <a:rPr lang="da-DK" dirty="0" smtClean="0"/>
              <a:t>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err="1" smtClean="0"/>
              <a:t>Fifth</a:t>
            </a:r>
            <a:r>
              <a:rPr lang="da-DK" dirty="0" smtClean="0"/>
              <a:t> </a:t>
            </a:r>
            <a:r>
              <a:rPr lang="da-DK" dirty="0" err="1" smtClean="0"/>
              <a:t>level</a:t>
            </a:r>
            <a:endParaRPr lang="da-DK"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9144000" cy="5808133"/>
          </a:xfrm>
        </p:spPr>
        <p:txBody>
          <a:bodyPr/>
          <a:lstStyle/>
          <a:p>
            <a:endParaRPr lang="da-D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rontpage1">
    <p:spTree>
      <p:nvGrpSpPr>
        <p:cNvPr id="1" name=""/>
        <p:cNvGrpSpPr/>
        <p:nvPr/>
      </p:nvGrpSpPr>
      <p:grpSpPr>
        <a:xfrm>
          <a:off x="0" y="0"/>
          <a:ext cx="0" cy="0"/>
          <a:chOff x="0" y="0"/>
          <a:chExt cx="0" cy="0"/>
        </a:xfrm>
      </p:grpSpPr>
      <p:sp>
        <p:nvSpPr>
          <p:cNvPr id="2" name="Title 1"/>
          <p:cNvSpPr>
            <a:spLocks noGrp="1"/>
          </p:cNvSpPr>
          <p:nvPr>
            <p:ph type="title"/>
          </p:nvPr>
        </p:nvSpPr>
        <p:spPr>
          <a:xfrm>
            <a:off x="4580464" y="1905000"/>
            <a:ext cx="4563536" cy="1312334"/>
          </a:xfrm>
          <a:ln>
            <a:noFill/>
          </a:ln>
        </p:spPr>
        <p:txBody>
          <a:bodyPr anchor="t" anchorCtr="0"/>
          <a:lstStyle/>
          <a:p>
            <a:r>
              <a:rPr lang="da-DK" dirty="0" err="1" smtClean="0"/>
              <a:t>Click</a:t>
            </a:r>
            <a:r>
              <a:rPr lang="da-DK" dirty="0" smtClean="0"/>
              <a:t> to </a:t>
            </a:r>
            <a:r>
              <a:rPr lang="da-DK" dirty="0" err="1" smtClean="0"/>
              <a:t>edit</a:t>
            </a:r>
            <a:r>
              <a:rPr lang="da-DK" dirty="0" smtClean="0"/>
              <a:t> Master </a:t>
            </a:r>
            <a:r>
              <a:rPr lang="da-DK" dirty="0" err="1" smtClean="0"/>
              <a:t>title</a:t>
            </a:r>
            <a:r>
              <a:rPr lang="da-DK" dirty="0" smtClean="0"/>
              <a:t> </a:t>
            </a:r>
            <a:r>
              <a:rPr lang="da-DK" dirty="0" err="1" smtClean="0"/>
              <a:t>style</a:t>
            </a:r>
            <a:endParaRPr lang="da-DK" dirty="0"/>
          </a:p>
        </p:txBody>
      </p:sp>
      <p:sp>
        <p:nvSpPr>
          <p:cNvPr id="5" name="Text Placeholder 7"/>
          <p:cNvSpPr>
            <a:spLocks noGrp="1"/>
          </p:cNvSpPr>
          <p:nvPr>
            <p:ph type="body" sz="quarter" idx="10"/>
          </p:nvPr>
        </p:nvSpPr>
        <p:spPr>
          <a:xfrm>
            <a:off x="4572000" y="2590799"/>
            <a:ext cx="4572000" cy="2032000"/>
          </a:xfrm>
        </p:spPr>
        <p:txBody>
          <a:body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err="1" smtClean="0"/>
              <a:t>Second</a:t>
            </a:r>
            <a:r>
              <a:rPr lang="da-DK" dirty="0" smtClean="0"/>
              <a:t> </a:t>
            </a:r>
            <a:r>
              <a:rPr lang="da-DK" dirty="0" err="1" smtClean="0"/>
              <a:t>level</a:t>
            </a:r>
            <a:endParaRPr lang="da-DK" dirty="0" smtClean="0"/>
          </a:p>
          <a:p>
            <a:pPr lvl="2"/>
            <a:r>
              <a:rPr lang="da-DK" dirty="0" err="1" smtClean="0"/>
              <a:t>Third</a:t>
            </a:r>
            <a:r>
              <a:rPr lang="da-DK" dirty="0" smtClean="0"/>
              <a:t>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err="1" smtClean="0"/>
              <a:t>Fifth</a:t>
            </a:r>
            <a:r>
              <a:rPr lang="da-DK" dirty="0" smtClean="0"/>
              <a:t> </a:t>
            </a:r>
            <a:r>
              <a:rPr lang="da-DK" dirty="0" err="1" smtClean="0"/>
              <a:t>level</a:t>
            </a:r>
            <a:endParaRPr lang="da-DK"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and text">
    <p:spTree>
      <p:nvGrpSpPr>
        <p:cNvPr id="1" name=""/>
        <p:cNvGrpSpPr/>
        <p:nvPr/>
      </p:nvGrpSpPr>
      <p:grpSpPr>
        <a:xfrm>
          <a:off x="0" y="0"/>
          <a:ext cx="0" cy="0"/>
          <a:chOff x="0" y="0"/>
          <a:chExt cx="0" cy="0"/>
        </a:xfrm>
      </p:grpSpPr>
      <p:sp>
        <p:nvSpPr>
          <p:cNvPr id="2" name="Title 1"/>
          <p:cNvSpPr>
            <a:spLocks noGrp="1"/>
          </p:cNvSpPr>
          <p:nvPr>
            <p:ph type="title"/>
          </p:nvPr>
        </p:nvSpPr>
        <p:spPr>
          <a:xfrm>
            <a:off x="524936" y="381000"/>
            <a:ext cx="8085664" cy="1066800"/>
          </a:xfrm>
        </p:spPr>
        <p:txBody>
          <a:bodyPr anchor="t" anchorCtr="0">
            <a:noAutofit/>
          </a:bodyPr>
          <a:lstStyle>
            <a:lvl1pPr>
              <a:defRPr sz="4200">
                <a:solidFill>
                  <a:srgbClr val="528DC5"/>
                </a:solidFill>
                <a:latin typeface="Arial" pitchFamily="34" charset="0"/>
                <a:cs typeface="Arial" pitchFamily="34" charset="0"/>
              </a:defRPr>
            </a:lvl1pPr>
          </a:lstStyle>
          <a:p>
            <a:r>
              <a:rPr lang="da-DK" dirty="0" smtClean="0"/>
              <a:t>Klik for at redigere titeltypografi i masteren</a:t>
            </a:r>
            <a:endParaRPr lang="da-DK" dirty="0"/>
          </a:p>
        </p:txBody>
      </p:sp>
      <p:sp>
        <p:nvSpPr>
          <p:cNvPr id="3" name="Text Placeholder 7"/>
          <p:cNvSpPr>
            <a:spLocks noGrp="1"/>
          </p:cNvSpPr>
          <p:nvPr>
            <p:ph type="body" sz="quarter" idx="10"/>
          </p:nvPr>
        </p:nvSpPr>
        <p:spPr>
          <a:xfrm>
            <a:off x="533400" y="1524000"/>
            <a:ext cx="8077200" cy="4114800"/>
          </a:xfr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9144000" cy="5808133"/>
          </a:xfrm>
        </p:spPr>
        <p:txBody>
          <a:bodyPr/>
          <a:lstStyle/>
          <a:p>
            <a:r>
              <a:rPr lang="da-DK" smtClean="0"/>
              <a:t>Klik på ikonet for at tilføje et billede</a:t>
            </a:r>
            <a:endParaRPr lang="da-D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only, vertical center">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4936" y="1921931"/>
            <a:ext cx="8161864" cy="1295400"/>
          </a:xfrm>
        </p:spPr>
        <p:txBody>
          <a:bodyPr>
            <a:noAutofit/>
          </a:bodyPr>
          <a:lstStyle>
            <a:lvl1pPr>
              <a:defRPr sz="4200"/>
            </a:lvl1pPr>
          </a:lstStyle>
          <a:p>
            <a:r>
              <a:rPr lang="da-DK" smtClean="0"/>
              <a:t>Klik for at redigere titeltypografi i masteren</a:t>
            </a:r>
            <a:endParaRPr lang="da-DK"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and text">
    <p:spTree>
      <p:nvGrpSpPr>
        <p:cNvPr id="1" name=""/>
        <p:cNvGrpSpPr/>
        <p:nvPr/>
      </p:nvGrpSpPr>
      <p:grpSpPr>
        <a:xfrm>
          <a:off x="0" y="0"/>
          <a:ext cx="0" cy="0"/>
          <a:chOff x="0" y="0"/>
          <a:chExt cx="0" cy="0"/>
        </a:xfrm>
      </p:grpSpPr>
      <p:sp>
        <p:nvSpPr>
          <p:cNvPr id="2" name="Title 1"/>
          <p:cNvSpPr>
            <a:spLocks noGrp="1"/>
          </p:cNvSpPr>
          <p:nvPr>
            <p:ph type="title"/>
          </p:nvPr>
        </p:nvSpPr>
        <p:spPr>
          <a:xfrm>
            <a:off x="524936" y="381000"/>
            <a:ext cx="8085664" cy="1066800"/>
          </a:xfrm>
        </p:spPr>
        <p:txBody>
          <a:bodyPr anchor="t" anchorCtr="0">
            <a:noAutofit/>
          </a:bodyPr>
          <a:lstStyle>
            <a:lvl1pPr>
              <a:defRPr sz="4200">
                <a:solidFill>
                  <a:srgbClr val="528DC5"/>
                </a:solidFill>
                <a:latin typeface="Arial" pitchFamily="34" charset="0"/>
                <a:cs typeface="Arial" pitchFamily="34" charset="0"/>
              </a:defRPr>
            </a:lvl1pPr>
          </a:lstStyle>
          <a:p>
            <a:r>
              <a:rPr lang="da-DK" dirty="0" smtClean="0"/>
              <a:t>Klik for at redigere titeltypografi i masteren</a:t>
            </a:r>
            <a:endParaRPr lang="da-DK" dirty="0"/>
          </a:p>
        </p:txBody>
      </p:sp>
      <p:sp>
        <p:nvSpPr>
          <p:cNvPr id="3" name="Text Placeholder 7"/>
          <p:cNvSpPr>
            <a:spLocks noGrp="1"/>
          </p:cNvSpPr>
          <p:nvPr>
            <p:ph type="body" sz="quarter" idx="10"/>
          </p:nvPr>
        </p:nvSpPr>
        <p:spPr>
          <a:xfrm>
            <a:off x="533400" y="1524000"/>
            <a:ext cx="8077200" cy="4114800"/>
          </a:xfr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9144000" cy="5808133"/>
          </a:xfrm>
        </p:spPr>
        <p:txBody>
          <a:bodyPr/>
          <a:lstStyle/>
          <a:p>
            <a:r>
              <a:rPr lang="da-DK" smtClean="0"/>
              <a:t>Klik på ikonet for at tilføje et billede</a:t>
            </a:r>
            <a:endParaRPr lang="da-DK"/>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jpe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3.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descr="PowerPoint_background.jpg"/>
          <p:cNvPicPr>
            <a:picLocks noChangeAspect="1"/>
          </p:cNvPicPr>
          <p:nvPr userDrawn="1"/>
        </p:nvPicPr>
        <p:blipFill>
          <a:blip r:embed="rId6" cstate="print"/>
          <a:stretch>
            <a:fillRect/>
          </a:stretch>
        </p:blipFill>
        <p:spPr>
          <a:xfrm>
            <a:off x="0" y="0"/>
            <a:ext cx="9144000" cy="6790983"/>
          </a:xfrm>
          <a:prstGeom prst="rect">
            <a:avLst/>
          </a:prstGeom>
        </p:spPr>
      </p:pic>
      <p:sp>
        <p:nvSpPr>
          <p:cNvPr id="3" name="Title Placeholder 2"/>
          <p:cNvSpPr>
            <a:spLocks noGrp="1"/>
          </p:cNvSpPr>
          <p:nvPr>
            <p:ph type="title"/>
          </p:nvPr>
        </p:nvSpPr>
        <p:spPr>
          <a:xfrm>
            <a:off x="457200" y="274638"/>
            <a:ext cx="8229600" cy="1143000"/>
          </a:xfrm>
          <a:prstGeom prst="rect">
            <a:avLst/>
          </a:prstGeom>
          <a:noFill/>
          <a:ln>
            <a:noFill/>
          </a:ln>
        </p:spPr>
        <p:txBody>
          <a:bodyPr vert="horz" lIns="91440" tIns="45720" rIns="91440" bIns="45720" rtlCol="0" anchor="ctr">
            <a:normAutofit/>
          </a:bodyPr>
          <a:lstStyle/>
          <a:p>
            <a:r>
              <a:rPr lang="da-DK" dirty="0" err="1" smtClean="0"/>
              <a:t>Click</a:t>
            </a:r>
            <a:r>
              <a:rPr lang="da-DK" dirty="0" smtClean="0"/>
              <a:t> to </a:t>
            </a:r>
            <a:r>
              <a:rPr lang="da-DK" dirty="0" err="1" smtClean="0"/>
              <a:t>edit</a:t>
            </a:r>
            <a:r>
              <a:rPr lang="da-DK" dirty="0" smtClean="0"/>
              <a:t> Master </a:t>
            </a:r>
            <a:r>
              <a:rPr lang="da-DK" dirty="0" err="1" smtClean="0"/>
              <a:t>title</a:t>
            </a:r>
            <a:r>
              <a:rPr lang="da-DK" dirty="0" smtClean="0"/>
              <a:t> </a:t>
            </a:r>
            <a:r>
              <a:rPr lang="da-DK" dirty="0" err="1" smtClean="0"/>
              <a:t>style</a:t>
            </a:r>
            <a:endParaRPr lang="da-DK" dirty="0"/>
          </a:p>
        </p:txBody>
      </p:sp>
      <p:sp>
        <p:nvSpPr>
          <p:cNvPr id="4" name="Text Placeholder 3"/>
          <p:cNvSpPr>
            <a:spLocks noGrp="1"/>
          </p:cNvSpPr>
          <p:nvPr>
            <p:ph type="body" idx="1"/>
          </p:nvPr>
        </p:nvSpPr>
        <p:spPr>
          <a:xfrm>
            <a:off x="457200" y="1600201"/>
            <a:ext cx="8229600" cy="4038600"/>
          </a:xfrm>
          <a:prstGeom prst="rect">
            <a:avLst/>
          </a:prstGeom>
          <a:noFill/>
          <a:ln>
            <a:noFill/>
          </a:ln>
        </p:spPr>
        <p:txBody>
          <a:bodyPr vert="horz" lIns="91440" tIns="45720" rIns="91440" bIns="45720" rtlCol="0">
            <a:normAutofit/>
          </a:body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err="1" smtClean="0"/>
              <a:t>Second</a:t>
            </a:r>
            <a:r>
              <a:rPr lang="da-DK" dirty="0" smtClean="0"/>
              <a:t> </a:t>
            </a:r>
            <a:r>
              <a:rPr lang="da-DK" dirty="0" err="1" smtClean="0"/>
              <a:t>level</a:t>
            </a:r>
            <a:endParaRPr lang="da-DK" dirty="0" smtClean="0"/>
          </a:p>
          <a:p>
            <a:pPr lvl="2"/>
            <a:r>
              <a:rPr lang="da-DK" dirty="0" err="1" smtClean="0"/>
              <a:t>Third</a:t>
            </a:r>
            <a:r>
              <a:rPr lang="da-DK" dirty="0" smtClean="0"/>
              <a:t>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err="1" smtClean="0"/>
              <a:t>Fifth</a:t>
            </a:r>
            <a:r>
              <a:rPr lang="da-DK" dirty="0" smtClean="0"/>
              <a:t> </a:t>
            </a:r>
            <a:r>
              <a:rPr lang="da-DK" dirty="0" err="1" smtClean="0"/>
              <a:t>level</a:t>
            </a:r>
            <a:endParaRPr lang="da-DK" dirty="0"/>
          </a:p>
        </p:txBody>
      </p:sp>
    </p:spTree>
  </p:cSld>
  <p:clrMap bg1="lt1" tx1="dk1" bg2="lt2" tx2="dk2" accent1="accent1" accent2="accent2" accent3="accent3" accent4="accent4" accent5="accent5" accent6="accent6" hlink="hlink" folHlink="folHlink"/>
  <p:sldLayoutIdLst>
    <p:sldLayoutId id="2147483717" r:id="rId1"/>
    <p:sldLayoutId id="2147483709" r:id="rId2"/>
    <p:sldLayoutId id="2147483708" r:id="rId3"/>
    <p:sldLayoutId id="2147483706" r:id="rId4"/>
  </p:sldLayoutIdLst>
  <p:hf hdr="0" ftr="0" dt="0"/>
  <p:txStyles>
    <p:titleStyle>
      <a:lvl1pPr algn="l" rtl="0" eaLnBrk="0" fontAlgn="base" hangingPunct="0">
        <a:lnSpc>
          <a:spcPct val="80000"/>
        </a:lnSpc>
        <a:spcBef>
          <a:spcPct val="0"/>
        </a:spcBef>
        <a:spcAft>
          <a:spcPct val="0"/>
        </a:spcAft>
        <a:defRPr sz="4200" b="0" i="0">
          <a:solidFill>
            <a:schemeClr val="tx2"/>
          </a:solidFill>
          <a:latin typeface="LEGOChaletComprime-80Bold"/>
          <a:ea typeface="+mj-ea"/>
          <a:cs typeface="LEGOChaletComprime-80Bold"/>
        </a:defRPr>
      </a:lvl1pPr>
      <a:lvl2pPr algn="l" rtl="0" eaLnBrk="0" fontAlgn="base" hangingPunct="0">
        <a:spcBef>
          <a:spcPct val="0"/>
        </a:spcBef>
        <a:spcAft>
          <a:spcPct val="0"/>
        </a:spcAft>
        <a:defRPr sz="3600" b="1">
          <a:solidFill>
            <a:schemeClr val="tx2"/>
          </a:solidFill>
          <a:latin typeface="ChaletOffice" pitchFamily="34" charset="0"/>
        </a:defRPr>
      </a:lvl2pPr>
      <a:lvl3pPr algn="l" rtl="0" eaLnBrk="0" fontAlgn="base" hangingPunct="0">
        <a:spcBef>
          <a:spcPct val="0"/>
        </a:spcBef>
        <a:spcAft>
          <a:spcPct val="0"/>
        </a:spcAft>
        <a:defRPr sz="3600" b="1">
          <a:solidFill>
            <a:schemeClr val="tx2"/>
          </a:solidFill>
          <a:latin typeface="ChaletOffice" pitchFamily="34" charset="0"/>
        </a:defRPr>
      </a:lvl3pPr>
      <a:lvl4pPr algn="l" rtl="0" eaLnBrk="0" fontAlgn="base" hangingPunct="0">
        <a:spcBef>
          <a:spcPct val="0"/>
        </a:spcBef>
        <a:spcAft>
          <a:spcPct val="0"/>
        </a:spcAft>
        <a:defRPr sz="3600" b="1">
          <a:solidFill>
            <a:schemeClr val="tx2"/>
          </a:solidFill>
          <a:latin typeface="ChaletOffice" pitchFamily="34" charset="0"/>
        </a:defRPr>
      </a:lvl4pPr>
      <a:lvl5pPr algn="l" rtl="0" eaLnBrk="0" fontAlgn="base" hangingPunct="0">
        <a:spcBef>
          <a:spcPct val="0"/>
        </a:spcBef>
        <a:spcAft>
          <a:spcPct val="0"/>
        </a:spcAft>
        <a:defRPr sz="3600" b="1">
          <a:solidFill>
            <a:schemeClr val="tx2"/>
          </a:solidFill>
          <a:latin typeface="ChaletOffice" pitchFamily="34" charset="0"/>
        </a:defRPr>
      </a:lvl5pPr>
      <a:lvl6pPr marL="457200" algn="l" rtl="0" fontAlgn="base">
        <a:spcBef>
          <a:spcPct val="0"/>
        </a:spcBef>
        <a:spcAft>
          <a:spcPct val="0"/>
        </a:spcAft>
        <a:defRPr sz="3600" b="1">
          <a:solidFill>
            <a:schemeClr val="tx2"/>
          </a:solidFill>
          <a:latin typeface="ChaletOffice" pitchFamily="34" charset="0"/>
        </a:defRPr>
      </a:lvl6pPr>
      <a:lvl7pPr marL="914400" algn="l" rtl="0" fontAlgn="base">
        <a:spcBef>
          <a:spcPct val="0"/>
        </a:spcBef>
        <a:spcAft>
          <a:spcPct val="0"/>
        </a:spcAft>
        <a:defRPr sz="3600" b="1">
          <a:solidFill>
            <a:schemeClr val="tx2"/>
          </a:solidFill>
          <a:latin typeface="ChaletOffice" pitchFamily="34" charset="0"/>
        </a:defRPr>
      </a:lvl7pPr>
      <a:lvl8pPr marL="1371600" algn="l" rtl="0" fontAlgn="base">
        <a:spcBef>
          <a:spcPct val="0"/>
        </a:spcBef>
        <a:spcAft>
          <a:spcPct val="0"/>
        </a:spcAft>
        <a:defRPr sz="3600" b="1">
          <a:solidFill>
            <a:schemeClr val="tx2"/>
          </a:solidFill>
          <a:latin typeface="ChaletOffice" pitchFamily="34" charset="0"/>
        </a:defRPr>
      </a:lvl8pPr>
      <a:lvl9pPr marL="1828800" algn="l" rtl="0" fontAlgn="base">
        <a:spcBef>
          <a:spcPct val="0"/>
        </a:spcBef>
        <a:spcAft>
          <a:spcPct val="0"/>
        </a:spcAft>
        <a:defRPr sz="3600" b="1">
          <a:solidFill>
            <a:schemeClr val="tx2"/>
          </a:solidFill>
          <a:latin typeface="ChaletOffice" pitchFamily="34" charset="0"/>
        </a:defRPr>
      </a:lvl9pPr>
    </p:titleStyle>
    <p:bodyStyle>
      <a:lvl1pPr marL="0" indent="0" algn="l" rtl="0" eaLnBrk="0" fontAlgn="base" hangingPunct="0">
        <a:lnSpc>
          <a:spcPct val="70000"/>
        </a:lnSpc>
        <a:spcBef>
          <a:spcPts val="0"/>
        </a:spcBef>
        <a:spcAft>
          <a:spcPts val="800"/>
        </a:spcAft>
        <a:buFontTx/>
        <a:buNone/>
        <a:defRPr sz="1700" b="0" i="0">
          <a:solidFill>
            <a:schemeClr val="tx1"/>
          </a:solidFill>
          <a:latin typeface="LEGOChalet60-Regular"/>
          <a:ea typeface="+mn-ea"/>
          <a:cs typeface="LEGOChalet60-Regular"/>
        </a:defRPr>
      </a:lvl1pPr>
      <a:lvl2pPr marL="742950" indent="-285750" algn="l" rtl="0" eaLnBrk="0" fontAlgn="base" hangingPunct="0">
        <a:spcBef>
          <a:spcPct val="20000"/>
        </a:spcBef>
        <a:spcAft>
          <a:spcPct val="0"/>
        </a:spcAft>
        <a:buChar char="–"/>
        <a:defRPr sz="1500" b="0" i="0">
          <a:solidFill>
            <a:schemeClr val="tx1"/>
          </a:solidFill>
          <a:latin typeface="LEGOChalet60-Regular"/>
          <a:cs typeface="LEGOChalet60-Regular"/>
        </a:defRPr>
      </a:lvl2pPr>
      <a:lvl3pPr marL="1143000" indent="-228600" algn="l" rtl="0" eaLnBrk="0" fontAlgn="base" hangingPunct="0">
        <a:spcBef>
          <a:spcPct val="20000"/>
        </a:spcBef>
        <a:spcAft>
          <a:spcPct val="0"/>
        </a:spcAft>
        <a:buChar char="•"/>
        <a:defRPr sz="1500" b="0" i="0">
          <a:solidFill>
            <a:schemeClr val="tx1"/>
          </a:solidFill>
          <a:latin typeface="LEGOChalet60-Regular"/>
          <a:cs typeface="LEGOChalet60-Regular"/>
        </a:defRPr>
      </a:lvl3pPr>
      <a:lvl4pPr marL="1600200" indent="-228600" algn="l" rtl="0" eaLnBrk="0" fontAlgn="base" hangingPunct="0">
        <a:spcBef>
          <a:spcPct val="20000"/>
        </a:spcBef>
        <a:spcAft>
          <a:spcPct val="0"/>
        </a:spcAft>
        <a:buChar char="–"/>
        <a:defRPr sz="1500" b="0" i="0">
          <a:solidFill>
            <a:schemeClr val="tx1"/>
          </a:solidFill>
          <a:latin typeface="LEGOChalet60-Regular"/>
          <a:cs typeface="LEGOChalet60-Regular"/>
        </a:defRPr>
      </a:lvl4pPr>
      <a:lvl5pPr marL="2057400" indent="-228600" algn="l" rtl="0" eaLnBrk="0" fontAlgn="base" hangingPunct="0">
        <a:spcBef>
          <a:spcPct val="20000"/>
        </a:spcBef>
        <a:spcAft>
          <a:spcPct val="0"/>
        </a:spcAft>
        <a:buChar char="»"/>
        <a:defRPr sz="1500" b="0" i="0">
          <a:solidFill>
            <a:schemeClr val="tx1"/>
          </a:solidFill>
          <a:latin typeface="LEGOChalet60-Regular"/>
          <a:cs typeface="LEGOChalet60-Regular"/>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457200" y="274638"/>
            <a:ext cx="8229600" cy="1143000"/>
          </a:xfrm>
          <a:prstGeom prst="rect">
            <a:avLst/>
          </a:prstGeom>
          <a:noFill/>
          <a:ln>
            <a:noFill/>
          </a:ln>
        </p:spPr>
        <p:txBody>
          <a:bodyPr vert="horz" lIns="0" tIns="0" rIns="0" bIns="0" rtlCol="0" anchor="ctr">
            <a:noAutofit/>
          </a:bodyPr>
          <a:lstStyle/>
          <a:p>
            <a:r>
              <a:rPr lang="da-DK" smtClean="0"/>
              <a:t>Klik for at redigere titeltypografi i masteren</a:t>
            </a:r>
            <a:endParaRPr lang="da-DK" dirty="0"/>
          </a:p>
        </p:txBody>
      </p:sp>
      <p:sp>
        <p:nvSpPr>
          <p:cNvPr id="4" name="Text Placeholder 3"/>
          <p:cNvSpPr>
            <a:spLocks noGrp="1"/>
          </p:cNvSpPr>
          <p:nvPr>
            <p:ph type="body" idx="1"/>
          </p:nvPr>
        </p:nvSpPr>
        <p:spPr>
          <a:xfrm>
            <a:off x="457200" y="1600201"/>
            <a:ext cx="8229600" cy="4038600"/>
          </a:xfrm>
          <a:prstGeom prst="rect">
            <a:avLst/>
          </a:prstGeom>
          <a:noFill/>
          <a:ln>
            <a:noFill/>
          </a:ln>
        </p:spPr>
        <p:txBody>
          <a:bodyPr vert="horz" lIns="0" tIns="0" rIns="0" bIns="0" rtlCol="0">
            <a:noAutofit/>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pic>
        <p:nvPicPr>
          <p:cNvPr id="5" name="Picture 4" descr="PowerPoint_bottom.jpg"/>
          <p:cNvPicPr>
            <a:picLocks noChangeAspect="1"/>
          </p:cNvPicPr>
          <p:nvPr/>
        </p:nvPicPr>
        <p:blipFill>
          <a:blip r:embed="rId4" cstate="print"/>
          <a:stretch>
            <a:fillRect/>
          </a:stretch>
        </p:blipFill>
        <p:spPr>
          <a:xfrm>
            <a:off x="-2644" y="5808134"/>
            <a:ext cx="9144000" cy="976949"/>
          </a:xfrm>
          <a:prstGeom prst="rect">
            <a:avLst/>
          </a:prstGeom>
        </p:spPr>
      </p:pic>
      <p:sp>
        <p:nvSpPr>
          <p:cNvPr id="8" name="Slide Number Placeholder 4"/>
          <p:cNvSpPr txBox="1">
            <a:spLocks/>
          </p:cNvSpPr>
          <p:nvPr/>
        </p:nvSpPr>
        <p:spPr>
          <a:xfrm>
            <a:off x="457200" y="6223000"/>
            <a:ext cx="533400" cy="365125"/>
          </a:xfrm>
          <a:prstGeom prst="rect">
            <a:avLst/>
          </a:prstGeom>
        </p:spPr>
        <p:txBody>
          <a:bodyPr vert="horz" wrap="none" lIns="0" tIns="0" rIns="0" bIns="0" rtlCol="0" anchor="b" anchorCtr="0"/>
          <a:lstStyle>
            <a:lvl1pPr algn="l">
              <a:defRPr sz="1200" b="0" i="0">
                <a:solidFill>
                  <a:schemeClr val="tx1">
                    <a:tint val="75000"/>
                  </a:schemeClr>
                </a:solidFill>
                <a:latin typeface="LEGOChalet60-Regular"/>
                <a:cs typeface="LEGOChalet60-Regular"/>
              </a:defRPr>
            </a:lvl1pPr>
          </a:lstStyle>
          <a:p>
            <a:pPr>
              <a:defRPr/>
            </a:pPr>
            <a:fld id="{91F93BD5-C178-6B4D-91ED-77161938605A}" type="slidenum">
              <a:rPr lang="da-DK" smtClean="0">
                <a:solidFill>
                  <a:srgbClr val="000000">
                    <a:tint val="75000"/>
                  </a:srgbClr>
                </a:solidFill>
              </a:rPr>
              <a:pPr>
                <a:defRPr/>
              </a:pPr>
              <a:t>‹#›</a:t>
            </a:fld>
            <a:endParaRPr lang="da-DK" dirty="0">
              <a:solidFill>
                <a:srgbClr val="000000">
                  <a:tint val="75000"/>
                </a:srgbClr>
              </a:solidFill>
            </a:endParaRP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Lst>
  <p:hf hdr="0" ftr="0" dt="0"/>
  <p:txStyles>
    <p:titleStyle>
      <a:lvl1pPr algn="l" rtl="0" eaLnBrk="1" fontAlgn="base" hangingPunct="1">
        <a:lnSpc>
          <a:spcPct val="80000"/>
        </a:lnSpc>
        <a:spcBef>
          <a:spcPct val="0"/>
        </a:spcBef>
        <a:spcAft>
          <a:spcPct val="0"/>
        </a:spcAft>
        <a:defRPr sz="4200" b="1" i="0" kern="1600">
          <a:solidFill>
            <a:schemeClr val="tx2"/>
          </a:solidFill>
          <a:latin typeface="Arial Narrow"/>
          <a:ea typeface="+mj-ea"/>
          <a:cs typeface="Arial Narrow"/>
        </a:defRPr>
      </a:lvl1pPr>
      <a:lvl2pPr algn="l" rtl="0" eaLnBrk="1" fontAlgn="base" hangingPunct="1">
        <a:spcBef>
          <a:spcPct val="0"/>
        </a:spcBef>
        <a:spcAft>
          <a:spcPct val="0"/>
        </a:spcAft>
        <a:defRPr sz="3600" b="1">
          <a:solidFill>
            <a:schemeClr val="tx2"/>
          </a:solidFill>
          <a:latin typeface="ChaletOffice" pitchFamily="34" charset="0"/>
        </a:defRPr>
      </a:lvl2pPr>
      <a:lvl3pPr algn="l" rtl="0" eaLnBrk="1" fontAlgn="base" hangingPunct="1">
        <a:spcBef>
          <a:spcPct val="0"/>
        </a:spcBef>
        <a:spcAft>
          <a:spcPct val="0"/>
        </a:spcAft>
        <a:defRPr sz="3600" b="1">
          <a:solidFill>
            <a:schemeClr val="tx2"/>
          </a:solidFill>
          <a:latin typeface="ChaletOffice" pitchFamily="34" charset="0"/>
        </a:defRPr>
      </a:lvl3pPr>
      <a:lvl4pPr algn="l" rtl="0" eaLnBrk="1" fontAlgn="base" hangingPunct="1">
        <a:spcBef>
          <a:spcPct val="0"/>
        </a:spcBef>
        <a:spcAft>
          <a:spcPct val="0"/>
        </a:spcAft>
        <a:defRPr sz="3600" b="1">
          <a:solidFill>
            <a:schemeClr val="tx2"/>
          </a:solidFill>
          <a:latin typeface="ChaletOffice" pitchFamily="34" charset="0"/>
        </a:defRPr>
      </a:lvl4pPr>
      <a:lvl5pPr algn="l" rtl="0" eaLnBrk="1" fontAlgn="base" hangingPunct="1">
        <a:spcBef>
          <a:spcPct val="0"/>
        </a:spcBef>
        <a:spcAft>
          <a:spcPct val="0"/>
        </a:spcAft>
        <a:defRPr sz="3600" b="1">
          <a:solidFill>
            <a:schemeClr val="tx2"/>
          </a:solidFill>
          <a:latin typeface="ChaletOffice" pitchFamily="34" charset="0"/>
        </a:defRPr>
      </a:lvl5pPr>
      <a:lvl6pPr marL="457200" algn="l" rtl="0" eaLnBrk="1" fontAlgn="base" hangingPunct="1">
        <a:spcBef>
          <a:spcPct val="0"/>
        </a:spcBef>
        <a:spcAft>
          <a:spcPct val="0"/>
        </a:spcAft>
        <a:defRPr sz="3600" b="1">
          <a:solidFill>
            <a:schemeClr val="tx2"/>
          </a:solidFill>
          <a:latin typeface="ChaletOffice" pitchFamily="34" charset="0"/>
        </a:defRPr>
      </a:lvl6pPr>
      <a:lvl7pPr marL="914400" algn="l" rtl="0" eaLnBrk="1" fontAlgn="base" hangingPunct="1">
        <a:spcBef>
          <a:spcPct val="0"/>
        </a:spcBef>
        <a:spcAft>
          <a:spcPct val="0"/>
        </a:spcAft>
        <a:defRPr sz="3600" b="1">
          <a:solidFill>
            <a:schemeClr val="tx2"/>
          </a:solidFill>
          <a:latin typeface="ChaletOffice" pitchFamily="34" charset="0"/>
        </a:defRPr>
      </a:lvl7pPr>
      <a:lvl8pPr marL="1371600" algn="l" rtl="0" eaLnBrk="1" fontAlgn="base" hangingPunct="1">
        <a:spcBef>
          <a:spcPct val="0"/>
        </a:spcBef>
        <a:spcAft>
          <a:spcPct val="0"/>
        </a:spcAft>
        <a:defRPr sz="3600" b="1">
          <a:solidFill>
            <a:schemeClr val="tx2"/>
          </a:solidFill>
          <a:latin typeface="ChaletOffice" pitchFamily="34" charset="0"/>
        </a:defRPr>
      </a:lvl8pPr>
      <a:lvl9pPr marL="1828800" algn="l" rtl="0" eaLnBrk="1" fontAlgn="base" hangingPunct="1">
        <a:spcBef>
          <a:spcPct val="0"/>
        </a:spcBef>
        <a:spcAft>
          <a:spcPct val="0"/>
        </a:spcAft>
        <a:defRPr sz="3600" b="1">
          <a:solidFill>
            <a:schemeClr val="tx2"/>
          </a:solidFill>
          <a:latin typeface="ChaletOffice" pitchFamily="34" charset="0"/>
        </a:defRPr>
      </a:lvl9pPr>
    </p:titleStyle>
    <p:bodyStyle>
      <a:lvl1pPr marL="0" indent="0" algn="l" rtl="0" eaLnBrk="1" fontAlgn="base" hangingPunct="1">
        <a:lnSpc>
          <a:spcPct val="120000"/>
        </a:lnSpc>
        <a:spcBef>
          <a:spcPts val="0"/>
        </a:spcBef>
        <a:spcAft>
          <a:spcPts val="600"/>
        </a:spcAft>
        <a:buFontTx/>
        <a:buNone/>
        <a:defRPr sz="1500" b="0" i="0">
          <a:solidFill>
            <a:schemeClr val="tx1"/>
          </a:solidFill>
          <a:latin typeface="Arial"/>
          <a:ea typeface="+mn-ea"/>
          <a:cs typeface="Arial"/>
        </a:defRPr>
      </a:lvl1pPr>
      <a:lvl2pPr marL="742950" indent="-285750" algn="l" rtl="0" eaLnBrk="1" fontAlgn="base" hangingPunct="1">
        <a:lnSpc>
          <a:spcPct val="120000"/>
        </a:lnSpc>
        <a:spcBef>
          <a:spcPts val="0"/>
        </a:spcBef>
        <a:spcAft>
          <a:spcPts val="600"/>
        </a:spcAft>
        <a:buChar char="–"/>
        <a:defRPr sz="1200" b="0" i="0">
          <a:solidFill>
            <a:schemeClr val="tx1"/>
          </a:solidFill>
          <a:latin typeface="Arial"/>
          <a:cs typeface="Arial"/>
        </a:defRPr>
      </a:lvl2pPr>
      <a:lvl3pPr marL="1143000" indent="-228600" algn="l" rtl="0" eaLnBrk="1" fontAlgn="base" hangingPunct="1">
        <a:lnSpc>
          <a:spcPct val="120000"/>
        </a:lnSpc>
        <a:spcBef>
          <a:spcPts val="0"/>
        </a:spcBef>
        <a:spcAft>
          <a:spcPts val="600"/>
        </a:spcAft>
        <a:buChar char="•"/>
        <a:defRPr sz="1200" b="0" i="0">
          <a:solidFill>
            <a:schemeClr val="tx1"/>
          </a:solidFill>
          <a:latin typeface="Arial"/>
          <a:cs typeface="Arial"/>
        </a:defRPr>
      </a:lvl3pPr>
      <a:lvl4pPr marL="1600200" indent="-228600" algn="l" rtl="0" eaLnBrk="1" fontAlgn="base" hangingPunct="1">
        <a:lnSpc>
          <a:spcPct val="120000"/>
        </a:lnSpc>
        <a:spcBef>
          <a:spcPts val="0"/>
        </a:spcBef>
        <a:spcAft>
          <a:spcPts val="600"/>
        </a:spcAft>
        <a:buChar char="–"/>
        <a:defRPr sz="1200" b="0" i="0">
          <a:solidFill>
            <a:schemeClr val="tx1"/>
          </a:solidFill>
          <a:latin typeface="Arial"/>
          <a:cs typeface="Arial"/>
        </a:defRPr>
      </a:lvl4pPr>
      <a:lvl5pPr marL="2057400" indent="-228600" algn="l" rtl="0" eaLnBrk="1" fontAlgn="base" hangingPunct="1">
        <a:lnSpc>
          <a:spcPct val="120000"/>
        </a:lnSpc>
        <a:spcBef>
          <a:spcPts val="0"/>
        </a:spcBef>
        <a:spcAft>
          <a:spcPts val="600"/>
        </a:spcAft>
        <a:buChar char="»"/>
        <a:defRPr sz="1200" b="0" i="0">
          <a:solidFill>
            <a:schemeClr val="tx1"/>
          </a:solidFill>
          <a:latin typeface="Arial"/>
          <a:cs typeface="Arial"/>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457200" y="274638"/>
            <a:ext cx="8229600" cy="1143000"/>
          </a:xfrm>
          <a:prstGeom prst="rect">
            <a:avLst/>
          </a:prstGeom>
          <a:noFill/>
          <a:ln>
            <a:noFill/>
          </a:ln>
        </p:spPr>
        <p:txBody>
          <a:bodyPr vert="horz" lIns="0" tIns="0" rIns="0" bIns="0" rtlCol="0" anchor="ctr">
            <a:noAutofit/>
          </a:bodyPr>
          <a:lstStyle/>
          <a:p>
            <a:r>
              <a:rPr lang="da-DK" smtClean="0"/>
              <a:t>Klik for at redigere titeltypografi i masteren</a:t>
            </a:r>
            <a:endParaRPr lang="da-DK" dirty="0"/>
          </a:p>
        </p:txBody>
      </p:sp>
      <p:sp>
        <p:nvSpPr>
          <p:cNvPr id="4" name="Text Placeholder 3"/>
          <p:cNvSpPr>
            <a:spLocks noGrp="1"/>
          </p:cNvSpPr>
          <p:nvPr>
            <p:ph type="body" idx="1"/>
          </p:nvPr>
        </p:nvSpPr>
        <p:spPr>
          <a:xfrm>
            <a:off x="457200" y="1600201"/>
            <a:ext cx="8229600" cy="4038600"/>
          </a:xfrm>
          <a:prstGeom prst="rect">
            <a:avLst/>
          </a:prstGeom>
          <a:noFill/>
          <a:ln>
            <a:noFill/>
          </a:ln>
        </p:spPr>
        <p:txBody>
          <a:bodyPr vert="horz" lIns="0" tIns="0" rIns="0" bIns="0" rtlCol="0">
            <a:noAutofit/>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pic>
        <p:nvPicPr>
          <p:cNvPr id="5" name="Picture 4" descr="PowerPoint_bottom.jpg"/>
          <p:cNvPicPr>
            <a:picLocks noChangeAspect="1"/>
          </p:cNvPicPr>
          <p:nvPr/>
        </p:nvPicPr>
        <p:blipFill>
          <a:blip r:embed="rId7" cstate="print"/>
          <a:stretch>
            <a:fillRect/>
          </a:stretch>
        </p:blipFill>
        <p:spPr>
          <a:xfrm>
            <a:off x="-2644" y="5808134"/>
            <a:ext cx="9144000" cy="976949"/>
          </a:xfrm>
          <a:prstGeom prst="rect">
            <a:avLst/>
          </a:prstGeom>
        </p:spPr>
      </p:pic>
      <p:sp>
        <p:nvSpPr>
          <p:cNvPr id="8" name="Slide Number Placeholder 4"/>
          <p:cNvSpPr txBox="1">
            <a:spLocks/>
          </p:cNvSpPr>
          <p:nvPr/>
        </p:nvSpPr>
        <p:spPr>
          <a:xfrm>
            <a:off x="457200" y="6223000"/>
            <a:ext cx="533400" cy="365125"/>
          </a:xfrm>
          <a:prstGeom prst="rect">
            <a:avLst/>
          </a:prstGeom>
        </p:spPr>
        <p:txBody>
          <a:bodyPr vert="horz" wrap="none" lIns="0" tIns="0" rIns="0" bIns="0" rtlCol="0" anchor="b" anchorCtr="0"/>
          <a:lstStyle>
            <a:lvl1pPr algn="l">
              <a:defRPr sz="1200" b="0" i="0">
                <a:solidFill>
                  <a:schemeClr val="tx1">
                    <a:tint val="75000"/>
                  </a:schemeClr>
                </a:solidFill>
                <a:latin typeface="LEGOChalet60-Regular"/>
                <a:cs typeface="LEGOChalet60-Regular"/>
              </a:defRPr>
            </a:lvl1pPr>
          </a:lstStyle>
          <a:p>
            <a:pPr>
              <a:defRPr/>
            </a:pPr>
            <a:fld id="{91F93BD5-C178-6B4D-91ED-77161938605A}" type="slidenum">
              <a:rPr lang="da-DK" smtClean="0">
                <a:solidFill>
                  <a:srgbClr val="000000">
                    <a:tint val="75000"/>
                  </a:srgbClr>
                </a:solidFill>
              </a:rPr>
              <a:pPr>
                <a:defRPr/>
              </a:pPr>
              <a:t>‹#›</a:t>
            </a:fld>
            <a:endParaRPr lang="da-DK" dirty="0">
              <a:solidFill>
                <a:srgbClr val="000000">
                  <a:tint val="75000"/>
                </a:srgbClr>
              </a:solidFill>
            </a:endParaRPr>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Lst>
  <p:hf hdr="0" ftr="0" dt="0"/>
  <p:txStyles>
    <p:titleStyle>
      <a:lvl1pPr algn="l" rtl="0" eaLnBrk="1" fontAlgn="base" hangingPunct="1">
        <a:lnSpc>
          <a:spcPct val="80000"/>
        </a:lnSpc>
        <a:spcBef>
          <a:spcPct val="0"/>
        </a:spcBef>
        <a:spcAft>
          <a:spcPct val="0"/>
        </a:spcAft>
        <a:defRPr sz="4200" b="1" i="0" kern="1600">
          <a:solidFill>
            <a:schemeClr val="tx2"/>
          </a:solidFill>
          <a:latin typeface="Arial Narrow"/>
          <a:ea typeface="+mj-ea"/>
          <a:cs typeface="Arial Narrow"/>
        </a:defRPr>
      </a:lvl1pPr>
      <a:lvl2pPr algn="l" rtl="0" eaLnBrk="1" fontAlgn="base" hangingPunct="1">
        <a:spcBef>
          <a:spcPct val="0"/>
        </a:spcBef>
        <a:spcAft>
          <a:spcPct val="0"/>
        </a:spcAft>
        <a:defRPr sz="3600" b="1">
          <a:solidFill>
            <a:schemeClr val="tx2"/>
          </a:solidFill>
          <a:latin typeface="ChaletOffice" pitchFamily="34" charset="0"/>
        </a:defRPr>
      </a:lvl2pPr>
      <a:lvl3pPr algn="l" rtl="0" eaLnBrk="1" fontAlgn="base" hangingPunct="1">
        <a:spcBef>
          <a:spcPct val="0"/>
        </a:spcBef>
        <a:spcAft>
          <a:spcPct val="0"/>
        </a:spcAft>
        <a:defRPr sz="3600" b="1">
          <a:solidFill>
            <a:schemeClr val="tx2"/>
          </a:solidFill>
          <a:latin typeface="ChaletOffice" pitchFamily="34" charset="0"/>
        </a:defRPr>
      </a:lvl3pPr>
      <a:lvl4pPr algn="l" rtl="0" eaLnBrk="1" fontAlgn="base" hangingPunct="1">
        <a:spcBef>
          <a:spcPct val="0"/>
        </a:spcBef>
        <a:spcAft>
          <a:spcPct val="0"/>
        </a:spcAft>
        <a:defRPr sz="3600" b="1">
          <a:solidFill>
            <a:schemeClr val="tx2"/>
          </a:solidFill>
          <a:latin typeface="ChaletOffice" pitchFamily="34" charset="0"/>
        </a:defRPr>
      </a:lvl4pPr>
      <a:lvl5pPr algn="l" rtl="0" eaLnBrk="1" fontAlgn="base" hangingPunct="1">
        <a:spcBef>
          <a:spcPct val="0"/>
        </a:spcBef>
        <a:spcAft>
          <a:spcPct val="0"/>
        </a:spcAft>
        <a:defRPr sz="3600" b="1">
          <a:solidFill>
            <a:schemeClr val="tx2"/>
          </a:solidFill>
          <a:latin typeface="ChaletOffice" pitchFamily="34" charset="0"/>
        </a:defRPr>
      </a:lvl5pPr>
      <a:lvl6pPr marL="457200" algn="l" rtl="0" eaLnBrk="1" fontAlgn="base" hangingPunct="1">
        <a:spcBef>
          <a:spcPct val="0"/>
        </a:spcBef>
        <a:spcAft>
          <a:spcPct val="0"/>
        </a:spcAft>
        <a:defRPr sz="3600" b="1">
          <a:solidFill>
            <a:schemeClr val="tx2"/>
          </a:solidFill>
          <a:latin typeface="ChaletOffice" pitchFamily="34" charset="0"/>
        </a:defRPr>
      </a:lvl6pPr>
      <a:lvl7pPr marL="914400" algn="l" rtl="0" eaLnBrk="1" fontAlgn="base" hangingPunct="1">
        <a:spcBef>
          <a:spcPct val="0"/>
        </a:spcBef>
        <a:spcAft>
          <a:spcPct val="0"/>
        </a:spcAft>
        <a:defRPr sz="3600" b="1">
          <a:solidFill>
            <a:schemeClr val="tx2"/>
          </a:solidFill>
          <a:latin typeface="ChaletOffice" pitchFamily="34" charset="0"/>
        </a:defRPr>
      </a:lvl7pPr>
      <a:lvl8pPr marL="1371600" algn="l" rtl="0" eaLnBrk="1" fontAlgn="base" hangingPunct="1">
        <a:spcBef>
          <a:spcPct val="0"/>
        </a:spcBef>
        <a:spcAft>
          <a:spcPct val="0"/>
        </a:spcAft>
        <a:defRPr sz="3600" b="1">
          <a:solidFill>
            <a:schemeClr val="tx2"/>
          </a:solidFill>
          <a:latin typeface="ChaletOffice" pitchFamily="34" charset="0"/>
        </a:defRPr>
      </a:lvl8pPr>
      <a:lvl9pPr marL="1828800" algn="l" rtl="0" eaLnBrk="1" fontAlgn="base" hangingPunct="1">
        <a:spcBef>
          <a:spcPct val="0"/>
        </a:spcBef>
        <a:spcAft>
          <a:spcPct val="0"/>
        </a:spcAft>
        <a:defRPr sz="3600" b="1">
          <a:solidFill>
            <a:schemeClr val="tx2"/>
          </a:solidFill>
          <a:latin typeface="ChaletOffice" pitchFamily="34" charset="0"/>
        </a:defRPr>
      </a:lvl9pPr>
    </p:titleStyle>
    <p:bodyStyle>
      <a:lvl1pPr marL="0" indent="0" algn="l" rtl="0" eaLnBrk="1" fontAlgn="base" hangingPunct="1">
        <a:lnSpc>
          <a:spcPct val="120000"/>
        </a:lnSpc>
        <a:spcBef>
          <a:spcPts val="0"/>
        </a:spcBef>
        <a:spcAft>
          <a:spcPts val="600"/>
        </a:spcAft>
        <a:buFontTx/>
        <a:buNone/>
        <a:defRPr sz="1500" b="0" i="0">
          <a:solidFill>
            <a:schemeClr val="tx1"/>
          </a:solidFill>
          <a:latin typeface="Arial"/>
          <a:ea typeface="+mn-ea"/>
          <a:cs typeface="Arial"/>
        </a:defRPr>
      </a:lvl1pPr>
      <a:lvl2pPr marL="742950" indent="-285750" algn="l" rtl="0" eaLnBrk="1" fontAlgn="base" hangingPunct="1">
        <a:lnSpc>
          <a:spcPct val="120000"/>
        </a:lnSpc>
        <a:spcBef>
          <a:spcPts val="0"/>
        </a:spcBef>
        <a:spcAft>
          <a:spcPts val="600"/>
        </a:spcAft>
        <a:buChar char="–"/>
        <a:defRPr sz="1200" b="0" i="0">
          <a:solidFill>
            <a:schemeClr val="tx1"/>
          </a:solidFill>
          <a:latin typeface="Arial"/>
          <a:cs typeface="Arial"/>
        </a:defRPr>
      </a:lvl2pPr>
      <a:lvl3pPr marL="1143000" indent="-228600" algn="l" rtl="0" eaLnBrk="1" fontAlgn="base" hangingPunct="1">
        <a:lnSpc>
          <a:spcPct val="120000"/>
        </a:lnSpc>
        <a:spcBef>
          <a:spcPts val="0"/>
        </a:spcBef>
        <a:spcAft>
          <a:spcPts val="600"/>
        </a:spcAft>
        <a:buChar char="•"/>
        <a:defRPr sz="1200" b="0" i="0">
          <a:solidFill>
            <a:schemeClr val="tx1"/>
          </a:solidFill>
          <a:latin typeface="Arial"/>
          <a:cs typeface="Arial"/>
        </a:defRPr>
      </a:lvl3pPr>
      <a:lvl4pPr marL="1600200" indent="-228600" algn="l" rtl="0" eaLnBrk="1" fontAlgn="base" hangingPunct="1">
        <a:lnSpc>
          <a:spcPct val="120000"/>
        </a:lnSpc>
        <a:spcBef>
          <a:spcPts val="0"/>
        </a:spcBef>
        <a:spcAft>
          <a:spcPts val="600"/>
        </a:spcAft>
        <a:buChar char="–"/>
        <a:defRPr sz="1200" b="0" i="0">
          <a:solidFill>
            <a:schemeClr val="tx1"/>
          </a:solidFill>
          <a:latin typeface="Arial"/>
          <a:cs typeface="Arial"/>
        </a:defRPr>
      </a:lvl4pPr>
      <a:lvl5pPr marL="2057400" indent="-228600" algn="l" rtl="0" eaLnBrk="1" fontAlgn="base" hangingPunct="1">
        <a:lnSpc>
          <a:spcPct val="120000"/>
        </a:lnSpc>
        <a:spcBef>
          <a:spcPts val="0"/>
        </a:spcBef>
        <a:spcAft>
          <a:spcPts val="600"/>
        </a:spcAft>
        <a:buChar char="»"/>
        <a:defRPr sz="1200" b="0" i="0">
          <a:solidFill>
            <a:schemeClr val="tx1"/>
          </a:solidFill>
          <a:latin typeface="Arial"/>
          <a:cs typeface="Arial"/>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hyperlink" Target="http://www.legoeducation.us/StoryStarte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8.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20.jpe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784" y="908720"/>
            <a:ext cx="5688632" cy="2232212"/>
          </a:xfrm>
        </p:spPr>
        <p:txBody>
          <a:bodyPr>
            <a:normAutofit fontScale="90000"/>
          </a:bodyPr>
          <a:lstStyle/>
          <a:p>
            <a:pPr algn="ctr"/>
            <a:r>
              <a:rPr lang="en-US" sz="5300" dirty="0" smtClean="0">
                <a:solidFill>
                  <a:srgbClr val="0070C0"/>
                </a:solidFill>
              </a:rPr>
              <a:t>LEGO</a:t>
            </a:r>
            <a:r>
              <a:rPr lang="en-US" sz="5300" baseline="30000" dirty="0" smtClean="0">
                <a:solidFill>
                  <a:srgbClr val="0070C0"/>
                </a:solidFill>
              </a:rPr>
              <a:t>®</a:t>
            </a:r>
            <a:r>
              <a:rPr lang="en-US" sz="5300" dirty="0" smtClean="0">
                <a:solidFill>
                  <a:srgbClr val="0070C0"/>
                </a:solidFill>
              </a:rPr>
              <a:t> Education </a:t>
            </a:r>
            <a:r>
              <a:rPr lang="en-US" sz="5300" dirty="0" err="1" smtClean="0">
                <a:solidFill>
                  <a:srgbClr val="0070C0"/>
                </a:solidFill>
              </a:rPr>
              <a:t>StoryStarter</a:t>
            </a:r>
            <a:r>
              <a:rPr lang="en-US" dirty="0" smtClean="0"/>
              <a:t/>
            </a:r>
            <a:br>
              <a:rPr lang="en-US" dirty="0" smtClean="0"/>
            </a:br>
            <a:r>
              <a:rPr lang="en-US" dirty="0" smtClean="0"/>
              <a:t/>
            </a:r>
            <a:br>
              <a:rPr lang="en-US" dirty="0" smtClean="0"/>
            </a:br>
            <a:endParaRPr lang="en-US" i="1" dirty="0">
              <a:solidFill>
                <a:schemeClr val="tx1">
                  <a:lumMod val="50000"/>
                  <a:lumOff val="50000"/>
                </a:schemeClr>
              </a:solidFill>
            </a:endParaRPr>
          </a:p>
        </p:txBody>
      </p:sp>
      <p:pic>
        <p:nvPicPr>
          <p:cNvPr id="4" name="Billede 5" descr="SS Stamp_V3.jpg"/>
          <p:cNvPicPr>
            <a:picLocks noChangeAspect="1"/>
          </p:cNvPicPr>
          <p:nvPr/>
        </p:nvPicPr>
        <p:blipFill>
          <a:blip r:embed="rId2" cstate="email">
            <a:clrChange>
              <a:clrFrom>
                <a:srgbClr val="FFFFFF"/>
              </a:clrFrom>
              <a:clrTo>
                <a:srgbClr val="FFFFFF">
                  <a:alpha val="0"/>
                </a:srgbClr>
              </a:clrTo>
            </a:clrChange>
          </a:blip>
          <a:srcRect/>
          <a:stretch>
            <a:fillRect/>
          </a:stretch>
        </p:blipFill>
        <p:spPr>
          <a:xfrm>
            <a:off x="5580112" y="2204864"/>
            <a:ext cx="3024351" cy="3143844"/>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21420"/>
            <a:ext cx="5580112" cy="7435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Billede 16" descr="http://www.legoeducation.us/etc/images/storyStarter/openQuo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4435" y="1244135"/>
            <a:ext cx="155575" cy="14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Rektangel 18"/>
          <p:cNvSpPr>
            <a:spLocks noChangeArrowheads="1"/>
          </p:cNvSpPr>
          <p:nvPr/>
        </p:nvSpPr>
        <p:spPr bwMode="auto">
          <a:xfrm>
            <a:off x="250825" y="1385422"/>
            <a:ext cx="424973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1600"/>
              </a:lnSpc>
            </a:pPr>
            <a:r>
              <a:rPr lang="en-US" sz="1200" i="1" dirty="0">
                <a:solidFill>
                  <a:srgbClr val="000000"/>
                </a:solidFill>
                <a:latin typeface="Tahoma" pitchFamily="34" charset="0"/>
                <a:cs typeface="Tahoma" pitchFamily="34" charset="0"/>
              </a:rPr>
              <a:t>I agree that my kids are </a:t>
            </a:r>
            <a:r>
              <a:rPr lang="en-US" sz="1200" b="1" i="1" dirty="0">
                <a:solidFill>
                  <a:srgbClr val="000000"/>
                </a:solidFill>
                <a:latin typeface="Tahoma" pitchFamily="34" charset="0"/>
                <a:cs typeface="Tahoma" pitchFamily="34" charset="0"/>
              </a:rPr>
              <a:t>VERY motivated </a:t>
            </a:r>
            <a:r>
              <a:rPr lang="en-US" sz="1200" i="1" dirty="0">
                <a:solidFill>
                  <a:srgbClr val="000000"/>
                </a:solidFill>
                <a:latin typeface="Tahoma" pitchFamily="34" charset="0"/>
                <a:cs typeface="Tahoma" pitchFamily="34" charset="0"/>
              </a:rPr>
              <a:t>on LEGO </a:t>
            </a:r>
            <a:r>
              <a:rPr lang="en-US" sz="1200" i="1" dirty="0" err="1">
                <a:solidFill>
                  <a:srgbClr val="000000"/>
                </a:solidFill>
                <a:latin typeface="Tahoma" pitchFamily="34" charset="0"/>
                <a:cs typeface="Tahoma" pitchFamily="34" charset="0"/>
              </a:rPr>
              <a:t>StoryStarter</a:t>
            </a:r>
            <a:r>
              <a:rPr lang="en-US" sz="1200" i="1" dirty="0">
                <a:solidFill>
                  <a:srgbClr val="000000"/>
                </a:solidFill>
                <a:latin typeface="Tahoma" pitchFamily="34" charset="0"/>
                <a:cs typeface="Tahoma" pitchFamily="34" charset="0"/>
              </a:rPr>
              <a:t> days. I feel that the speaking standards are being met over and over. WONDERFUL for my ELLS. I also feel that by using a text map, they have really gained an understanding of what makes a narrative</a:t>
            </a:r>
            <a:r>
              <a:rPr lang="en-US" sz="1200" i="1" dirty="0" smtClean="0">
                <a:solidFill>
                  <a:srgbClr val="000000"/>
                </a:solidFill>
                <a:latin typeface="Tahoma" pitchFamily="34" charset="0"/>
                <a:cs typeface="Tahoma" pitchFamily="34" charset="0"/>
              </a:rPr>
              <a:t>.”</a:t>
            </a:r>
            <a:endParaRPr lang="en-US" sz="1200" i="1" dirty="0">
              <a:solidFill>
                <a:srgbClr val="000000"/>
              </a:solidFill>
              <a:latin typeface="Tahoma" pitchFamily="34" charset="0"/>
              <a:cs typeface="Tahoma" pitchFamily="34" charset="0"/>
            </a:endParaRPr>
          </a:p>
          <a:p>
            <a:pPr algn="r">
              <a:lnSpc>
                <a:spcPts val="1600"/>
              </a:lnSpc>
            </a:pPr>
            <a:r>
              <a:rPr lang="en-US" sz="1000" dirty="0">
                <a:solidFill>
                  <a:srgbClr val="000000"/>
                </a:solidFill>
                <a:latin typeface="Tahoma" pitchFamily="34" charset="0"/>
                <a:cs typeface="Tahoma" pitchFamily="34" charset="0"/>
              </a:rPr>
              <a:t>Jennifer </a:t>
            </a:r>
            <a:r>
              <a:rPr lang="en-US" sz="1000" dirty="0" err="1">
                <a:solidFill>
                  <a:srgbClr val="000000"/>
                </a:solidFill>
                <a:latin typeface="Tahoma" pitchFamily="34" charset="0"/>
                <a:cs typeface="Tahoma" pitchFamily="34" charset="0"/>
              </a:rPr>
              <a:t>Jaworski</a:t>
            </a:r>
            <a:r>
              <a:rPr lang="en-US" sz="1000" dirty="0">
                <a:solidFill>
                  <a:srgbClr val="000000"/>
                </a:solidFill>
                <a:latin typeface="Tahoma" pitchFamily="34" charset="0"/>
                <a:cs typeface="Tahoma" pitchFamily="34" charset="0"/>
              </a:rPr>
              <a:t/>
            </a:r>
            <a:br>
              <a:rPr lang="en-US" sz="1000" dirty="0">
                <a:solidFill>
                  <a:srgbClr val="000000"/>
                </a:solidFill>
                <a:latin typeface="Tahoma" pitchFamily="34" charset="0"/>
                <a:cs typeface="Tahoma" pitchFamily="34" charset="0"/>
              </a:rPr>
            </a:br>
            <a:r>
              <a:rPr lang="en-US" sz="1000" dirty="0">
                <a:solidFill>
                  <a:srgbClr val="000000"/>
                </a:solidFill>
                <a:latin typeface="Tahoma" pitchFamily="34" charset="0"/>
                <a:cs typeface="Tahoma" pitchFamily="34" charset="0"/>
              </a:rPr>
              <a:t>Reading Interventionist</a:t>
            </a:r>
            <a:br>
              <a:rPr lang="en-US" sz="1000" dirty="0">
                <a:solidFill>
                  <a:srgbClr val="000000"/>
                </a:solidFill>
                <a:latin typeface="Tahoma" pitchFamily="34" charset="0"/>
                <a:cs typeface="Tahoma" pitchFamily="34" charset="0"/>
              </a:rPr>
            </a:br>
            <a:r>
              <a:rPr lang="en-US" sz="1000" dirty="0" err="1">
                <a:solidFill>
                  <a:srgbClr val="000000"/>
                </a:solidFill>
                <a:latin typeface="Tahoma" pitchFamily="34" charset="0"/>
                <a:cs typeface="Tahoma" pitchFamily="34" charset="0"/>
              </a:rPr>
              <a:t>Shenk</a:t>
            </a:r>
            <a:r>
              <a:rPr lang="en-US" sz="1000" dirty="0">
                <a:solidFill>
                  <a:srgbClr val="000000"/>
                </a:solidFill>
                <a:latin typeface="Tahoma" pitchFamily="34" charset="0"/>
                <a:cs typeface="Tahoma" pitchFamily="34" charset="0"/>
              </a:rPr>
              <a:t> </a:t>
            </a:r>
            <a:r>
              <a:rPr lang="en-US" sz="1000" dirty="0" err="1">
                <a:solidFill>
                  <a:srgbClr val="000000"/>
                </a:solidFill>
                <a:latin typeface="Tahoma" pitchFamily="34" charset="0"/>
                <a:cs typeface="Tahoma" pitchFamily="34" charset="0"/>
              </a:rPr>
              <a:t>Elememntary</a:t>
            </a:r>
            <a:r>
              <a:rPr lang="en-US" sz="1000" dirty="0">
                <a:solidFill>
                  <a:srgbClr val="000000"/>
                </a:solidFill>
                <a:latin typeface="Tahoma" pitchFamily="34" charset="0"/>
                <a:cs typeface="Tahoma" pitchFamily="34" charset="0"/>
              </a:rPr>
              <a:t> School</a:t>
            </a:r>
            <a:br>
              <a:rPr lang="en-US" sz="1000" dirty="0">
                <a:solidFill>
                  <a:srgbClr val="000000"/>
                </a:solidFill>
                <a:latin typeface="Tahoma" pitchFamily="34" charset="0"/>
                <a:cs typeface="Tahoma" pitchFamily="34" charset="0"/>
              </a:rPr>
            </a:br>
            <a:r>
              <a:rPr lang="en-US" sz="1000" dirty="0">
                <a:solidFill>
                  <a:srgbClr val="000000"/>
                </a:solidFill>
                <a:latin typeface="Tahoma" pitchFamily="34" charset="0"/>
                <a:cs typeface="Tahoma" pitchFamily="34" charset="0"/>
              </a:rPr>
              <a:t>Madison WI</a:t>
            </a:r>
            <a:endParaRPr lang="da-DK" sz="1000" dirty="0">
              <a:solidFill>
                <a:srgbClr val="000000"/>
              </a:solidFill>
              <a:latin typeface="Tahoma" pitchFamily="34" charset="0"/>
              <a:cs typeface="Tahoma" pitchFamily="34" charset="0"/>
            </a:endParaRPr>
          </a:p>
        </p:txBody>
      </p:sp>
      <p:sp>
        <p:nvSpPr>
          <p:cNvPr id="55301" name="Rektangel 19"/>
          <p:cNvSpPr>
            <a:spLocks noChangeArrowheads="1"/>
          </p:cNvSpPr>
          <p:nvPr/>
        </p:nvSpPr>
        <p:spPr bwMode="auto">
          <a:xfrm>
            <a:off x="323850" y="4000500"/>
            <a:ext cx="42481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1600"/>
              </a:lnSpc>
            </a:pPr>
            <a:r>
              <a:rPr lang="en-US" sz="1200" i="1" dirty="0">
                <a:solidFill>
                  <a:srgbClr val="000000"/>
                </a:solidFill>
                <a:latin typeface="Tahoma" pitchFamily="34" charset="0"/>
                <a:cs typeface="Tahoma" pitchFamily="34" charset="0"/>
              </a:rPr>
              <a:t>Student engagement was higher and they were all able to equally participate in the activity. The biggest impact is that the students were </a:t>
            </a:r>
            <a:r>
              <a:rPr lang="en-US" sz="1200" b="1" i="1" dirty="0">
                <a:solidFill>
                  <a:srgbClr val="000000"/>
                </a:solidFill>
                <a:latin typeface="Tahoma" pitchFamily="34" charset="0"/>
                <a:cs typeface="Tahoma" pitchFamily="34" charset="0"/>
              </a:rPr>
              <a:t>eager to write </a:t>
            </a:r>
            <a:r>
              <a:rPr lang="en-US" sz="1200" i="1" dirty="0">
                <a:solidFill>
                  <a:srgbClr val="000000"/>
                </a:solidFill>
                <a:latin typeface="Tahoma" pitchFamily="34" charset="0"/>
                <a:cs typeface="Tahoma" pitchFamily="34" charset="0"/>
              </a:rPr>
              <a:t>their stories and they were </a:t>
            </a:r>
            <a:r>
              <a:rPr lang="en-US" sz="1200" b="1" i="1" dirty="0">
                <a:solidFill>
                  <a:srgbClr val="000000"/>
                </a:solidFill>
                <a:latin typeface="Tahoma" pitchFamily="34" charset="0"/>
                <a:cs typeface="Tahoma" pitchFamily="34" charset="0"/>
              </a:rPr>
              <a:t>very proud of what they created</a:t>
            </a:r>
            <a:r>
              <a:rPr lang="en-US" sz="1200" i="1" dirty="0" smtClean="0">
                <a:solidFill>
                  <a:srgbClr val="000000"/>
                </a:solidFill>
                <a:latin typeface="Tahoma" pitchFamily="34" charset="0"/>
                <a:cs typeface="Tahoma" pitchFamily="34" charset="0"/>
              </a:rPr>
              <a:t>.”</a:t>
            </a:r>
            <a:endParaRPr lang="en-US" sz="1200" i="1" dirty="0">
              <a:solidFill>
                <a:srgbClr val="000000"/>
              </a:solidFill>
              <a:latin typeface="Tahoma" pitchFamily="34" charset="0"/>
              <a:cs typeface="Tahoma" pitchFamily="34" charset="0"/>
            </a:endParaRPr>
          </a:p>
          <a:p>
            <a:pPr algn="r">
              <a:lnSpc>
                <a:spcPts val="1600"/>
              </a:lnSpc>
            </a:pPr>
            <a:r>
              <a:rPr lang="en-US" sz="1000" dirty="0">
                <a:solidFill>
                  <a:srgbClr val="000000"/>
                </a:solidFill>
                <a:latin typeface="Tahoma" pitchFamily="34" charset="0"/>
                <a:cs typeface="Tahoma" pitchFamily="34" charset="0"/>
              </a:rPr>
              <a:t>Ofelia Medina</a:t>
            </a:r>
            <a:br>
              <a:rPr lang="en-US" sz="1000" dirty="0">
                <a:solidFill>
                  <a:srgbClr val="000000"/>
                </a:solidFill>
                <a:latin typeface="Tahoma" pitchFamily="34" charset="0"/>
                <a:cs typeface="Tahoma" pitchFamily="34" charset="0"/>
              </a:rPr>
            </a:br>
            <a:r>
              <a:rPr lang="en-US" sz="1000" dirty="0">
                <a:solidFill>
                  <a:srgbClr val="000000"/>
                </a:solidFill>
                <a:latin typeface="Tahoma" pitchFamily="34" charset="0"/>
                <a:cs typeface="Tahoma" pitchFamily="34" charset="0"/>
              </a:rPr>
              <a:t>2nd Grade Teacher</a:t>
            </a:r>
            <a:br>
              <a:rPr lang="en-US" sz="1000" dirty="0">
                <a:solidFill>
                  <a:srgbClr val="000000"/>
                </a:solidFill>
                <a:latin typeface="Tahoma" pitchFamily="34" charset="0"/>
                <a:cs typeface="Tahoma" pitchFamily="34" charset="0"/>
              </a:rPr>
            </a:br>
            <a:r>
              <a:rPr lang="en-US" sz="1000" dirty="0">
                <a:solidFill>
                  <a:srgbClr val="000000"/>
                </a:solidFill>
                <a:latin typeface="Tahoma" pitchFamily="34" charset="0"/>
                <a:cs typeface="Tahoma" pitchFamily="34" charset="0"/>
              </a:rPr>
              <a:t>TIPS South Hill Academy</a:t>
            </a:r>
            <a:br>
              <a:rPr lang="en-US" sz="1000" dirty="0">
                <a:solidFill>
                  <a:srgbClr val="000000"/>
                </a:solidFill>
                <a:latin typeface="Tahoma" pitchFamily="34" charset="0"/>
                <a:cs typeface="Tahoma" pitchFamily="34" charset="0"/>
              </a:rPr>
            </a:br>
            <a:r>
              <a:rPr lang="en-US" sz="1000" dirty="0">
                <a:solidFill>
                  <a:srgbClr val="000000"/>
                </a:solidFill>
                <a:latin typeface="Tahoma" pitchFamily="34" charset="0"/>
                <a:cs typeface="Tahoma" pitchFamily="34" charset="0"/>
              </a:rPr>
              <a:t>West Covina, CA</a:t>
            </a:r>
            <a:endParaRPr lang="da-DK" sz="1000" dirty="0">
              <a:solidFill>
                <a:srgbClr val="000000"/>
              </a:solidFill>
              <a:latin typeface="Tahoma" pitchFamily="34" charset="0"/>
              <a:cs typeface="Tahoma" pitchFamily="34" charset="0"/>
            </a:endParaRPr>
          </a:p>
        </p:txBody>
      </p:sp>
      <p:sp>
        <p:nvSpPr>
          <p:cNvPr id="55302" name="Rektangel 20"/>
          <p:cNvSpPr>
            <a:spLocks noChangeArrowheads="1"/>
          </p:cNvSpPr>
          <p:nvPr/>
        </p:nvSpPr>
        <p:spPr bwMode="auto">
          <a:xfrm>
            <a:off x="4942223" y="1179701"/>
            <a:ext cx="39243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1600"/>
              </a:lnSpc>
            </a:pPr>
            <a:r>
              <a:rPr lang="en-US" sz="1200" i="1" dirty="0">
                <a:solidFill>
                  <a:srgbClr val="000000"/>
                </a:solidFill>
                <a:latin typeface="Tahoma" pitchFamily="34" charset="0"/>
                <a:cs typeface="Tahoma" pitchFamily="34" charset="0"/>
              </a:rPr>
              <a:t>The biggest impact that </a:t>
            </a:r>
            <a:r>
              <a:rPr lang="en-US" sz="1200" i="1" dirty="0" err="1">
                <a:solidFill>
                  <a:srgbClr val="000000"/>
                </a:solidFill>
                <a:latin typeface="Tahoma" pitchFamily="34" charset="0"/>
                <a:cs typeface="Tahoma" pitchFamily="34" charset="0"/>
              </a:rPr>
              <a:t>StoryStarter</a:t>
            </a:r>
            <a:r>
              <a:rPr lang="en-US" sz="1200" i="1" dirty="0">
                <a:solidFill>
                  <a:srgbClr val="000000"/>
                </a:solidFill>
                <a:latin typeface="Tahoma" pitchFamily="34" charset="0"/>
                <a:cs typeface="Tahoma" pitchFamily="34" charset="0"/>
              </a:rPr>
              <a:t> has made on my classroom is that the students are now eagerly looking forward to writing. In fact, according to my students, writing has increased in </a:t>
            </a:r>
            <a:r>
              <a:rPr lang="en-US" sz="1200" b="1" i="1" dirty="0">
                <a:solidFill>
                  <a:srgbClr val="000000"/>
                </a:solidFill>
                <a:latin typeface="Tahoma" pitchFamily="34" charset="0"/>
                <a:cs typeface="Tahoma" pitchFamily="34" charset="0"/>
              </a:rPr>
              <a:t>rank from 4th place to 1st place</a:t>
            </a:r>
            <a:r>
              <a:rPr lang="en-US" sz="1200" i="1" dirty="0">
                <a:solidFill>
                  <a:srgbClr val="000000"/>
                </a:solidFill>
                <a:latin typeface="Tahoma" pitchFamily="34" charset="0"/>
                <a:cs typeface="Tahoma" pitchFamily="34" charset="0"/>
              </a:rPr>
              <a:t> on the students list of students’ favorite subjects in school</a:t>
            </a:r>
            <a:r>
              <a:rPr lang="en-US" sz="1200" i="1" dirty="0" smtClean="0">
                <a:solidFill>
                  <a:srgbClr val="000000"/>
                </a:solidFill>
                <a:latin typeface="Tahoma" pitchFamily="34" charset="0"/>
                <a:cs typeface="Tahoma" pitchFamily="34" charset="0"/>
              </a:rPr>
              <a:t>.</a:t>
            </a:r>
            <a:r>
              <a:rPr lang="en-US" sz="1200" dirty="0" smtClean="0">
                <a:solidFill>
                  <a:srgbClr val="000000"/>
                </a:solidFill>
                <a:latin typeface="Tahoma" pitchFamily="34" charset="0"/>
                <a:cs typeface="Tahoma" pitchFamily="34" charset="0"/>
              </a:rPr>
              <a:t>”</a:t>
            </a:r>
            <a:endParaRPr lang="en-US" sz="1200" dirty="0">
              <a:solidFill>
                <a:srgbClr val="000000"/>
              </a:solidFill>
              <a:latin typeface="Tahoma" pitchFamily="34" charset="0"/>
              <a:cs typeface="Tahoma" pitchFamily="34" charset="0"/>
            </a:endParaRPr>
          </a:p>
          <a:p>
            <a:pPr algn="r">
              <a:lnSpc>
                <a:spcPts val="1600"/>
              </a:lnSpc>
            </a:pPr>
            <a:r>
              <a:rPr lang="en-US" sz="1000" dirty="0">
                <a:solidFill>
                  <a:srgbClr val="000000"/>
                </a:solidFill>
                <a:latin typeface="Tahoma" pitchFamily="34" charset="0"/>
                <a:cs typeface="Tahoma" pitchFamily="34" charset="0"/>
              </a:rPr>
              <a:t>Eric Slay</a:t>
            </a:r>
            <a:br>
              <a:rPr lang="en-US" sz="1000" dirty="0">
                <a:solidFill>
                  <a:srgbClr val="000000"/>
                </a:solidFill>
                <a:latin typeface="Tahoma" pitchFamily="34" charset="0"/>
                <a:cs typeface="Tahoma" pitchFamily="34" charset="0"/>
              </a:rPr>
            </a:br>
            <a:r>
              <a:rPr lang="en-US" sz="1000" dirty="0">
                <a:solidFill>
                  <a:srgbClr val="000000"/>
                </a:solidFill>
                <a:latin typeface="Tahoma" pitchFamily="34" charset="0"/>
                <a:cs typeface="Tahoma" pitchFamily="34" charset="0"/>
              </a:rPr>
              <a:t>2nd Grade Teacher</a:t>
            </a:r>
            <a:br>
              <a:rPr lang="en-US" sz="1000" dirty="0">
                <a:solidFill>
                  <a:srgbClr val="000000"/>
                </a:solidFill>
                <a:latin typeface="Tahoma" pitchFamily="34" charset="0"/>
                <a:cs typeface="Tahoma" pitchFamily="34" charset="0"/>
              </a:rPr>
            </a:br>
            <a:r>
              <a:rPr lang="en-US" sz="1000" dirty="0">
                <a:solidFill>
                  <a:srgbClr val="000000"/>
                </a:solidFill>
                <a:latin typeface="Tahoma" pitchFamily="34" charset="0"/>
                <a:cs typeface="Tahoma" pitchFamily="34" charset="0"/>
              </a:rPr>
              <a:t>Betsy Ross Elementary</a:t>
            </a:r>
            <a:br>
              <a:rPr lang="en-US" sz="1000" dirty="0">
                <a:solidFill>
                  <a:srgbClr val="000000"/>
                </a:solidFill>
                <a:latin typeface="Tahoma" pitchFamily="34" charset="0"/>
                <a:cs typeface="Tahoma" pitchFamily="34" charset="0"/>
              </a:rPr>
            </a:br>
            <a:r>
              <a:rPr lang="en-US" sz="1000" dirty="0">
                <a:solidFill>
                  <a:srgbClr val="000000"/>
                </a:solidFill>
                <a:latin typeface="Tahoma" pitchFamily="34" charset="0"/>
                <a:cs typeface="Tahoma" pitchFamily="34" charset="0"/>
              </a:rPr>
              <a:t>Anaheim, CA</a:t>
            </a:r>
            <a:endParaRPr lang="da-DK" sz="1000" dirty="0">
              <a:solidFill>
                <a:srgbClr val="000000"/>
              </a:solidFill>
              <a:latin typeface="Tahoma" pitchFamily="34" charset="0"/>
              <a:cs typeface="Tahoma" pitchFamily="34" charset="0"/>
            </a:endParaRPr>
          </a:p>
        </p:txBody>
      </p:sp>
      <p:sp>
        <p:nvSpPr>
          <p:cNvPr id="55303" name="Rektangel 21"/>
          <p:cNvSpPr>
            <a:spLocks noChangeArrowheads="1"/>
          </p:cNvSpPr>
          <p:nvPr/>
        </p:nvSpPr>
        <p:spPr bwMode="auto">
          <a:xfrm>
            <a:off x="4947756" y="3714378"/>
            <a:ext cx="410527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1600"/>
              </a:lnSpc>
            </a:pPr>
            <a:r>
              <a:rPr lang="en-US" sz="1200" i="1" dirty="0">
                <a:solidFill>
                  <a:srgbClr val="000000"/>
                </a:solidFill>
                <a:latin typeface="Tahoma" pitchFamily="34" charset="0"/>
                <a:cs typeface="Tahoma" pitchFamily="34" charset="0"/>
              </a:rPr>
              <a:t>Since my students thought of it as fun, many of them didn’t realize they were learning throughout the process. For students who do not usually think of themselves as good writers, </a:t>
            </a:r>
            <a:r>
              <a:rPr lang="en-US" sz="1200" i="1" dirty="0" err="1">
                <a:solidFill>
                  <a:srgbClr val="000000"/>
                </a:solidFill>
                <a:latin typeface="Tahoma" pitchFamily="34" charset="0"/>
                <a:cs typeface="Tahoma" pitchFamily="34" charset="0"/>
              </a:rPr>
              <a:t>StoryStarter</a:t>
            </a:r>
            <a:r>
              <a:rPr lang="en-US" sz="1200" i="1" dirty="0">
                <a:solidFill>
                  <a:srgbClr val="000000"/>
                </a:solidFill>
                <a:latin typeface="Tahoma" pitchFamily="34" charset="0"/>
                <a:cs typeface="Tahoma" pitchFamily="34" charset="0"/>
              </a:rPr>
              <a:t> acted as a </a:t>
            </a:r>
            <a:r>
              <a:rPr lang="en-US" sz="1200" b="1" i="1" dirty="0">
                <a:solidFill>
                  <a:srgbClr val="000000"/>
                </a:solidFill>
                <a:latin typeface="Tahoma" pitchFamily="34" charset="0"/>
                <a:cs typeface="Tahoma" pitchFamily="34" charset="0"/>
              </a:rPr>
              <a:t>springboard into a part of themselves they didn’t know was there</a:t>
            </a:r>
            <a:r>
              <a:rPr lang="en-US" sz="1200" i="1" dirty="0" smtClean="0">
                <a:solidFill>
                  <a:srgbClr val="000000"/>
                </a:solidFill>
                <a:latin typeface="Tahoma" pitchFamily="34" charset="0"/>
                <a:cs typeface="Tahoma" pitchFamily="34" charset="0"/>
              </a:rPr>
              <a:t>.</a:t>
            </a:r>
            <a:r>
              <a:rPr lang="en-US" sz="1200" dirty="0" smtClean="0">
                <a:solidFill>
                  <a:srgbClr val="000000"/>
                </a:solidFill>
                <a:latin typeface="Tahoma" pitchFamily="34" charset="0"/>
                <a:cs typeface="Tahoma" pitchFamily="34" charset="0"/>
              </a:rPr>
              <a:t>”</a:t>
            </a:r>
            <a:endParaRPr lang="en-US" sz="1200" dirty="0">
              <a:solidFill>
                <a:srgbClr val="000000"/>
              </a:solidFill>
              <a:latin typeface="Tahoma" pitchFamily="34" charset="0"/>
              <a:cs typeface="Tahoma" pitchFamily="34" charset="0"/>
            </a:endParaRPr>
          </a:p>
          <a:p>
            <a:pPr algn="r">
              <a:lnSpc>
                <a:spcPts val="1600"/>
              </a:lnSpc>
            </a:pPr>
            <a:r>
              <a:rPr lang="en-US" sz="1000" dirty="0">
                <a:solidFill>
                  <a:srgbClr val="000000"/>
                </a:solidFill>
                <a:latin typeface="Tahoma" pitchFamily="34" charset="0"/>
                <a:cs typeface="Tahoma" pitchFamily="34" charset="0"/>
              </a:rPr>
              <a:t>Mary </a:t>
            </a:r>
            <a:r>
              <a:rPr lang="en-US" sz="1000" dirty="0" err="1">
                <a:solidFill>
                  <a:srgbClr val="000000"/>
                </a:solidFill>
                <a:latin typeface="Tahoma" pitchFamily="34" charset="0"/>
                <a:cs typeface="Tahoma" pitchFamily="34" charset="0"/>
              </a:rPr>
              <a:t>Walser</a:t>
            </a:r>
            <a:r>
              <a:rPr lang="en-US" sz="1000" dirty="0">
                <a:solidFill>
                  <a:srgbClr val="000000"/>
                </a:solidFill>
                <a:latin typeface="Tahoma" pitchFamily="34" charset="0"/>
                <a:cs typeface="Tahoma" pitchFamily="34" charset="0"/>
              </a:rPr>
              <a:t/>
            </a:r>
            <a:br>
              <a:rPr lang="en-US" sz="1000" dirty="0">
                <a:solidFill>
                  <a:srgbClr val="000000"/>
                </a:solidFill>
                <a:latin typeface="Tahoma" pitchFamily="34" charset="0"/>
                <a:cs typeface="Tahoma" pitchFamily="34" charset="0"/>
              </a:rPr>
            </a:br>
            <a:r>
              <a:rPr lang="en-US" sz="1000" dirty="0">
                <a:solidFill>
                  <a:srgbClr val="000000"/>
                </a:solidFill>
                <a:latin typeface="Tahoma" pitchFamily="34" charset="0"/>
                <a:cs typeface="Tahoma" pitchFamily="34" charset="0"/>
              </a:rPr>
              <a:t>3rd Grade Teacher</a:t>
            </a:r>
            <a:br>
              <a:rPr lang="en-US" sz="1000" dirty="0">
                <a:solidFill>
                  <a:srgbClr val="000000"/>
                </a:solidFill>
                <a:latin typeface="Tahoma" pitchFamily="34" charset="0"/>
                <a:cs typeface="Tahoma" pitchFamily="34" charset="0"/>
              </a:rPr>
            </a:br>
            <a:r>
              <a:rPr lang="en-US" sz="1000" dirty="0">
                <a:solidFill>
                  <a:srgbClr val="000000"/>
                </a:solidFill>
                <a:latin typeface="Tahoma" pitchFamily="34" charset="0"/>
                <a:cs typeface="Tahoma" pitchFamily="34" charset="0"/>
              </a:rPr>
              <a:t>Fairview Elementary School</a:t>
            </a:r>
            <a:br>
              <a:rPr lang="en-US" sz="1000" dirty="0">
                <a:solidFill>
                  <a:srgbClr val="000000"/>
                </a:solidFill>
                <a:latin typeface="Tahoma" pitchFamily="34" charset="0"/>
                <a:cs typeface="Tahoma" pitchFamily="34" charset="0"/>
              </a:rPr>
            </a:br>
            <a:r>
              <a:rPr lang="en-US" sz="1000" dirty="0">
                <a:solidFill>
                  <a:srgbClr val="000000"/>
                </a:solidFill>
                <a:latin typeface="Tahoma" pitchFamily="34" charset="0"/>
                <a:cs typeface="Tahoma" pitchFamily="34" charset="0"/>
              </a:rPr>
              <a:t>High Point, NC</a:t>
            </a:r>
            <a:endParaRPr lang="da-DK" sz="1000" dirty="0">
              <a:solidFill>
                <a:srgbClr val="000000"/>
              </a:solidFill>
              <a:latin typeface="Tahoma" pitchFamily="34" charset="0"/>
              <a:cs typeface="Tahoma" pitchFamily="34" charset="0"/>
            </a:endParaRPr>
          </a:p>
        </p:txBody>
      </p:sp>
      <p:pic>
        <p:nvPicPr>
          <p:cNvPr id="55304" name="Billede 22" descr="http://www.legoeducation.us/etc/images/storyStarter/openQuo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50" y="1244135"/>
            <a:ext cx="245168" cy="22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Billede 23" descr="http://www.legoeducation.us/etc/images/storyStarter/openQuo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425" y="3933825"/>
            <a:ext cx="250132" cy="224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Billede 24" descr="http://www.legoeducation.us/etc/images/storyStarter/openQuo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9239" y="3710081"/>
            <a:ext cx="184693" cy="165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0" name="Title 1"/>
          <p:cNvSpPr>
            <a:spLocks noGrp="1"/>
          </p:cNvSpPr>
          <p:nvPr>
            <p:ph type="title"/>
          </p:nvPr>
        </p:nvSpPr>
        <p:spPr>
          <a:xfrm>
            <a:off x="257175" y="228600"/>
            <a:ext cx="8085137" cy="1066800"/>
          </a:xfrm>
        </p:spPr>
        <p:txBody>
          <a:bodyPr>
            <a:normAutofit/>
          </a:bodyPr>
          <a:lstStyle/>
          <a:p>
            <a:r>
              <a:rPr lang="en-US" sz="3600" b="1" dirty="0" smtClean="0">
                <a:latin typeface="Arial Narrow" pitchFamily="34" charset="0"/>
                <a:cs typeface="Arial" charset="0"/>
              </a:rPr>
              <a:t>Teacher Reactions</a:t>
            </a:r>
          </a:p>
        </p:txBody>
      </p:sp>
    </p:spTree>
    <p:extLst>
      <p:ext uri="{BB962C8B-B14F-4D97-AF65-F5344CB8AC3E}">
        <p14:creationId xmlns:p14="http://schemas.microsoft.com/office/powerpoint/2010/main" val="9929582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19604" t="10600" r="18027" b="7082"/>
          <a:stretch>
            <a:fillRect/>
          </a:stretch>
        </p:blipFill>
        <p:spPr bwMode="auto">
          <a:xfrm rot="20911635">
            <a:off x="607203" y="470055"/>
            <a:ext cx="3316486" cy="2461510"/>
          </a:xfrm>
          <a:prstGeom prst="rect">
            <a:avLst/>
          </a:prstGeom>
          <a:solidFill>
            <a:srgbClr val="437797"/>
          </a:solidFill>
          <a:ln>
            <a:noFill/>
          </a:ln>
          <a:effectLst>
            <a:glow rad="127000">
              <a:srgbClr val="437797"/>
            </a:glow>
            <a:outerShdw blurRad="50800" dist="38100" dir="2700000" algn="tl" rotWithShape="0">
              <a:prstClr val="black">
                <a:alpha val="40000"/>
              </a:prstClr>
            </a:outerShdw>
          </a:effectLst>
        </p:spPr>
      </p:pic>
      <p:pic>
        <p:nvPicPr>
          <p:cNvPr id="3" name="Picture 2"/>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19604" t="9760" r="18027" b="6241"/>
          <a:stretch>
            <a:fillRect/>
          </a:stretch>
        </p:blipFill>
        <p:spPr bwMode="auto">
          <a:xfrm rot="791912">
            <a:off x="5043039" y="1199206"/>
            <a:ext cx="3480239" cy="2636431"/>
          </a:xfrm>
          <a:prstGeom prst="rect">
            <a:avLst/>
          </a:prstGeom>
          <a:noFill/>
          <a:ln>
            <a:noFill/>
          </a:ln>
          <a:effectLst>
            <a:glow rad="127000">
              <a:srgbClr val="437797"/>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19604" t="10600" r="18027" b="7082"/>
          <a:stretch>
            <a:fillRect/>
          </a:stretch>
        </p:blipFill>
        <p:spPr bwMode="auto">
          <a:xfrm rot="21392883">
            <a:off x="1115616" y="3677071"/>
            <a:ext cx="3312368" cy="2458918"/>
          </a:xfrm>
          <a:prstGeom prst="rect">
            <a:avLst/>
          </a:prstGeom>
          <a:noFill/>
          <a:ln>
            <a:noFill/>
          </a:ln>
          <a:effectLst>
            <a:glow rad="127000">
              <a:srgbClr val="437797"/>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lede 3" descr="45100_three_scene_painted_bench.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4080" y="3403517"/>
            <a:ext cx="4427984" cy="282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3707904" y="164818"/>
            <a:ext cx="4279289" cy="1066800"/>
          </a:xfrm>
        </p:spPr>
        <p:txBody>
          <a:bodyPr>
            <a:normAutofit/>
          </a:bodyPr>
          <a:lstStyle/>
          <a:p>
            <a:pPr algn="r"/>
            <a:r>
              <a:rPr lang="en-US" sz="3600" b="1" dirty="0" smtClean="0">
                <a:latin typeface="Arial Narrow" pitchFamily="34" charset="0"/>
                <a:cs typeface="Arial" charset="0"/>
              </a:rPr>
              <a:t>Student Reactions</a:t>
            </a:r>
          </a:p>
        </p:txBody>
      </p:sp>
    </p:spTree>
    <p:extLst>
      <p:ext uri="{BB962C8B-B14F-4D97-AF65-F5344CB8AC3E}">
        <p14:creationId xmlns:p14="http://schemas.microsoft.com/office/powerpoint/2010/main" val="42778117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el 1"/>
          <p:cNvSpPr>
            <a:spLocks noGrp="1"/>
          </p:cNvSpPr>
          <p:nvPr>
            <p:ph type="title"/>
          </p:nvPr>
        </p:nvSpPr>
        <p:spPr>
          <a:xfrm>
            <a:off x="467544" y="188640"/>
            <a:ext cx="8085137" cy="1066800"/>
          </a:xfrm>
        </p:spPr>
        <p:txBody>
          <a:bodyPr>
            <a:normAutofit/>
          </a:bodyPr>
          <a:lstStyle/>
          <a:p>
            <a:r>
              <a:rPr lang="en-US" sz="2800" b="1" dirty="0" smtClean="0">
                <a:latin typeface="Arial Narrow" pitchFamily="34" charset="0"/>
                <a:cs typeface="Arial" charset="0"/>
              </a:rPr>
              <a:t>Let’s Get </a:t>
            </a:r>
            <a:r>
              <a:rPr lang="en-US" sz="2800" b="1" dirty="0" smtClean="0">
                <a:latin typeface="Arial Narrow" pitchFamily="34" charset="0"/>
                <a:ea typeface="LEGO Chalet 80 Bold" pitchFamily="50" charset="0"/>
                <a:cs typeface="LEGO Chalet 80 Bold" pitchFamily="50" charset="0"/>
              </a:rPr>
              <a:t>Going</a:t>
            </a:r>
          </a:p>
        </p:txBody>
      </p:sp>
      <p:sp>
        <p:nvSpPr>
          <p:cNvPr id="59395" name="Pladsholder til tekst 4"/>
          <p:cNvSpPr>
            <a:spLocks noGrp="1"/>
          </p:cNvSpPr>
          <p:nvPr>
            <p:ph type="body" sz="quarter" idx="10"/>
          </p:nvPr>
        </p:nvSpPr>
        <p:spPr>
          <a:xfrm>
            <a:off x="468313" y="908720"/>
            <a:ext cx="8077200" cy="4824535"/>
          </a:xfrm>
        </p:spPr>
        <p:txBody>
          <a:bodyPr>
            <a:normAutofit fontScale="92500" lnSpcReduction="10000"/>
          </a:bodyPr>
          <a:lstStyle/>
          <a:p>
            <a:pPr marL="342900" indent="-342900">
              <a:buAutoNum type="arabicPeriod"/>
            </a:pPr>
            <a:r>
              <a:rPr lang="en-US" sz="1400" dirty="0" smtClean="0">
                <a:latin typeface="Arial" charset="0"/>
                <a:cs typeface="Arial" charset="0"/>
              </a:rPr>
              <a:t>Building &amp; Telling Stories</a:t>
            </a:r>
          </a:p>
          <a:p>
            <a:r>
              <a:rPr lang="en-US" dirty="0" smtClean="0">
                <a:latin typeface="Arial" charset="0"/>
                <a:cs typeface="Arial" charset="0"/>
              </a:rPr>
              <a:t>	 </a:t>
            </a:r>
            <a:r>
              <a:rPr lang="en-US" sz="1400" b="1" dirty="0" smtClean="0">
                <a:latin typeface="Arial" charset="0"/>
                <a:cs typeface="Arial" charset="0"/>
              </a:rPr>
              <a:t>Setting the scene</a:t>
            </a:r>
            <a:r>
              <a:rPr lang="en-US" sz="1400" dirty="0" smtClean="0">
                <a:latin typeface="Arial" charset="0"/>
                <a:cs typeface="Arial" charset="0"/>
              </a:rPr>
              <a:t>: It’s a beautiful warm morning in the park. Polly the painter is out early “I must finish painting this park bench before the visitors arrive,” she thinks. Buy Polly desperately has to use the bathroom. “I must remember to put up the ‘wet paint’ sign…….</a:t>
            </a:r>
          </a:p>
          <a:p>
            <a:pPr lvl="1" indent="0">
              <a:buNone/>
            </a:pPr>
            <a:endParaRPr lang="en-US" sz="1400" dirty="0" smtClean="0">
              <a:latin typeface="Arial" charset="0"/>
              <a:cs typeface="Arial" charset="0"/>
            </a:endParaRPr>
          </a:p>
          <a:p>
            <a:r>
              <a:rPr lang="en-US" sz="1400" dirty="0" smtClean="0">
                <a:latin typeface="Arial" charset="0"/>
                <a:cs typeface="Arial" charset="0"/>
              </a:rPr>
              <a:t>2. Build your story create 3 scenes</a:t>
            </a:r>
          </a:p>
          <a:p>
            <a:pPr lvl="1">
              <a:buFont typeface="Arial" charset="0"/>
              <a:buChar char="•"/>
            </a:pPr>
            <a:r>
              <a:rPr lang="en-US" sz="1400" dirty="0" smtClean="0">
                <a:latin typeface="Arial" charset="0"/>
                <a:cs typeface="Arial" charset="0"/>
              </a:rPr>
              <a:t>Work in pairs using one workshop kit. .</a:t>
            </a:r>
          </a:p>
          <a:p>
            <a:pPr lvl="2">
              <a:buFont typeface="Arial" charset="0"/>
              <a:buChar char="•"/>
            </a:pPr>
            <a:r>
              <a:rPr lang="en-US" sz="1400" dirty="0" smtClean="0">
                <a:latin typeface="Arial" charset="0"/>
                <a:cs typeface="Arial" charset="0"/>
              </a:rPr>
              <a:t>Consider scenario, time &amp; place, characters, props, and main events. </a:t>
            </a:r>
          </a:p>
          <a:p>
            <a:pPr lvl="2">
              <a:buFont typeface="Arial" charset="0"/>
              <a:buChar char="•"/>
            </a:pPr>
            <a:r>
              <a:rPr lang="en-US" sz="1400" dirty="0" smtClean="0">
                <a:latin typeface="Arial" charset="0"/>
                <a:cs typeface="Arial" charset="0"/>
              </a:rPr>
              <a:t>What depicts a park scene? How can it be created?</a:t>
            </a:r>
          </a:p>
          <a:p>
            <a:pPr lvl="2">
              <a:buFont typeface="Arial" charset="0"/>
              <a:buChar char="•"/>
            </a:pPr>
            <a:r>
              <a:rPr lang="en-US" sz="1400" dirty="0" smtClean="0">
                <a:latin typeface="Arial" charset="0"/>
                <a:cs typeface="Arial" charset="0"/>
              </a:rPr>
              <a:t>How can wet sticky paint be represented? How can its removal be portrayed?</a:t>
            </a:r>
          </a:p>
          <a:p>
            <a:pPr lvl="2">
              <a:buFont typeface="Arial" charset="0"/>
              <a:buChar char="•"/>
            </a:pPr>
            <a:r>
              <a:rPr lang="en-US" sz="1400" dirty="0" smtClean="0">
                <a:latin typeface="Arial" charset="0"/>
                <a:cs typeface="Arial" charset="0"/>
              </a:rPr>
              <a:t>What happens?</a:t>
            </a:r>
          </a:p>
          <a:p>
            <a:r>
              <a:rPr lang="en-US" sz="1400" dirty="0" smtClean="0">
                <a:latin typeface="Arial" charset="0"/>
                <a:cs typeface="Arial" charset="0"/>
              </a:rPr>
              <a:t>3. Reflecting</a:t>
            </a:r>
          </a:p>
          <a:p>
            <a:pPr lvl="1">
              <a:buFont typeface="Arial" charset="0"/>
              <a:buChar char="•"/>
            </a:pPr>
            <a:r>
              <a:rPr lang="en-US" sz="1400" dirty="0" smtClean="0">
                <a:latin typeface="Arial" charset="0"/>
                <a:cs typeface="Arial" charset="0"/>
              </a:rPr>
              <a:t>What is the setting? How can you depict Polly’s situation?</a:t>
            </a:r>
          </a:p>
          <a:p>
            <a:pPr lvl="1">
              <a:buFont typeface="Arial" charset="0"/>
              <a:buChar char="•"/>
            </a:pPr>
            <a:r>
              <a:rPr lang="en-US" sz="1400" dirty="0" smtClean="0">
                <a:latin typeface="Arial" charset="0"/>
                <a:cs typeface="Arial" charset="0"/>
              </a:rPr>
              <a:t>Are there other visitors in the park? What are they doing?</a:t>
            </a:r>
          </a:p>
          <a:p>
            <a:pPr lvl="1">
              <a:buFont typeface="Arial" charset="0"/>
              <a:buChar char="•"/>
            </a:pPr>
            <a:r>
              <a:rPr lang="en-US" sz="1400" dirty="0" smtClean="0">
                <a:latin typeface="Arial" charset="0"/>
                <a:cs typeface="Arial" charset="0"/>
              </a:rPr>
              <a:t>How will you depict the changing mood and atmosphere?</a:t>
            </a:r>
          </a:p>
          <a:p>
            <a:pPr lvl="1">
              <a:buFont typeface="Arial" charset="0"/>
              <a:buChar char="•"/>
            </a:pPr>
            <a:r>
              <a:rPr lang="en-US" sz="1400" dirty="0" smtClean="0">
                <a:latin typeface="Arial" charset="0"/>
                <a:cs typeface="Arial" charset="0"/>
              </a:rPr>
              <a:t>Examples: Relaxation, surprise, anger, or humor?</a:t>
            </a:r>
          </a:p>
          <a:p>
            <a:pPr marL="457200" lvl="1" indent="0">
              <a:buNone/>
            </a:pPr>
            <a:endParaRPr lang="en-US" sz="1400" dirty="0" smtClean="0">
              <a:latin typeface="Arial" charset="0"/>
              <a:cs typeface="Arial" charset="0"/>
            </a:endParaRPr>
          </a:p>
          <a:p>
            <a:endParaRPr lang="en-US" dirty="0" smtClean="0">
              <a:latin typeface="Arial" charset="0"/>
              <a:cs typeface="Arial" charset="0"/>
            </a:endParaRPr>
          </a:p>
        </p:txBody>
      </p:sp>
      <p:pic>
        <p:nvPicPr>
          <p:cNvPr id="59396" name="Billede 3" descr="45100_spinnercard_topcard.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3573016"/>
            <a:ext cx="3703637" cy="264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14201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148" y="188640"/>
            <a:ext cx="8085664" cy="1066800"/>
          </a:xfrm>
        </p:spPr>
        <p:txBody>
          <a:bodyPr/>
          <a:lstStyle/>
          <a:p>
            <a:r>
              <a:rPr lang="en-US" dirty="0" smtClean="0"/>
              <a:t>Retelling Activity</a:t>
            </a:r>
            <a:endParaRPr lang="en-US" dirty="0"/>
          </a:p>
        </p:txBody>
      </p:sp>
      <p:sp>
        <p:nvSpPr>
          <p:cNvPr id="3" name="Text Placeholder 2"/>
          <p:cNvSpPr>
            <a:spLocks noGrp="1"/>
          </p:cNvSpPr>
          <p:nvPr>
            <p:ph type="body" sz="quarter" idx="10"/>
          </p:nvPr>
        </p:nvSpPr>
        <p:spPr>
          <a:xfrm>
            <a:off x="353380" y="1124744"/>
            <a:ext cx="8077200" cy="720080"/>
          </a:xfrm>
        </p:spPr>
        <p:txBody>
          <a:bodyPr>
            <a:normAutofit fontScale="92500" lnSpcReduction="10000"/>
          </a:bodyPr>
          <a:lstStyle/>
          <a:p>
            <a:pPr>
              <a:lnSpc>
                <a:spcPct val="100000"/>
              </a:lnSpc>
            </a:pPr>
            <a:r>
              <a:rPr lang="en-US" sz="2400" b="1" dirty="0" smtClean="0"/>
              <a:t>Retell and Analyze the story “Spoon” by Amy </a:t>
            </a:r>
            <a:r>
              <a:rPr lang="en-US" sz="2400" b="1" dirty="0" err="1" smtClean="0"/>
              <a:t>Krouse</a:t>
            </a:r>
            <a:r>
              <a:rPr lang="en-US" sz="2400" b="1" dirty="0" smtClean="0"/>
              <a:t> Rosenthal and Scott </a:t>
            </a:r>
            <a:r>
              <a:rPr lang="en-US" sz="2400" b="1" dirty="0" err="1" smtClean="0"/>
              <a:t>Magoon</a:t>
            </a:r>
            <a:r>
              <a:rPr lang="en-US" sz="2400" b="1" dirty="0" smtClean="0"/>
              <a:t> </a:t>
            </a:r>
          </a:p>
          <a:p>
            <a:endParaRPr lang="en-US" dirty="0"/>
          </a:p>
        </p:txBody>
      </p:sp>
      <p:sp>
        <p:nvSpPr>
          <p:cNvPr id="5" name="Rounded Rectangle 4"/>
          <p:cNvSpPr/>
          <p:nvPr/>
        </p:nvSpPr>
        <p:spPr bwMode="auto">
          <a:xfrm>
            <a:off x="167315" y="3226965"/>
            <a:ext cx="1512168" cy="864096"/>
          </a:xfrm>
          <a:prstGeom prst="roundRect">
            <a:avLst/>
          </a:prstGeom>
          <a:solidFill>
            <a:srgbClr val="14A9C7"/>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2000" dirty="0" smtClean="0">
                <a:solidFill>
                  <a:srgbClr val="000000"/>
                </a:solidFill>
              </a:rPr>
              <a:t>Setting the scene</a:t>
            </a:r>
          </a:p>
        </p:txBody>
      </p:sp>
      <p:sp>
        <p:nvSpPr>
          <p:cNvPr id="6" name="Rounded Rectangle 5"/>
          <p:cNvSpPr/>
          <p:nvPr/>
        </p:nvSpPr>
        <p:spPr bwMode="auto">
          <a:xfrm>
            <a:off x="1901605" y="3220614"/>
            <a:ext cx="1512168" cy="864096"/>
          </a:xfrm>
          <a:prstGeom prst="round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2000" dirty="0" smtClean="0">
                <a:solidFill>
                  <a:srgbClr val="000000"/>
                </a:solidFill>
              </a:rPr>
              <a:t>Building the story</a:t>
            </a:r>
          </a:p>
        </p:txBody>
      </p:sp>
      <p:sp>
        <p:nvSpPr>
          <p:cNvPr id="7" name="Rounded Rectangle 6"/>
          <p:cNvSpPr/>
          <p:nvPr/>
        </p:nvSpPr>
        <p:spPr bwMode="auto">
          <a:xfrm>
            <a:off x="3608095" y="3228378"/>
            <a:ext cx="1512168" cy="864096"/>
          </a:xfrm>
          <a:prstGeom prst="round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2000" dirty="0" smtClean="0">
                <a:solidFill>
                  <a:srgbClr val="000000"/>
                </a:solidFill>
              </a:rPr>
              <a:t>Reflecting</a:t>
            </a:r>
          </a:p>
        </p:txBody>
      </p:sp>
      <p:sp>
        <p:nvSpPr>
          <p:cNvPr id="8" name="Rounded Rectangle 7"/>
          <p:cNvSpPr/>
          <p:nvPr/>
        </p:nvSpPr>
        <p:spPr bwMode="auto">
          <a:xfrm>
            <a:off x="5364088" y="3228378"/>
            <a:ext cx="1800200" cy="864096"/>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2000" dirty="0" smtClean="0">
                <a:solidFill>
                  <a:srgbClr val="000000"/>
                </a:solidFill>
              </a:rPr>
              <a:t>Sharing and documenting</a:t>
            </a:r>
          </a:p>
        </p:txBody>
      </p:sp>
      <p:sp>
        <p:nvSpPr>
          <p:cNvPr id="9" name="Rounded Rectangle 8"/>
          <p:cNvSpPr/>
          <p:nvPr/>
        </p:nvSpPr>
        <p:spPr bwMode="auto">
          <a:xfrm>
            <a:off x="7391146" y="3212903"/>
            <a:ext cx="1512168" cy="864096"/>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2000" dirty="0" smtClean="0">
                <a:solidFill>
                  <a:srgbClr val="000000"/>
                </a:solidFill>
              </a:rPr>
              <a:t>Extending</a:t>
            </a:r>
          </a:p>
        </p:txBody>
      </p:sp>
      <p:cxnSp>
        <p:nvCxnSpPr>
          <p:cNvPr id="11" name="Curved Connector 10"/>
          <p:cNvCxnSpPr/>
          <p:nvPr/>
        </p:nvCxnSpPr>
        <p:spPr bwMode="auto">
          <a:xfrm rot="5400000" flipH="1" flipV="1">
            <a:off x="1673133" y="2356519"/>
            <a:ext cx="12700" cy="1728192"/>
          </a:xfrm>
          <a:prstGeom prst="curvedConnector3">
            <a:avLst>
              <a:gd name="adj1" fmla="val 5611764"/>
            </a:avLst>
          </a:prstGeom>
          <a:solidFill>
            <a:schemeClr val="accent1"/>
          </a:solidFill>
          <a:ln w="9525" cap="flat" cmpd="sng" algn="ctr">
            <a:solidFill>
              <a:schemeClr val="tx1"/>
            </a:solidFill>
            <a:prstDash val="solid"/>
            <a:round/>
            <a:headEnd type="none" w="med" len="med"/>
            <a:tailEnd type="arrow"/>
          </a:ln>
          <a:effectLst/>
        </p:spPr>
      </p:cxnSp>
      <p:cxnSp>
        <p:nvCxnSpPr>
          <p:cNvPr id="13" name="Curved Connector 12"/>
          <p:cNvCxnSpPr/>
          <p:nvPr/>
        </p:nvCxnSpPr>
        <p:spPr bwMode="auto">
          <a:xfrm rot="5400000" flipH="1" flipV="1">
            <a:off x="5221925" y="2342457"/>
            <a:ext cx="12700" cy="1728192"/>
          </a:xfrm>
          <a:prstGeom prst="curvedConnector3">
            <a:avLst>
              <a:gd name="adj1" fmla="val 5611764"/>
            </a:avLst>
          </a:prstGeom>
          <a:solidFill>
            <a:schemeClr val="accent1"/>
          </a:solidFill>
          <a:ln w="9525" cap="flat" cmpd="sng" algn="ctr">
            <a:solidFill>
              <a:schemeClr val="tx1"/>
            </a:solidFill>
            <a:prstDash val="solid"/>
            <a:round/>
            <a:headEnd type="none" w="med" len="med"/>
            <a:tailEnd type="arrow"/>
          </a:ln>
          <a:effectLst/>
        </p:spPr>
      </p:cxnSp>
      <p:cxnSp>
        <p:nvCxnSpPr>
          <p:cNvPr id="14" name="Curved Connector 13"/>
          <p:cNvCxnSpPr/>
          <p:nvPr/>
        </p:nvCxnSpPr>
        <p:spPr bwMode="auto">
          <a:xfrm rot="5400000" flipH="1" flipV="1">
            <a:off x="7277701" y="3188130"/>
            <a:ext cx="12700" cy="1728192"/>
          </a:xfrm>
          <a:prstGeom prst="curvedConnector3">
            <a:avLst>
              <a:gd name="adj1" fmla="val -5400000"/>
            </a:avLst>
          </a:prstGeom>
          <a:solidFill>
            <a:schemeClr val="accent1"/>
          </a:solidFill>
          <a:ln w="9525" cap="flat" cmpd="sng" algn="ctr">
            <a:solidFill>
              <a:schemeClr val="tx1"/>
            </a:solidFill>
            <a:prstDash val="solid"/>
            <a:round/>
            <a:headEnd type="none" w="med" len="med"/>
            <a:tailEnd type="arrow"/>
          </a:ln>
          <a:effectLst/>
        </p:spPr>
      </p:cxnSp>
      <p:cxnSp>
        <p:nvCxnSpPr>
          <p:cNvPr id="16" name="Curved Connector 15"/>
          <p:cNvCxnSpPr/>
          <p:nvPr/>
        </p:nvCxnSpPr>
        <p:spPr bwMode="auto">
          <a:xfrm rot="5400000" flipH="1" flipV="1">
            <a:off x="3462138" y="3200831"/>
            <a:ext cx="12700" cy="1728192"/>
          </a:xfrm>
          <a:prstGeom prst="curvedConnector3">
            <a:avLst>
              <a:gd name="adj1" fmla="val -5400000"/>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7968431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715" y="188640"/>
            <a:ext cx="8085664" cy="1066800"/>
          </a:xfrm>
        </p:spPr>
        <p:txBody>
          <a:bodyPr>
            <a:normAutofit/>
          </a:bodyPr>
          <a:lstStyle/>
          <a:p>
            <a:r>
              <a:rPr lang="en-US" dirty="0" smtClean="0"/>
              <a:t>What did we learn?</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3" y="2793244"/>
            <a:ext cx="7352779" cy="2930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829628"/>
            <a:ext cx="2736304" cy="1933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Billede 4" descr="45100_tips_dragon.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9962" y="43298"/>
            <a:ext cx="3600400" cy="3304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35012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9373" t="10080" r="17314" b="6761"/>
          <a:stretch>
            <a:fillRect/>
          </a:stretch>
        </p:blipFill>
        <p:spPr bwMode="auto">
          <a:xfrm>
            <a:off x="1331640" y="836712"/>
            <a:ext cx="6539061" cy="4830619"/>
          </a:xfrm>
          <a:prstGeom prst="rect">
            <a:avLst/>
          </a:prstGeom>
          <a:solidFill>
            <a:srgbClr val="437797"/>
          </a:solidFill>
          <a:ln>
            <a:noFill/>
          </a:ln>
        </p:spPr>
      </p:pic>
      <p:sp>
        <p:nvSpPr>
          <p:cNvPr id="3" name="Title 1"/>
          <p:cNvSpPr>
            <a:spLocks noGrp="1"/>
          </p:cNvSpPr>
          <p:nvPr>
            <p:ph type="title"/>
          </p:nvPr>
        </p:nvSpPr>
        <p:spPr>
          <a:xfrm>
            <a:off x="238715" y="188640"/>
            <a:ext cx="7631986" cy="648072"/>
          </a:xfrm>
        </p:spPr>
        <p:txBody>
          <a:bodyPr>
            <a:normAutofit/>
          </a:bodyPr>
          <a:lstStyle/>
          <a:p>
            <a:r>
              <a:rPr lang="en-US" sz="3600" dirty="0" smtClean="0"/>
              <a:t>Classroom examples</a:t>
            </a:r>
            <a:endParaRPr lang="en-US" sz="3600" dirty="0"/>
          </a:p>
        </p:txBody>
      </p:sp>
    </p:spTree>
    <p:extLst>
      <p:ext uri="{BB962C8B-B14F-4D97-AF65-F5344CB8AC3E}">
        <p14:creationId xmlns:p14="http://schemas.microsoft.com/office/powerpoint/2010/main" val="9618796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983335"/>
            <a:ext cx="6268492" cy="471367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itle 1"/>
          <p:cNvSpPr>
            <a:spLocks noGrp="1"/>
          </p:cNvSpPr>
          <p:nvPr>
            <p:ph type="title"/>
          </p:nvPr>
        </p:nvSpPr>
        <p:spPr>
          <a:xfrm>
            <a:off x="238715" y="188640"/>
            <a:ext cx="7631986" cy="648072"/>
          </a:xfrm>
        </p:spPr>
        <p:txBody>
          <a:bodyPr>
            <a:normAutofit/>
          </a:bodyPr>
          <a:lstStyle/>
          <a:p>
            <a:r>
              <a:rPr lang="en-US" sz="3600" dirty="0" smtClean="0"/>
              <a:t>Classroom examples</a:t>
            </a:r>
            <a:endParaRPr lang="en-US" sz="3600" dirty="0"/>
          </a:p>
        </p:txBody>
      </p:sp>
    </p:spTree>
    <p:extLst>
      <p:ext uri="{BB962C8B-B14F-4D97-AF65-F5344CB8AC3E}">
        <p14:creationId xmlns:p14="http://schemas.microsoft.com/office/powerpoint/2010/main" val="21743530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8900" t="9241" r="17786" b="6241"/>
          <a:stretch>
            <a:fillRect/>
          </a:stretch>
        </p:blipFill>
        <p:spPr bwMode="auto">
          <a:xfrm>
            <a:off x="1331640" y="804709"/>
            <a:ext cx="6492453" cy="487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67544" y="116632"/>
            <a:ext cx="5616624" cy="523220"/>
          </a:xfrm>
          <a:prstGeom prst="rect">
            <a:avLst/>
          </a:prstGeom>
          <a:noFill/>
        </p:spPr>
        <p:txBody>
          <a:bodyPr wrap="square" rtlCol="0">
            <a:spAutoFit/>
          </a:bodyPr>
          <a:lstStyle/>
          <a:p>
            <a:r>
              <a:rPr lang="en-US" sz="2800" b="1" dirty="0" smtClean="0">
                <a:solidFill>
                  <a:srgbClr val="000000"/>
                </a:solidFill>
              </a:rPr>
              <a:t>Classroom Examples</a:t>
            </a:r>
            <a:endParaRPr lang="en-US" sz="2800" b="1" dirty="0">
              <a:solidFill>
                <a:srgbClr val="000000"/>
              </a:solidFill>
            </a:endParaRPr>
          </a:p>
        </p:txBody>
      </p:sp>
    </p:spTree>
    <p:extLst>
      <p:ext uri="{BB962C8B-B14F-4D97-AF65-F5344CB8AC3E}">
        <p14:creationId xmlns:p14="http://schemas.microsoft.com/office/powerpoint/2010/main" val="27518370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9604" t="9760" r="17554" b="4880"/>
          <a:stretch>
            <a:fillRect/>
          </a:stretch>
        </p:blipFill>
        <p:spPr bwMode="auto">
          <a:xfrm>
            <a:off x="1115616" y="849812"/>
            <a:ext cx="6408712" cy="4895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67544" y="116632"/>
            <a:ext cx="5616624" cy="523220"/>
          </a:xfrm>
          <a:prstGeom prst="rect">
            <a:avLst/>
          </a:prstGeom>
          <a:noFill/>
        </p:spPr>
        <p:txBody>
          <a:bodyPr wrap="square" rtlCol="0">
            <a:spAutoFit/>
          </a:bodyPr>
          <a:lstStyle/>
          <a:p>
            <a:r>
              <a:rPr lang="en-US" sz="2800" b="1" dirty="0" smtClean="0">
                <a:solidFill>
                  <a:srgbClr val="000000"/>
                </a:solidFill>
              </a:rPr>
              <a:t>Classroom Examples</a:t>
            </a:r>
            <a:endParaRPr lang="en-US" sz="2800" b="1" dirty="0">
              <a:solidFill>
                <a:srgbClr val="000000"/>
              </a:solidFill>
            </a:endParaRPr>
          </a:p>
        </p:txBody>
      </p:sp>
    </p:spTree>
    <p:extLst>
      <p:ext uri="{BB962C8B-B14F-4D97-AF65-F5344CB8AC3E}">
        <p14:creationId xmlns:p14="http://schemas.microsoft.com/office/powerpoint/2010/main" val="1002019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9133" t="10600" r="17554" b="7082"/>
          <a:stretch>
            <a:fillRect/>
          </a:stretch>
        </p:blipFill>
        <p:spPr bwMode="auto">
          <a:xfrm>
            <a:off x="1187624" y="764704"/>
            <a:ext cx="6632070" cy="4850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67544" y="116632"/>
            <a:ext cx="5616624" cy="523220"/>
          </a:xfrm>
          <a:prstGeom prst="rect">
            <a:avLst/>
          </a:prstGeom>
          <a:noFill/>
        </p:spPr>
        <p:txBody>
          <a:bodyPr wrap="square" rtlCol="0">
            <a:spAutoFit/>
          </a:bodyPr>
          <a:lstStyle/>
          <a:p>
            <a:r>
              <a:rPr lang="en-US" sz="2800" b="1" dirty="0" smtClean="0">
                <a:solidFill>
                  <a:srgbClr val="000000"/>
                </a:solidFill>
              </a:rPr>
              <a:t>Classroom Examples</a:t>
            </a:r>
            <a:endParaRPr lang="en-US" sz="2800" b="1" dirty="0">
              <a:solidFill>
                <a:srgbClr val="000000"/>
              </a:solidFill>
            </a:endParaRPr>
          </a:p>
        </p:txBody>
      </p:sp>
    </p:spTree>
    <p:extLst>
      <p:ext uri="{BB962C8B-B14F-4D97-AF65-F5344CB8AC3E}">
        <p14:creationId xmlns:p14="http://schemas.microsoft.com/office/powerpoint/2010/main" val="31278062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Billede 6" descr="45100_wig_knights_tal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2462" y="1451811"/>
            <a:ext cx="4294187" cy="436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Placeholder 2"/>
          <p:cNvSpPr>
            <a:spLocks noGrp="1"/>
          </p:cNvSpPr>
          <p:nvPr>
            <p:ph type="body" sz="quarter" idx="10"/>
          </p:nvPr>
        </p:nvSpPr>
        <p:spPr>
          <a:xfrm>
            <a:off x="533400" y="1268413"/>
            <a:ext cx="8077200" cy="4370387"/>
          </a:xfrm>
        </p:spPr>
        <p:txBody>
          <a:bodyPr/>
          <a:lstStyle/>
          <a:p>
            <a:pPr marL="457200" indent="-457200"/>
            <a:endParaRPr lang="en-US" b="1" dirty="0" smtClean="0">
              <a:latin typeface="Arial" charset="0"/>
              <a:cs typeface="Arial" charset="0"/>
            </a:endParaRPr>
          </a:p>
          <a:p>
            <a:pPr marL="457200" indent="-457200">
              <a:buFontTx/>
              <a:buChar char="•"/>
            </a:pPr>
            <a:endParaRPr lang="en-US" dirty="0" smtClean="0">
              <a:latin typeface="Arial" charset="0"/>
              <a:cs typeface="Arial" charset="0"/>
            </a:endParaRPr>
          </a:p>
        </p:txBody>
      </p:sp>
      <p:sp>
        <p:nvSpPr>
          <p:cNvPr id="5" name="Title 1"/>
          <p:cNvSpPr txBox="1">
            <a:spLocks/>
          </p:cNvSpPr>
          <p:nvPr/>
        </p:nvSpPr>
        <p:spPr>
          <a:xfrm>
            <a:off x="395536" y="188640"/>
            <a:ext cx="8085664" cy="1066800"/>
          </a:xfrm>
          <a:prstGeom prst="rect">
            <a:avLst/>
          </a:prstGeom>
          <a:noFill/>
          <a:ln>
            <a:noFill/>
          </a:ln>
        </p:spPr>
        <p:txBody>
          <a:bodyPr vert="horz" lIns="91440" tIns="45720" rIns="91440" bIns="45720" rtlCol="0" anchor="t" anchorCtr="0">
            <a:normAutofit/>
          </a:bodyPr>
          <a:lstStyle>
            <a:lvl1pPr algn="l" rtl="0" eaLnBrk="0" fontAlgn="base" hangingPunct="0">
              <a:lnSpc>
                <a:spcPct val="80000"/>
              </a:lnSpc>
              <a:spcBef>
                <a:spcPct val="0"/>
              </a:spcBef>
              <a:spcAft>
                <a:spcPct val="0"/>
              </a:spcAft>
              <a:defRPr sz="4200" b="0" i="0">
                <a:solidFill>
                  <a:schemeClr val="tx2"/>
                </a:solidFill>
                <a:latin typeface="LEGOChaletComprime-80Bold"/>
                <a:ea typeface="+mj-ea"/>
                <a:cs typeface="LEGOChaletComprime-80Bold"/>
              </a:defRPr>
            </a:lvl1pPr>
            <a:lvl2pPr algn="l" rtl="0" eaLnBrk="0" fontAlgn="base" hangingPunct="0">
              <a:spcBef>
                <a:spcPct val="0"/>
              </a:spcBef>
              <a:spcAft>
                <a:spcPct val="0"/>
              </a:spcAft>
              <a:defRPr sz="3600" b="1">
                <a:solidFill>
                  <a:schemeClr val="tx2"/>
                </a:solidFill>
                <a:latin typeface="ChaletOffice" pitchFamily="34" charset="0"/>
              </a:defRPr>
            </a:lvl2pPr>
            <a:lvl3pPr algn="l" rtl="0" eaLnBrk="0" fontAlgn="base" hangingPunct="0">
              <a:spcBef>
                <a:spcPct val="0"/>
              </a:spcBef>
              <a:spcAft>
                <a:spcPct val="0"/>
              </a:spcAft>
              <a:defRPr sz="3600" b="1">
                <a:solidFill>
                  <a:schemeClr val="tx2"/>
                </a:solidFill>
                <a:latin typeface="ChaletOffice" pitchFamily="34" charset="0"/>
              </a:defRPr>
            </a:lvl3pPr>
            <a:lvl4pPr algn="l" rtl="0" eaLnBrk="0" fontAlgn="base" hangingPunct="0">
              <a:spcBef>
                <a:spcPct val="0"/>
              </a:spcBef>
              <a:spcAft>
                <a:spcPct val="0"/>
              </a:spcAft>
              <a:defRPr sz="3600" b="1">
                <a:solidFill>
                  <a:schemeClr val="tx2"/>
                </a:solidFill>
                <a:latin typeface="ChaletOffice" pitchFamily="34" charset="0"/>
              </a:defRPr>
            </a:lvl4pPr>
            <a:lvl5pPr algn="l" rtl="0" eaLnBrk="0" fontAlgn="base" hangingPunct="0">
              <a:spcBef>
                <a:spcPct val="0"/>
              </a:spcBef>
              <a:spcAft>
                <a:spcPct val="0"/>
              </a:spcAft>
              <a:defRPr sz="3600" b="1">
                <a:solidFill>
                  <a:schemeClr val="tx2"/>
                </a:solidFill>
                <a:latin typeface="ChaletOffice" pitchFamily="34" charset="0"/>
              </a:defRPr>
            </a:lvl5pPr>
            <a:lvl6pPr marL="457200" algn="l" rtl="0" fontAlgn="base">
              <a:spcBef>
                <a:spcPct val="0"/>
              </a:spcBef>
              <a:spcAft>
                <a:spcPct val="0"/>
              </a:spcAft>
              <a:defRPr sz="3600" b="1">
                <a:solidFill>
                  <a:schemeClr val="tx2"/>
                </a:solidFill>
                <a:latin typeface="ChaletOffice" pitchFamily="34" charset="0"/>
              </a:defRPr>
            </a:lvl6pPr>
            <a:lvl7pPr marL="914400" algn="l" rtl="0" fontAlgn="base">
              <a:spcBef>
                <a:spcPct val="0"/>
              </a:spcBef>
              <a:spcAft>
                <a:spcPct val="0"/>
              </a:spcAft>
              <a:defRPr sz="3600" b="1">
                <a:solidFill>
                  <a:schemeClr val="tx2"/>
                </a:solidFill>
                <a:latin typeface="ChaletOffice" pitchFamily="34" charset="0"/>
              </a:defRPr>
            </a:lvl7pPr>
            <a:lvl8pPr marL="1371600" algn="l" rtl="0" fontAlgn="base">
              <a:spcBef>
                <a:spcPct val="0"/>
              </a:spcBef>
              <a:spcAft>
                <a:spcPct val="0"/>
              </a:spcAft>
              <a:defRPr sz="3600" b="1">
                <a:solidFill>
                  <a:schemeClr val="tx2"/>
                </a:solidFill>
                <a:latin typeface="ChaletOffice" pitchFamily="34" charset="0"/>
              </a:defRPr>
            </a:lvl8pPr>
            <a:lvl9pPr marL="1828800" algn="l" rtl="0" fontAlgn="base">
              <a:spcBef>
                <a:spcPct val="0"/>
              </a:spcBef>
              <a:spcAft>
                <a:spcPct val="0"/>
              </a:spcAft>
              <a:defRPr sz="3600" b="1">
                <a:solidFill>
                  <a:schemeClr val="tx2"/>
                </a:solidFill>
                <a:latin typeface="ChaletOffice" pitchFamily="34" charset="0"/>
              </a:defRPr>
            </a:lvl9pPr>
          </a:lstStyle>
          <a:p>
            <a:r>
              <a:rPr lang="en-US" b="1" dirty="0" smtClean="0">
                <a:solidFill>
                  <a:srgbClr val="0070C0"/>
                </a:solidFill>
                <a:latin typeface="Arial Narrow" pitchFamily="34" charset="0"/>
                <a:cs typeface="Arial" pitchFamily="34" charset="0"/>
              </a:rPr>
              <a:t>What is </a:t>
            </a:r>
            <a:r>
              <a:rPr lang="en-US" b="1" dirty="0" err="1" smtClean="0">
                <a:solidFill>
                  <a:srgbClr val="0070C0"/>
                </a:solidFill>
                <a:latin typeface="Arial Narrow" pitchFamily="34" charset="0"/>
                <a:cs typeface="Arial" pitchFamily="34" charset="0"/>
              </a:rPr>
              <a:t>StoryStarter</a:t>
            </a:r>
            <a:r>
              <a:rPr lang="en-US" b="1" dirty="0" smtClean="0">
                <a:solidFill>
                  <a:srgbClr val="0070C0"/>
                </a:solidFill>
                <a:latin typeface="Arial Narrow" pitchFamily="34" charset="0"/>
                <a:cs typeface="Arial" pitchFamily="34" charset="0"/>
              </a:rPr>
              <a:t>?</a:t>
            </a:r>
            <a:endParaRPr lang="en-US" b="1" dirty="0">
              <a:solidFill>
                <a:srgbClr val="0070C0"/>
              </a:solidFill>
              <a:latin typeface="Arial Narrow" pitchFamily="34" charset="0"/>
              <a:cs typeface="Arial" pitchFamily="34" charset="0"/>
            </a:endParaRPr>
          </a:p>
        </p:txBody>
      </p:sp>
      <p:sp>
        <p:nvSpPr>
          <p:cNvPr id="2" name="Rectangle 1"/>
          <p:cNvSpPr/>
          <p:nvPr/>
        </p:nvSpPr>
        <p:spPr>
          <a:xfrm>
            <a:off x="-540568" y="1484313"/>
            <a:ext cx="5472608" cy="3046988"/>
          </a:xfrm>
          <a:prstGeom prst="rect">
            <a:avLst/>
          </a:prstGeom>
        </p:spPr>
        <p:txBody>
          <a:bodyPr wrap="square">
            <a:spAutoFit/>
          </a:bodyPr>
          <a:lstStyle/>
          <a:p>
            <a:pPr marL="1028700" lvl="1" algn="ctr"/>
            <a:r>
              <a:rPr lang="en-US" dirty="0" err="1">
                <a:solidFill>
                  <a:srgbClr val="000000"/>
                </a:solidFill>
              </a:rPr>
              <a:t>StoryStarter</a:t>
            </a:r>
            <a:r>
              <a:rPr lang="en-US" dirty="0">
                <a:solidFill>
                  <a:srgbClr val="000000"/>
                </a:solidFill>
              </a:rPr>
              <a:t> is an engaging and collaborative hands-on experience that boosts Language Arts skills and inspires every student in the classroom to create, comprehend, and communicate stories.</a:t>
            </a:r>
          </a:p>
        </p:txBody>
      </p:sp>
    </p:spTree>
    <p:extLst>
      <p:ext uri="{BB962C8B-B14F-4D97-AF65-F5344CB8AC3E}">
        <p14:creationId xmlns:p14="http://schemas.microsoft.com/office/powerpoint/2010/main" val="31008770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711" y="260648"/>
            <a:ext cx="8085664" cy="1066800"/>
          </a:xfrm>
        </p:spPr>
        <p:txBody>
          <a:bodyPr>
            <a:normAutofit/>
          </a:bodyPr>
          <a:lstStyle/>
          <a:p>
            <a:r>
              <a:rPr lang="en-US" sz="4000" b="1" dirty="0" smtClean="0"/>
              <a:t>Classroom Examples</a:t>
            </a:r>
            <a:r>
              <a:rPr lang="en-US" sz="4400" b="1" dirty="0"/>
              <a:t/>
            </a:r>
            <a:br>
              <a:rPr lang="en-US" sz="4400" b="1" dirty="0"/>
            </a:b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905002">
            <a:off x="918053" y="1300874"/>
            <a:ext cx="3587547" cy="5058699"/>
          </a:xfrm>
          <a:prstGeom prst="rect">
            <a:avLst/>
          </a:prstGeom>
        </p:spPr>
      </p:pic>
      <p:sp>
        <p:nvSpPr>
          <p:cNvPr id="5" name="TextBox 4"/>
          <p:cNvSpPr txBox="1"/>
          <p:nvPr/>
        </p:nvSpPr>
        <p:spPr>
          <a:xfrm>
            <a:off x="5484730" y="1628800"/>
            <a:ext cx="2975702" cy="3046988"/>
          </a:xfrm>
          <a:prstGeom prst="rect">
            <a:avLst/>
          </a:prstGeom>
          <a:noFill/>
        </p:spPr>
        <p:txBody>
          <a:bodyPr wrap="square" rtlCol="0">
            <a:spAutoFit/>
          </a:bodyPr>
          <a:lstStyle/>
          <a:p>
            <a:r>
              <a:rPr lang="en-US" b="1" dirty="0" smtClean="0">
                <a:solidFill>
                  <a:srgbClr val="000000"/>
                </a:solidFill>
              </a:rPr>
              <a:t>Poetry Analysis:</a:t>
            </a:r>
          </a:p>
          <a:p>
            <a:pPr marL="342900" indent="-342900">
              <a:buFont typeface="Arial" pitchFamily="34" charset="0"/>
              <a:buChar char="•"/>
            </a:pPr>
            <a:r>
              <a:rPr lang="en-US" dirty="0" smtClean="0">
                <a:solidFill>
                  <a:srgbClr val="000000"/>
                </a:solidFill>
              </a:rPr>
              <a:t>Components of a poem</a:t>
            </a:r>
          </a:p>
          <a:p>
            <a:pPr marL="342900" indent="-342900">
              <a:buFont typeface="Arial" pitchFamily="34" charset="0"/>
              <a:buChar char="•"/>
            </a:pPr>
            <a:r>
              <a:rPr lang="en-US" dirty="0" smtClean="0">
                <a:solidFill>
                  <a:srgbClr val="000000"/>
                </a:solidFill>
              </a:rPr>
              <a:t>Introduction to rhyming, alliteration, or figurative language</a:t>
            </a:r>
          </a:p>
        </p:txBody>
      </p:sp>
    </p:spTree>
    <p:extLst>
      <p:ext uri="{BB962C8B-B14F-4D97-AF65-F5344CB8AC3E}">
        <p14:creationId xmlns:p14="http://schemas.microsoft.com/office/powerpoint/2010/main" val="33990961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546929928"/>
              </p:ext>
            </p:extLst>
          </p:nvPr>
        </p:nvGraphicFramePr>
        <p:xfrm>
          <a:off x="-2052736" y="6165304"/>
          <a:ext cx="4954610" cy="200025"/>
        </p:xfrm>
        <a:graphic>
          <a:graphicData uri="http://schemas.openxmlformats.org/drawingml/2006/table">
            <a:tbl>
              <a:tblPr/>
              <a:tblGrid>
                <a:gridCol w="4954610"/>
              </a:tblGrid>
              <a:tr h="200025">
                <a:tc>
                  <a:txBody>
                    <a:bodyPr/>
                    <a:lstStyle/>
                    <a:p>
                      <a:pPr algn="l" fontAlgn="b"/>
                      <a:endParaRPr lang="en-US" sz="1200" b="1" i="0" u="none" strike="noStrike" dirty="0">
                        <a:solidFill>
                          <a:srgbClr val="FF0000"/>
                        </a:solidFill>
                        <a:latin typeface="Arial"/>
                      </a:endParaRPr>
                    </a:p>
                  </a:txBody>
                  <a:tcPr marL="0" marR="0" marT="0" marB="0" anchor="b">
                    <a:lnL>
                      <a:noFill/>
                    </a:lnL>
                    <a:lnR>
                      <a:noFill/>
                    </a:lnR>
                    <a:lnT>
                      <a:noFill/>
                    </a:lnT>
                    <a:lnB>
                      <a:noFill/>
                    </a:lnB>
                  </a:tcPr>
                </a:tc>
              </a:tr>
            </a:tbl>
          </a:graphicData>
        </a:graphic>
      </p:graphicFrame>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576" y="0"/>
            <a:ext cx="4315073" cy="578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3347864" y="764704"/>
            <a:ext cx="4563536" cy="1312334"/>
          </a:xfrm>
        </p:spPr>
        <p:txBody>
          <a:bodyPr/>
          <a:lstStyle/>
          <a:p>
            <a:pPr algn="ctr"/>
            <a:r>
              <a:rPr lang="en-US" dirty="0" smtClean="0"/>
              <a:t>Questions?</a:t>
            </a:r>
            <a:endParaRPr lang="en-US" dirty="0"/>
          </a:p>
        </p:txBody>
      </p:sp>
      <p:sp>
        <p:nvSpPr>
          <p:cNvPr id="7" name="Title 2"/>
          <p:cNvSpPr txBox="1">
            <a:spLocks/>
          </p:cNvSpPr>
          <p:nvPr/>
        </p:nvSpPr>
        <p:spPr>
          <a:xfrm>
            <a:off x="3084113" y="2492896"/>
            <a:ext cx="5736359" cy="1734819"/>
          </a:xfrm>
          <a:prstGeom prst="rect">
            <a:avLst/>
          </a:prstGeom>
          <a:noFill/>
          <a:ln>
            <a:noFill/>
          </a:ln>
        </p:spPr>
        <p:txBody>
          <a:bodyPr vert="horz" lIns="91440" tIns="45720" rIns="91440" bIns="45720" rtlCol="0" anchor="t" anchorCtr="0">
            <a:normAutofit lnSpcReduction="10000"/>
          </a:bodyPr>
          <a:lstStyle>
            <a:lvl1pPr algn="l" rtl="0" eaLnBrk="0" fontAlgn="base" hangingPunct="0">
              <a:lnSpc>
                <a:spcPct val="80000"/>
              </a:lnSpc>
              <a:spcBef>
                <a:spcPct val="0"/>
              </a:spcBef>
              <a:spcAft>
                <a:spcPct val="0"/>
              </a:spcAft>
              <a:defRPr sz="4200" b="0" i="0">
                <a:solidFill>
                  <a:schemeClr val="tx2"/>
                </a:solidFill>
                <a:latin typeface="LEGOChaletComprime-80Bold"/>
                <a:ea typeface="+mj-ea"/>
                <a:cs typeface="LEGOChaletComprime-80Bold"/>
              </a:defRPr>
            </a:lvl1pPr>
            <a:lvl2pPr algn="l" rtl="0" eaLnBrk="0" fontAlgn="base" hangingPunct="0">
              <a:spcBef>
                <a:spcPct val="0"/>
              </a:spcBef>
              <a:spcAft>
                <a:spcPct val="0"/>
              </a:spcAft>
              <a:defRPr sz="3600" b="1">
                <a:solidFill>
                  <a:schemeClr val="tx2"/>
                </a:solidFill>
                <a:latin typeface="ChaletOffice" pitchFamily="34" charset="0"/>
              </a:defRPr>
            </a:lvl2pPr>
            <a:lvl3pPr algn="l" rtl="0" eaLnBrk="0" fontAlgn="base" hangingPunct="0">
              <a:spcBef>
                <a:spcPct val="0"/>
              </a:spcBef>
              <a:spcAft>
                <a:spcPct val="0"/>
              </a:spcAft>
              <a:defRPr sz="3600" b="1">
                <a:solidFill>
                  <a:schemeClr val="tx2"/>
                </a:solidFill>
                <a:latin typeface="ChaletOffice" pitchFamily="34" charset="0"/>
              </a:defRPr>
            </a:lvl3pPr>
            <a:lvl4pPr algn="l" rtl="0" eaLnBrk="0" fontAlgn="base" hangingPunct="0">
              <a:spcBef>
                <a:spcPct val="0"/>
              </a:spcBef>
              <a:spcAft>
                <a:spcPct val="0"/>
              </a:spcAft>
              <a:defRPr sz="3600" b="1">
                <a:solidFill>
                  <a:schemeClr val="tx2"/>
                </a:solidFill>
                <a:latin typeface="ChaletOffice" pitchFamily="34" charset="0"/>
              </a:defRPr>
            </a:lvl4pPr>
            <a:lvl5pPr algn="l" rtl="0" eaLnBrk="0" fontAlgn="base" hangingPunct="0">
              <a:spcBef>
                <a:spcPct val="0"/>
              </a:spcBef>
              <a:spcAft>
                <a:spcPct val="0"/>
              </a:spcAft>
              <a:defRPr sz="3600" b="1">
                <a:solidFill>
                  <a:schemeClr val="tx2"/>
                </a:solidFill>
                <a:latin typeface="ChaletOffice" pitchFamily="34" charset="0"/>
              </a:defRPr>
            </a:lvl5pPr>
            <a:lvl6pPr marL="457200" algn="l" rtl="0" fontAlgn="base">
              <a:spcBef>
                <a:spcPct val="0"/>
              </a:spcBef>
              <a:spcAft>
                <a:spcPct val="0"/>
              </a:spcAft>
              <a:defRPr sz="3600" b="1">
                <a:solidFill>
                  <a:schemeClr val="tx2"/>
                </a:solidFill>
                <a:latin typeface="ChaletOffice" pitchFamily="34" charset="0"/>
              </a:defRPr>
            </a:lvl6pPr>
            <a:lvl7pPr marL="914400" algn="l" rtl="0" fontAlgn="base">
              <a:spcBef>
                <a:spcPct val="0"/>
              </a:spcBef>
              <a:spcAft>
                <a:spcPct val="0"/>
              </a:spcAft>
              <a:defRPr sz="3600" b="1">
                <a:solidFill>
                  <a:schemeClr val="tx2"/>
                </a:solidFill>
                <a:latin typeface="ChaletOffice" pitchFamily="34" charset="0"/>
              </a:defRPr>
            </a:lvl7pPr>
            <a:lvl8pPr marL="1371600" algn="l" rtl="0" fontAlgn="base">
              <a:spcBef>
                <a:spcPct val="0"/>
              </a:spcBef>
              <a:spcAft>
                <a:spcPct val="0"/>
              </a:spcAft>
              <a:defRPr sz="3600" b="1">
                <a:solidFill>
                  <a:schemeClr val="tx2"/>
                </a:solidFill>
                <a:latin typeface="ChaletOffice" pitchFamily="34" charset="0"/>
              </a:defRPr>
            </a:lvl8pPr>
            <a:lvl9pPr marL="1828800" algn="l" rtl="0" fontAlgn="base">
              <a:spcBef>
                <a:spcPct val="0"/>
              </a:spcBef>
              <a:spcAft>
                <a:spcPct val="0"/>
              </a:spcAft>
              <a:defRPr sz="3600" b="1">
                <a:solidFill>
                  <a:schemeClr val="tx2"/>
                </a:solidFill>
                <a:latin typeface="ChaletOffice" pitchFamily="34" charset="0"/>
              </a:defRPr>
            </a:lvl9pPr>
          </a:lstStyle>
          <a:p>
            <a:pPr>
              <a:lnSpc>
                <a:spcPct val="120000"/>
              </a:lnSpc>
            </a:pPr>
            <a:r>
              <a:rPr lang="en-US" sz="2400" kern="0" dirty="0">
                <a:solidFill>
                  <a:srgbClr val="000000"/>
                </a:solidFill>
              </a:rPr>
              <a:t>P</a:t>
            </a:r>
            <a:r>
              <a:rPr lang="en-US" sz="2400" kern="0" dirty="0" smtClean="0">
                <a:solidFill>
                  <a:srgbClr val="000000"/>
                </a:solidFill>
              </a:rPr>
              <a:t>lease visit </a:t>
            </a:r>
            <a:r>
              <a:rPr lang="en-US" sz="2400" kern="0" dirty="0" smtClean="0">
                <a:solidFill>
                  <a:srgbClr val="000000"/>
                </a:solidFill>
                <a:hlinkClick r:id="rId4"/>
              </a:rPr>
              <a:t>www.LEGOeducation.us/StoryStarter</a:t>
            </a:r>
            <a:r>
              <a:rPr lang="en-US" sz="2400" kern="0" dirty="0" smtClean="0">
                <a:solidFill>
                  <a:srgbClr val="000000"/>
                </a:solidFill>
              </a:rPr>
              <a:t> to find:</a:t>
            </a:r>
          </a:p>
          <a:p>
            <a:pPr marL="342900" indent="-342900">
              <a:lnSpc>
                <a:spcPct val="120000"/>
              </a:lnSpc>
              <a:buFont typeface="Arial" pitchFamily="34" charset="0"/>
              <a:buChar char="•"/>
            </a:pPr>
            <a:r>
              <a:rPr lang="en-US" sz="2400" kern="0" dirty="0" smtClean="0">
                <a:solidFill>
                  <a:srgbClr val="000000"/>
                </a:solidFill>
              </a:rPr>
              <a:t>Videos</a:t>
            </a:r>
          </a:p>
          <a:p>
            <a:pPr marL="342900" indent="-342900">
              <a:lnSpc>
                <a:spcPct val="120000"/>
              </a:lnSpc>
              <a:buFont typeface="Arial" pitchFamily="34" charset="0"/>
              <a:buChar char="•"/>
            </a:pPr>
            <a:r>
              <a:rPr lang="en-US" sz="2400" kern="0" dirty="0" smtClean="0">
                <a:solidFill>
                  <a:srgbClr val="000000"/>
                </a:solidFill>
              </a:rPr>
              <a:t>Recorded Webinars</a:t>
            </a:r>
          </a:p>
          <a:p>
            <a:pPr marL="342900" indent="-342900">
              <a:lnSpc>
                <a:spcPct val="120000"/>
              </a:lnSpc>
              <a:buFont typeface="Arial" pitchFamily="34" charset="0"/>
              <a:buChar char="•"/>
            </a:pPr>
            <a:r>
              <a:rPr lang="en-US" sz="2400" kern="0" dirty="0" smtClean="0">
                <a:solidFill>
                  <a:srgbClr val="000000"/>
                </a:solidFill>
              </a:rPr>
              <a:t>Case Studies and more!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Billede 6" descr="080812_StoryStarterVisual.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9469" y="692696"/>
            <a:ext cx="8156653" cy="503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itel 1"/>
          <p:cNvSpPr>
            <a:spLocks noGrp="1"/>
          </p:cNvSpPr>
          <p:nvPr>
            <p:ph type="title"/>
          </p:nvPr>
        </p:nvSpPr>
        <p:spPr>
          <a:xfrm>
            <a:off x="179512" y="159296"/>
            <a:ext cx="8085138" cy="1066800"/>
          </a:xfrm>
        </p:spPr>
        <p:txBody>
          <a:bodyPr>
            <a:normAutofit/>
          </a:bodyPr>
          <a:lstStyle/>
          <a:p>
            <a:r>
              <a:rPr lang="en-US" sz="3200" b="1" dirty="0" smtClean="0">
                <a:latin typeface="Arial Narrow" pitchFamily="34" charset="0"/>
                <a:cs typeface="Arial" charset="0"/>
              </a:rPr>
              <a:t>What does it look like?</a:t>
            </a:r>
          </a:p>
        </p:txBody>
      </p:sp>
    </p:spTree>
    <p:extLst>
      <p:ext uri="{BB962C8B-B14F-4D97-AF65-F5344CB8AC3E}">
        <p14:creationId xmlns:p14="http://schemas.microsoft.com/office/powerpoint/2010/main" val="21334037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ladsholder til tekst 2"/>
          <p:cNvSpPr>
            <a:spLocks noGrp="1"/>
          </p:cNvSpPr>
          <p:nvPr>
            <p:ph type="body" sz="quarter" idx="10"/>
          </p:nvPr>
        </p:nvSpPr>
        <p:spPr>
          <a:xfrm>
            <a:off x="539750" y="1196975"/>
            <a:ext cx="8077200" cy="4154488"/>
          </a:xfrm>
        </p:spPr>
        <p:txBody>
          <a:bodyPr>
            <a:normAutofit/>
          </a:bodyPr>
          <a:lstStyle/>
          <a:p>
            <a:pPr marL="342900" indent="-342900">
              <a:lnSpc>
                <a:spcPct val="100000"/>
              </a:lnSpc>
              <a:buFontTx/>
              <a:buChar char="•"/>
            </a:pPr>
            <a:r>
              <a:rPr lang="en-US" sz="1800" dirty="0" smtClean="0">
                <a:latin typeface="Arial" charset="0"/>
                <a:cs typeface="Arial" charset="0"/>
              </a:rPr>
              <a:t>1,144 elements delivered in a sturdy storage box</a:t>
            </a:r>
          </a:p>
          <a:p>
            <a:pPr marL="1085850" lvl="1" indent="-342900">
              <a:buFont typeface="Arial" charset="0"/>
              <a:buChar char="•"/>
            </a:pPr>
            <a:r>
              <a:rPr lang="en-US" sz="1800" dirty="0" smtClean="0">
                <a:latin typeface="Arial" charset="0"/>
                <a:cs typeface="Arial" charset="0"/>
              </a:rPr>
              <a:t>Assorted characters, animals, accessories, iconic elements and basic bricks. All elements x5.</a:t>
            </a:r>
          </a:p>
          <a:p>
            <a:pPr marL="1085850" lvl="1" indent="-342900">
              <a:buFont typeface="Arial" charset="0"/>
              <a:buChar char="•"/>
            </a:pPr>
            <a:r>
              <a:rPr lang="en-US" sz="1800" dirty="0" smtClean="0">
                <a:latin typeface="Arial" charset="0"/>
                <a:cs typeface="Arial" charset="0"/>
              </a:rPr>
              <a:t>5 building plates for creating story structures</a:t>
            </a:r>
          </a:p>
          <a:p>
            <a:pPr marL="1085850" lvl="1" indent="-342900">
              <a:buFont typeface="Arial" charset="0"/>
              <a:buChar char="•"/>
            </a:pPr>
            <a:r>
              <a:rPr lang="en-US" sz="1800" dirty="0" smtClean="0">
                <a:latin typeface="Arial" charset="0"/>
                <a:cs typeface="Arial" charset="0"/>
              </a:rPr>
              <a:t>1 building plate to build the spinner</a:t>
            </a:r>
          </a:p>
          <a:p>
            <a:pPr marL="342900" indent="-342900">
              <a:lnSpc>
                <a:spcPct val="100000"/>
              </a:lnSpc>
              <a:buFontTx/>
              <a:buChar char="•"/>
            </a:pPr>
            <a:r>
              <a:rPr lang="en-US" sz="1800" dirty="0" smtClean="0">
                <a:latin typeface="Arial" charset="0"/>
                <a:cs typeface="Arial" charset="0"/>
              </a:rPr>
              <a:t>2 spinner cards to create a spinner (Category, Setting, Time &amp; Mood)</a:t>
            </a:r>
          </a:p>
          <a:p>
            <a:pPr marL="342900" indent="-342900">
              <a:lnSpc>
                <a:spcPct val="100000"/>
              </a:lnSpc>
              <a:buFontTx/>
              <a:buChar char="•"/>
            </a:pPr>
            <a:r>
              <a:rPr lang="en-US" sz="1800" dirty="0" smtClean="0">
                <a:latin typeface="Arial" charset="0"/>
                <a:cs typeface="Arial" charset="0"/>
              </a:rPr>
              <a:t>2 sorting trays</a:t>
            </a:r>
          </a:p>
          <a:p>
            <a:pPr marL="342900" indent="-342900">
              <a:lnSpc>
                <a:spcPct val="100000"/>
              </a:lnSpc>
              <a:buFontTx/>
              <a:buChar char="•"/>
            </a:pPr>
            <a:r>
              <a:rPr lang="en-US" sz="1800" dirty="0" smtClean="0">
                <a:latin typeface="Arial" charset="0"/>
                <a:cs typeface="Arial" charset="0"/>
              </a:rPr>
              <a:t>Sticker sheet for classroom management</a:t>
            </a:r>
          </a:p>
          <a:p>
            <a:pPr marL="342900" indent="-342900">
              <a:lnSpc>
                <a:spcPct val="100000"/>
              </a:lnSpc>
            </a:pPr>
            <a:r>
              <a:rPr lang="en-US" sz="1800" dirty="0" smtClean="0">
                <a:latin typeface="Arial" charset="0"/>
                <a:cs typeface="Arial" charset="0"/>
              </a:rPr>
              <a:t>	- Characters, Props, Setting, Details, Scenes </a:t>
            </a:r>
          </a:p>
          <a:p>
            <a:pPr marL="342900" indent="-342900">
              <a:lnSpc>
                <a:spcPct val="100000"/>
              </a:lnSpc>
              <a:buFontTx/>
              <a:buChar char="•"/>
            </a:pPr>
            <a:r>
              <a:rPr lang="en-US" sz="1800" dirty="0" smtClean="0">
                <a:latin typeface="Arial" charset="0"/>
                <a:cs typeface="Arial" charset="0"/>
              </a:rPr>
              <a:t>Element overview </a:t>
            </a:r>
          </a:p>
        </p:txBody>
      </p:sp>
      <p:pic>
        <p:nvPicPr>
          <p:cNvPr id="43011" name="Picture 2" descr="\\dka229\LE_Artistic_Creativity\01_LDP_M1_M5_Documents\02_Marketing\10_Fotos\StoryStarter PNG\45100_story_starter_row_of_fiv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2470" y="3717032"/>
            <a:ext cx="4227512"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el 1"/>
          <p:cNvSpPr txBox="1">
            <a:spLocks/>
          </p:cNvSpPr>
          <p:nvPr/>
        </p:nvSpPr>
        <p:spPr>
          <a:xfrm>
            <a:off x="525463" y="381000"/>
            <a:ext cx="8085137" cy="1066800"/>
          </a:xfrm>
          <a:prstGeom prst="rect">
            <a:avLst/>
          </a:prstGeom>
          <a:noFill/>
          <a:ln>
            <a:noFill/>
          </a:ln>
        </p:spPr>
        <p:txBody>
          <a:bodyPr lIns="0" tIns="0" rIns="0" bIns="0"/>
          <a:lstStyle/>
          <a:p>
            <a:pPr>
              <a:lnSpc>
                <a:spcPct val="80000"/>
              </a:lnSpc>
              <a:defRPr/>
            </a:pPr>
            <a:r>
              <a:rPr lang="en-US" sz="3600" b="1" kern="1600" dirty="0" err="1" smtClean="0">
                <a:solidFill>
                  <a:srgbClr val="0070C0"/>
                </a:solidFill>
                <a:latin typeface="Arial Narrow" pitchFamily="34" charset="0"/>
                <a:cs typeface="Arial" pitchFamily="34" charset="0"/>
              </a:rPr>
              <a:t>StoryStarter</a:t>
            </a:r>
            <a:r>
              <a:rPr lang="en-US" sz="3600" b="1" kern="1600" dirty="0" smtClean="0">
                <a:solidFill>
                  <a:srgbClr val="0070C0"/>
                </a:solidFill>
                <a:latin typeface="Arial Narrow" pitchFamily="34" charset="0"/>
                <a:cs typeface="Arial" pitchFamily="34" charset="0"/>
              </a:rPr>
              <a:t> </a:t>
            </a:r>
            <a:r>
              <a:rPr lang="en-US" sz="3600" b="1" kern="1600" dirty="0">
                <a:solidFill>
                  <a:srgbClr val="0070C0"/>
                </a:solidFill>
                <a:latin typeface="Arial Narrow" pitchFamily="34" charset="0"/>
                <a:cs typeface="Arial" pitchFamily="34" charset="0"/>
              </a:rPr>
              <a:t>Core Set</a:t>
            </a:r>
          </a:p>
        </p:txBody>
      </p:sp>
    </p:spTree>
    <p:extLst>
      <p:ext uri="{BB962C8B-B14F-4D97-AF65-F5344CB8AC3E}">
        <p14:creationId xmlns:p14="http://schemas.microsoft.com/office/powerpoint/2010/main" val="27646628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rot="420000">
            <a:off x="6727331" y="3245302"/>
            <a:ext cx="1662182" cy="2210377"/>
          </a:xfrm>
          <a:prstGeom prst="rect">
            <a:avLst/>
          </a:prstGeom>
          <a:noFill/>
          <a:ln w="9525">
            <a:solidFill>
              <a:schemeClr val="bg2">
                <a:lumMod val="60000"/>
                <a:lumOff val="40000"/>
              </a:schemeClr>
            </a:solidFill>
            <a:miter lim="800000"/>
            <a:headEnd/>
            <a:tailEnd/>
          </a:ln>
        </p:spPr>
      </p:pic>
      <p:sp>
        <p:nvSpPr>
          <p:cNvPr id="44035" name="Titel 1"/>
          <p:cNvSpPr>
            <a:spLocks noGrp="1"/>
          </p:cNvSpPr>
          <p:nvPr>
            <p:ph type="title"/>
          </p:nvPr>
        </p:nvSpPr>
        <p:spPr>
          <a:xfrm>
            <a:off x="323527" y="260648"/>
            <a:ext cx="8085137" cy="1066800"/>
          </a:xfrm>
        </p:spPr>
        <p:txBody>
          <a:bodyPr>
            <a:normAutofit/>
          </a:bodyPr>
          <a:lstStyle/>
          <a:p>
            <a:r>
              <a:rPr lang="en-US" sz="3200" b="1" dirty="0" err="1" smtClean="0">
                <a:latin typeface="Arial Narrow" pitchFamily="34" charset="0"/>
                <a:cs typeface="Arial" charset="0"/>
              </a:rPr>
              <a:t>StoryStarter</a:t>
            </a:r>
            <a:r>
              <a:rPr lang="en-US" sz="3200" b="1" dirty="0" smtClean="0">
                <a:latin typeface="Arial Narrow" pitchFamily="34" charset="0"/>
                <a:cs typeface="Arial" charset="0"/>
              </a:rPr>
              <a:t> Curriculum Pack</a:t>
            </a:r>
          </a:p>
        </p:txBody>
      </p:sp>
      <p:sp>
        <p:nvSpPr>
          <p:cNvPr id="3" name="Pladsholder til tekst 2"/>
          <p:cNvSpPr>
            <a:spLocks noGrp="1"/>
          </p:cNvSpPr>
          <p:nvPr>
            <p:ph type="body" sz="quarter" idx="10"/>
          </p:nvPr>
        </p:nvSpPr>
        <p:spPr>
          <a:xfrm>
            <a:off x="539552" y="1017611"/>
            <a:ext cx="5641131" cy="4114800"/>
          </a:xfrm>
        </p:spPr>
        <p:txBody>
          <a:bodyPr rtlCol="0">
            <a:noAutofit/>
          </a:bodyPr>
          <a:lstStyle/>
          <a:p>
            <a:pPr>
              <a:lnSpc>
                <a:spcPct val="100000"/>
              </a:lnSpc>
              <a:spcBef>
                <a:spcPts val="0"/>
              </a:spcBef>
              <a:defRPr/>
            </a:pPr>
            <a:r>
              <a:rPr lang="en-US" sz="2000" b="1" dirty="0" smtClean="0"/>
              <a:t>Comprehensive material for the teacher including:</a:t>
            </a:r>
          </a:p>
          <a:p>
            <a:pPr marL="342900" indent="-342900">
              <a:lnSpc>
                <a:spcPct val="100000"/>
              </a:lnSpc>
              <a:spcBef>
                <a:spcPts val="0"/>
              </a:spcBef>
              <a:buFont typeface="Arial" pitchFamily="34" charset="0"/>
              <a:buChar char="•"/>
              <a:defRPr/>
            </a:pPr>
            <a:r>
              <a:rPr lang="en-US" sz="2000" dirty="0" smtClean="0"/>
              <a:t>Curriculum Grid</a:t>
            </a:r>
          </a:p>
          <a:p>
            <a:pPr marL="342900" indent="-342900">
              <a:lnSpc>
                <a:spcPct val="100000"/>
              </a:lnSpc>
              <a:spcBef>
                <a:spcPts val="0"/>
              </a:spcBef>
              <a:buFont typeface="Arial" pitchFamily="34" charset="0"/>
              <a:buChar char="•"/>
              <a:defRPr/>
            </a:pPr>
            <a:r>
              <a:rPr lang="en-US" sz="2000" dirty="0" smtClean="0"/>
              <a:t>Rubric Sample</a:t>
            </a:r>
          </a:p>
          <a:p>
            <a:pPr marL="342900" indent="-342900">
              <a:lnSpc>
                <a:spcPct val="100000"/>
              </a:lnSpc>
              <a:spcBef>
                <a:spcPts val="0"/>
              </a:spcBef>
              <a:buFont typeface="Arial" pitchFamily="34" charset="0"/>
              <a:buChar char="•"/>
              <a:defRPr/>
            </a:pPr>
            <a:r>
              <a:rPr lang="en-US" sz="2000" dirty="0" smtClean="0"/>
              <a:t>Description and Guide to </a:t>
            </a:r>
            <a:r>
              <a:rPr lang="en-US" sz="2000" dirty="0" err="1" smtClean="0"/>
              <a:t>StoryVisualizer</a:t>
            </a:r>
            <a:r>
              <a:rPr lang="en-US" sz="2000" dirty="0" smtClean="0"/>
              <a:t> Software and App</a:t>
            </a:r>
          </a:p>
          <a:p>
            <a:pPr marL="342900" indent="-342900">
              <a:lnSpc>
                <a:spcPct val="100000"/>
              </a:lnSpc>
              <a:spcBef>
                <a:spcPts val="0"/>
              </a:spcBef>
              <a:buFont typeface="Arial" pitchFamily="34" charset="0"/>
              <a:buChar char="•"/>
              <a:defRPr/>
            </a:pPr>
            <a:r>
              <a:rPr lang="en-US" sz="2000" dirty="0" smtClean="0"/>
              <a:t>24 differentiated Lesson Ideas</a:t>
            </a:r>
          </a:p>
          <a:p>
            <a:pPr marL="1085850" lvl="1" indent="-342900">
              <a:spcBef>
                <a:spcPts val="0"/>
              </a:spcBef>
              <a:buFont typeface="Arial" pitchFamily="34" charset="0"/>
              <a:buChar char="•"/>
              <a:defRPr/>
            </a:pPr>
            <a:r>
              <a:rPr lang="en-US" sz="2000" dirty="0" smtClean="0"/>
              <a:t>Activities all explicitly correlated to Common Core Standards</a:t>
            </a:r>
          </a:p>
          <a:p>
            <a:pPr marL="342900" indent="-342900">
              <a:lnSpc>
                <a:spcPct val="100000"/>
              </a:lnSpc>
              <a:spcBef>
                <a:spcPts val="0"/>
              </a:spcBef>
              <a:buFont typeface="Arial" pitchFamily="34" charset="0"/>
              <a:buChar char="•"/>
              <a:defRPr/>
            </a:pPr>
            <a:r>
              <a:rPr lang="en-US" sz="2000" dirty="0" smtClean="0"/>
              <a:t>Tips &amp; Tricks </a:t>
            </a:r>
          </a:p>
          <a:p>
            <a:pPr marL="342900" indent="-342900">
              <a:lnSpc>
                <a:spcPct val="100000"/>
              </a:lnSpc>
              <a:spcBef>
                <a:spcPts val="0"/>
              </a:spcBef>
              <a:buFont typeface="Arial" pitchFamily="34" charset="0"/>
              <a:buChar char="•"/>
              <a:defRPr/>
            </a:pPr>
            <a:r>
              <a:rPr lang="en-US" sz="2000" dirty="0" smtClean="0"/>
              <a:t>FAQ</a:t>
            </a:r>
          </a:p>
          <a:p>
            <a:pPr>
              <a:spcBef>
                <a:spcPts val="0"/>
              </a:spcBef>
              <a:defRPr/>
            </a:pPr>
            <a:endParaRPr lang="en-US" dirty="0" smtClean="0"/>
          </a:p>
          <a:p>
            <a:pPr>
              <a:spcBef>
                <a:spcPts val="0"/>
              </a:spcBef>
              <a:defRPr/>
            </a:pPr>
            <a:endParaRPr lang="en-US" dirty="0"/>
          </a:p>
        </p:txBody>
      </p:sp>
      <p:pic>
        <p:nvPicPr>
          <p:cNvPr id="1028" name="Picture 4"/>
          <p:cNvPicPr>
            <a:picLocks noChangeAspect="1" noChangeArrowheads="1"/>
          </p:cNvPicPr>
          <p:nvPr/>
        </p:nvPicPr>
        <p:blipFill>
          <a:blip r:embed="rId4" cstate="print"/>
          <a:srcRect/>
          <a:stretch>
            <a:fillRect/>
          </a:stretch>
        </p:blipFill>
        <p:spPr bwMode="auto">
          <a:xfrm rot="21245552">
            <a:off x="6756053" y="481550"/>
            <a:ext cx="1604738" cy="2144895"/>
          </a:xfrm>
          <a:prstGeom prst="rect">
            <a:avLst/>
          </a:prstGeom>
          <a:noFill/>
          <a:ln w="9525">
            <a:solidFill>
              <a:schemeClr val="bg2">
                <a:lumMod val="60000"/>
                <a:lumOff val="40000"/>
              </a:schemeClr>
            </a:solidFill>
            <a:miter lim="800000"/>
            <a:headEnd/>
            <a:tailEnd/>
          </a:ln>
        </p:spPr>
      </p:pic>
    </p:spTree>
    <p:extLst>
      <p:ext uri="{BB962C8B-B14F-4D97-AF65-F5344CB8AC3E}">
        <p14:creationId xmlns:p14="http://schemas.microsoft.com/office/powerpoint/2010/main" val="20179780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5119"/>
            <a:ext cx="8085664" cy="1066800"/>
          </a:xfrm>
        </p:spPr>
        <p:txBody>
          <a:bodyPr/>
          <a:lstStyle/>
          <a:p>
            <a:r>
              <a:rPr lang="en-US" dirty="0" smtClean="0"/>
              <a:t>Curriculum Relevance</a:t>
            </a:r>
            <a:endParaRPr lang="en-US" dirty="0"/>
          </a:p>
        </p:txBody>
      </p:sp>
      <p:sp>
        <p:nvSpPr>
          <p:cNvPr id="3" name="Text Placeholder 2"/>
          <p:cNvSpPr>
            <a:spLocks noGrp="1"/>
          </p:cNvSpPr>
          <p:nvPr>
            <p:ph type="body" sz="quarter" idx="10"/>
          </p:nvPr>
        </p:nvSpPr>
        <p:spPr>
          <a:xfrm>
            <a:off x="251520" y="908720"/>
            <a:ext cx="4752528" cy="5040560"/>
          </a:xfrm>
        </p:spPr>
        <p:txBody>
          <a:bodyPr>
            <a:normAutofit/>
          </a:bodyPr>
          <a:lstStyle/>
          <a:p>
            <a:pPr marL="1028700" lvl="1">
              <a:buFont typeface="Arial" pitchFamily="34" charset="0"/>
              <a:buChar char="•"/>
            </a:pPr>
            <a:endParaRPr lang="en-US" dirty="0"/>
          </a:p>
          <a:p>
            <a:pPr marL="285750" indent="-285750">
              <a:lnSpc>
                <a:spcPct val="100000"/>
              </a:lnSpc>
              <a:buFont typeface="Arial" pitchFamily="34" charset="0"/>
              <a:buChar char="•"/>
            </a:pPr>
            <a:r>
              <a:rPr lang="en-US" dirty="0" smtClean="0"/>
              <a:t>All 24 activities have been correlated to the English Language Arts Common Core State </a:t>
            </a:r>
            <a:r>
              <a:rPr lang="en-US" dirty="0"/>
              <a:t>Standards for grades </a:t>
            </a:r>
            <a:r>
              <a:rPr lang="en-US" dirty="0" smtClean="0"/>
              <a:t>2-5. Each activity has been tied to the parent standards in the following areas :</a:t>
            </a:r>
          </a:p>
          <a:p>
            <a:pPr marL="1028700" lvl="1">
              <a:buFont typeface="Arial" pitchFamily="34" charset="0"/>
              <a:buChar char="•"/>
            </a:pPr>
            <a:r>
              <a:rPr lang="en-US" sz="1400" dirty="0" smtClean="0"/>
              <a:t>Speaking and Listening</a:t>
            </a:r>
          </a:p>
          <a:p>
            <a:pPr marL="1028700" lvl="1">
              <a:buFont typeface="Arial" pitchFamily="34" charset="0"/>
              <a:buChar char="•"/>
            </a:pPr>
            <a:r>
              <a:rPr lang="en-US" sz="1400" dirty="0" smtClean="0"/>
              <a:t>Reading for Literature</a:t>
            </a:r>
          </a:p>
          <a:p>
            <a:pPr marL="1028700" lvl="1">
              <a:buFont typeface="Arial" pitchFamily="34" charset="0"/>
              <a:buChar char="•"/>
            </a:pPr>
            <a:r>
              <a:rPr lang="en-US" sz="1400" dirty="0" smtClean="0"/>
              <a:t>Reading for Informational Text</a:t>
            </a:r>
          </a:p>
          <a:p>
            <a:pPr marL="1028700" lvl="1">
              <a:buFont typeface="Arial" pitchFamily="34" charset="0"/>
              <a:buChar char="•"/>
            </a:pPr>
            <a:r>
              <a:rPr lang="en-US" sz="1400" dirty="0" smtClean="0"/>
              <a:t>Language </a:t>
            </a:r>
          </a:p>
          <a:p>
            <a:pPr marL="1028700" lvl="1">
              <a:buFont typeface="Arial" pitchFamily="34" charset="0"/>
              <a:buChar char="•"/>
            </a:pPr>
            <a:r>
              <a:rPr lang="en-US" sz="1400" dirty="0" smtClean="0"/>
              <a:t>Writing</a:t>
            </a:r>
          </a:p>
          <a:p>
            <a:pPr marL="1028700" lvl="1">
              <a:buFont typeface="Arial" pitchFamily="34" charset="0"/>
              <a:buChar char="•"/>
            </a:pPr>
            <a:endParaRPr lang="en-US" dirty="0"/>
          </a:p>
          <a:p>
            <a:pPr marL="285750" indent="-285750">
              <a:lnSpc>
                <a:spcPct val="100000"/>
              </a:lnSpc>
              <a:buFont typeface="Arial" pitchFamily="34" charset="0"/>
              <a:buChar char="•"/>
            </a:pPr>
            <a:r>
              <a:rPr lang="en-US" dirty="0"/>
              <a:t>The curriculum pack contains four types of activities:</a:t>
            </a:r>
          </a:p>
          <a:p>
            <a:pPr marL="1028700" lvl="1">
              <a:buFont typeface="Arial" pitchFamily="34" charset="0"/>
              <a:buChar char="•"/>
            </a:pPr>
            <a:r>
              <a:rPr lang="en-US" sz="1400" dirty="0"/>
              <a:t>Getting Started</a:t>
            </a:r>
          </a:p>
          <a:p>
            <a:pPr marL="1028700" lvl="1">
              <a:buFont typeface="Arial" pitchFamily="34" charset="0"/>
              <a:buChar char="•"/>
            </a:pPr>
            <a:r>
              <a:rPr lang="en-US" sz="1400" dirty="0"/>
              <a:t>Day-to-day Storytelling</a:t>
            </a:r>
          </a:p>
          <a:p>
            <a:pPr marL="1028700" lvl="1">
              <a:buFont typeface="Arial" pitchFamily="34" charset="0"/>
              <a:buChar char="•"/>
            </a:pPr>
            <a:r>
              <a:rPr lang="en-US" sz="1400" dirty="0"/>
              <a:t>Building and Telling Stories</a:t>
            </a:r>
          </a:p>
          <a:p>
            <a:pPr marL="1028700" lvl="1">
              <a:buFont typeface="Arial" pitchFamily="34" charset="0"/>
              <a:buChar char="•"/>
            </a:pPr>
            <a:r>
              <a:rPr lang="en-US" sz="1400" dirty="0"/>
              <a:t>Analyzing and Retelling Stories</a:t>
            </a:r>
          </a:p>
          <a:p>
            <a:pPr lvl="1" indent="0">
              <a:buNone/>
            </a:pPr>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0310" y="188639"/>
            <a:ext cx="1953763" cy="252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4727" y="1844823"/>
            <a:ext cx="1976946" cy="2558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8053" y="3052016"/>
            <a:ext cx="1943102" cy="2514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96863"/>
            <a:ext cx="7772400" cy="793737"/>
          </a:xfrm>
        </p:spPr>
        <p:txBody>
          <a:bodyPr/>
          <a:lstStyle/>
          <a:p>
            <a:r>
              <a:rPr lang="en-US" dirty="0" smtClean="0"/>
              <a:t>Solutions to Explore More Genres </a:t>
            </a:r>
            <a:endParaRPr lang="en-US" dirty="0"/>
          </a:p>
        </p:txBody>
      </p:sp>
      <p:pic>
        <p:nvPicPr>
          <p:cNvPr id="4" name="Picture 3" descr="StoryStarter Fairy Tale Expansion Packs,prod340005"/>
          <p:cNvPicPr/>
          <p:nvPr/>
        </p:nvPicPr>
        <p:blipFill>
          <a:blip r:embed="rId3" cstate="print">
            <a:clrChange>
              <a:clrFrom>
                <a:srgbClr val="FFFFFF"/>
              </a:clrFrom>
              <a:clrTo>
                <a:srgbClr val="FFFFFF">
                  <a:alpha val="0"/>
                </a:srgbClr>
              </a:clrTo>
            </a:clrChange>
          </a:blip>
          <a:srcRect t="9774" b="10526"/>
          <a:stretch>
            <a:fillRect/>
          </a:stretch>
        </p:blipFill>
        <p:spPr bwMode="auto">
          <a:xfrm>
            <a:off x="6876789" y="1928918"/>
            <a:ext cx="1701154" cy="1108197"/>
          </a:xfrm>
          <a:prstGeom prst="rect">
            <a:avLst/>
          </a:prstGeom>
          <a:noFill/>
          <a:ln w="9525">
            <a:noFill/>
            <a:miter lim="800000"/>
            <a:headEnd/>
            <a:tailEnd/>
          </a:ln>
        </p:spPr>
      </p:pic>
      <p:sp>
        <p:nvSpPr>
          <p:cNvPr id="117762" name="Text Box 2"/>
          <p:cNvSpPr txBox="1">
            <a:spLocks noChangeArrowheads="1"/>
          </p:cNvSpPr>
          <p:nvPr/>
        </p:nvSpPr>
        <p:spPr bwMode="auto">
          <a:xfrm>
            <a:off x="6455229" y="3231016"/>
            <a:ext cx="2688771" cy="29520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marR="0" lvl="1" indent="-228600" algn="l" defTabSz="914400" rtl="0" eaLnBrk="1" fontAlgn="base" latinLnBrk="0" hangingPunct="1">
              <a:lnSpc>
                <a:spcPct val="100000"/>
              </a:lnSpc>
              <a:spcBef>
                <a:spcPct val="0"/>
              </a:spcBef>
              <a:spcAft>
                <a:spcPts val="1000"/>
              </a:spcAft>
              <a:buClr>
                <a:srgbClr val="1E1E1C"/>
              </a:buClr>
              <a:buSzTx/>
              <a:buFont typeface="Symbol" pitchFamily="18" charset="2"/>
              <a:buChar char="·"/>
              <a:tabLst/>
            </a:pPr>
            <a:r>
              <a:rPr kumimoji="0" lang="en-US" sz="1100" b="0" i="0" u="none" strike="noStrike" cap="none" normalizeH="0" baseline="0" dirty="0" smtClean="0">
                <a:ln>
                  <a:noFill/>
                </a:ln>
                <a:solidFill>
                  <a:schemeClr val="bg1">
                    <a:lumMod val="10000"/>
                  </a:schemeClr>
                </a:solidFill>
                <a:effectLst/>
                <a:latin typeface="LEGO Chalet 60" pitchFamily="50" charset="0"/>
                <a:cs typeface="Arial" pitchFamily="34" charset="0"/>
              </a:rPr>
              <a:t>Expose students to fairy tale characteristics, famous authors, and character traits, </a:t>
            </a:r>
          </a:p>
          <a:p>
            <a:pPr marL="228600" marR="0" lvl="0" indent="-228600" algn="l" defTabSz="914400" rtl="0" eaLnBrk="1" fontAlgn="base" latinLnBrk="0" hangingPunct="1">
              <a:lnSpc>
                <a:spcPct val="100000"/>
              </a:lnSpc>
              <a:spcBef>
                <a:spcPct val="0"/>
              </a:spcBef>
              <a:spcAft>
                <a:spcPts val="1000"/>
              </a:spcAft>
              <a:buClr>
                <a:srgbClr val="1E1E1C"/>
              </a:buClr>
              <a:buSzTx/>
              <a:buFont typeface="Symbol" pitchFamily="18" charset="2"/>
              <a:buChar char="·"/>
              <a:tabLst/>
            </a:pPr>
            <a:r>
              <a:rPr kumimoji="0" lang="en-US" sz="1100" b="0" i="0" u="none" strike="noStrike" cap="none" normalizeH="0" baseline="0" dirty="0" smtClean="0">
                <a:ln>
                  <a:noFill/>
                </a:ln>
                <a:solidFill>
                  <a:schemeClr val="bg1">
                    <a:lumMod val="10000"/>
                  </a:schemeClr>
                </a:solidFill>
                <a:effectLst/>
                <a:latin typeface="LEGO Chalet 60" pitchFamily="50" charset="0"/>
                <a:cs typeface="Arial" pitchFamily="34" charset="0"/>
              </a:rPr>
              <a:t>Explore historical events and cultural influence from fairy tale through reading informational texts</a:t>
            </a:r>
            <a:endParaRPr kumimoji="0" lang="en-US" sz="1000" b="0" i="0" u="none" strike="noStrike" cap="none" normalizeH="0" baseline="0" dirty="0" smtClean="0">
              <a:ln>
                <a:noFill/>
              </a:ln>
              <a:solidFill>
                <a:schemeClr val="bg1">
                  <a:lumMod val="10000"/>
                </a:schemeClr>
              </a:solidFill>
              <a:effectLst/>
              <a:latin typeface="LEGO Chalet 60" pitchFamily="50" charset="0"/>
              <a:cs typeface="Arial" pitchFamily="34" charset="0"/>
            </a:endParaRPr>
          </a:p>
          <a:p>
            <a:pPr marL="228600" marR="0" lvl="0" indent="-228600" algn="l" defTabSz="914400" rtl="0" eaLnBrk="1" fontAlgn="base" latinLnBrk="0" hangingPunct="1">
              <a:lnSpc>
                <a:spcPct val="100000"/>
              </a:lnSpc>
              <a:spcBef>
                <a:spcPct val="0"/>
              </a:spcBef>
              <a:spcAft>
                <a:spcPts val="1000"/>
              </a:spcAft>
              <a:buClrTx/>
              <a:buSzTx/>
              <a:buFont typeface="Symbol" pitchFamily="18" charset="2"/>
              <a:buChar char="·"/>
              <a:tabLst/>
            </a:pPr>
            <a:r>
              <a:rPr kumimoji="0" lang="en-US" sz="1100" b="0" i="0" u="none" strike="noStrike" cap="none" normalizeH="0" baseline="0" dirty="0" smtClean="0">
                <a:ln>
                  <a:noFill/>
                </a:ln>
                <a:solidFill>
                  <a:schemeClr val="bg1">
                    <a:lumMod val="10000"/>
                  </a:schemeClr>
                </a:solidFill>
                <a:effectLst/>
                <a:latin typeface="LEGO Chalet 60" pitchFamily="50" charset="0"/>
                <a:cs typeface="Arial" pitchFamily="34" charset="0"/>
              </a:rPr>
              <a:t>Conduct research, interpreting findings, and communicate through applying learning in a variety of ways</a:t>
            </a:r>
            <a:endParaRPr kumimoji="0" lang="en-US" sz="1800" b="0" i="0" u="none" strike="noStrike" cap="none" normalizeH="0" baseline="0" dirty="0" smtClean="0">
              <a:ln>
                <a:noFill/>
              </a:ln>
              <a:solidFill>
                <a:schemeClr val="bg1">
                  <a:lumMod val="10000"/>
                </a:schemeClr>
              </a:solidFill>
              <a:effectLst/>
              <a:latin typeface="Arial" pitchFamily="34" charset="0"/>
              <a:cs typeface="Arial" pitchFamily="34" charset="0"/>
            </a:endParaRPr>
          </a:p>
        </p:txBody>
      </p:sp>
      <p:sp>
        <p:nvSpPr>
          <p:cNvPr id="117764" name="Text Box 4"/>
          <p:cNvSpPr txBox="1">
            <a:spLocks noChangeArrowheads="1"/>
          </p:cNvSpPr>
          <p:nvPr/>
        </p:nvSpPr>
        <p:spPr bwMode="auto">
          <a:xfrm>
            <a:off x="0" y="3172505"/>
            <a:ext cx="2841171" cy="24118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marR="0" lvl="1" indent="-228600" algn="l" defTabSz="914400" rtl="0" eaLnBrk="1" fontAlgn="base" latinLnBrk="0" hangingPunct="1">
              <a:lnSpc>
                <a:spcPct val="100000"/>
              </a:lnSpc>
              <a:spcBef>
                <a:spcPct val="0"/>
              </a:spcBef>
              <a:spcAft>
                <a:spcPts val="1000"/>
              </a:spcAft>
              <a:buClr>
                <a:srgbClr val="1E1E1C"/>
              </a:buClr>
              <a:buSzTx/>
              <a:buFont typeface="Symbol" pitchFamily="18" charset="2"/>
              <a:buChar char="·"/>
              <a:tabLst/>
            </a:pPr>
            <a:r>
              <a:rPr kumimoji="0" lang="en-US" sz="1100" b="0" i="0" u="none" strike="noStrike" cap="none" normalizeH="0" baseline="0" dirty="0" smtClean="0">
                <a:ln>
                  <a:noFill/>
                </a:ln>
                <a:solidFill>
                  <a:schemeClr val="bg1">
                    <a:lumMod val="10000"/>
                  </a:schemeClr>
                </a:solidFill>
                <a:effectLst/>
                <a:latin typeface="LEGO Chalet 60" pitchFamily="50" charset="0"/>
                <a:cs typeface="Arial" pitchFamily="34" charset="0"/>
              </a:rPr>
              <a:t>Explore community and culture while learning about roles and responsibilities, community systems, guidelines, social behavior, and communication</a:t>
            </a:r>
          </a:p>
          <a:p>
            <a:pPr marL="228600" marR="0" lvl="0" indent="-228600" algn="l" defTabSz="914400" rtl="0" eaLnBrk="1" fontAlgn="base" latinLnBrk="0" hangingPunct="1">
              <a:lnSpc>
                <a:spcPct val="100000"/>
              </a:lnSpc>
              <a:spcBef>
                <a:spcPct val="0"/>
              </a:spcBef>
              <a:spcAft>
                <a:spcPts val="1000"/>
              </a:spcAft>
              <a:buClr>
                <a:srgbClr val="1E1E1C"/>
              </a:buClr>
              <a:buSzTx/>
              <a:buFont typeface="Symbol" pitchFamily="18" charset="2"/>
              <a:buChar char="·"/>
              <a:tabLst/>
            </a:pPr>
            <a:r>
              <a:rPr kumimoji="0" lang="en-US" sz="1100" b="0" i="0" u="none" strike="noStrike" cap="none" normalizeH="0" baseline="0" dirty="0" smtClean="0">
                <a:ln>
                  <a:noFill/>
                </a:ln>
                <a:solidFill>
                  <a:schemeClr val="bg1">
                    <a:lumMod val="10000"/>
                  </a:schemeClr>
                </a:solidFill>
                <a:effectLst/>
                <a:latin typeface="LEGO Chalet 60" pitchFamily="50" charset="0"/>
                <a:cs typeface="Arial" pitchFamily="34" charset="0"/>
              </a:rPr>
              <a:t>Highlights real-world relevance by asking students to read informational texts and communicate their learning to others </a:t>
            </a:r>
          </a:p>
          <a:p>
            <a:pPr marL="228600" marR="0" lvl="0" indent="-228600" algn="l" defTabSz="914400" rtl="0" eaLnBrk="1" fontAlgn="base" latinLnBrk="0" hangingPunct="1">
              <a:lnSpc>
                <a:spcPct val="100000"/>
              </a:lnSpc>
              <a:spcBef>
                <a:spcPct val="0"/>
              </a:spcBef>
              <a:spcAft>
                <a:spcPts val="1000"/>
              </a:spcAft>
              <a:buClrTx/>
              <a:buSzTx/>
              <a:buFont typeface="Symbol" pitchFamily="18" charset="2"/>
              <a:buChar char="·"/>
              <a:tabLst/>
            </a:pPr>
            <a:r>
              <a:rPr kumimoji="0" lang="en-US" sz="1100" b="0" i="0" u="none" strike="noStrike" cap="none" normalizeH="0" baseline="0" dirty="0" smtClean="0">
                <a:ln>
                  <a:noFill/>
                </a:ln>
                <a:solidFill>
                  <a:schemeClr val="bg1">
                    <a:lumMod val="10000"/>
                  </a:schemeClr>
                </a:solidFill>
                <a:effectLst/>
                <a:latin typeface="LEGO Chalet 60" pitchFamily="50" charset="0"/>
                <a:cs typeface="Arial" pitchFamily="34" charset="0"/>
              </a:rPr>
              <a:t>Conduct research and interpret findings allowing students to delve into various types of writing</a:t>
            </a:r>
            <a:endParaRPr kumimoji="0" lang="en-US" sz="1800" b="0" i="0" u="none" strike="noStrike" cap="none" normalizeH="0" baseline="0" dirty="0" smtClean="0">
              <a:ln>
                <a:noFill/>
              </a:ln>
              <a:solidFill>
                <a:schemeClr val="bg1">
                  <a:lumMod val="10000"/>
                </a:schemeClr>
              </a:solidFill>
              <a:effectLst/>
              <a:latin typeface="Arial" pitchFamily="34" charset="0"/>
              <a:cs typeface="Arial" pitchFamily="34" charset="0"/>
            </a:endParaRPr>
          </a:p>
        </p:txBody>
      </p:sp>
      <p:pic>
        <p:nvPicPr>
          <p:cNvPr id="8" name="Picture 7" descr="StoryStarter Community Expansion Packs,prod340008"/>
          <p:cNvPicPr/>
          <p:nvPr/>
        </p:nvPicPr>
        <p:blipFill>
          <a:blip r:embed="rId4" cstate="print">
            <a:clrChange>
              <a:clrFrom>
                <a:srgbClr val="FFFFFF"/>
              </a:clrFrom>
              <a:clrTo>
                <a:srgbClr val="FFFFFF">
                  <a:alpha val="0"/>
                </a:srgbClr>
              </a:clrTo>
            </a:clrChange>
          </a:blip>
          <a:srcRect t="17320" b="15360"/>
          <a:stretch>
            <a:fillRect/>
          </a:stretch>
        </p:blipFill>
        <p:spPr bwMode="auto">
          <a:xfrm>
            <a:off x="633537" y="1930604"/>
            <a:ext cx="1693840" cy="1146220"/>
          </a:xfrm>
          <a:prstGeom prst="rect">
            <a:avLst/>
          </a:prstGeom>
          <a:noFill/>
          <a:ln w="9525">
            <a:noFill/>
            <a:miter lim="800000"/>
            <a:headEnd/>
            <a:tailEnd/>
          </a:ln>
        </p:spPr>
      </p:pic>
      <p:pic>
        <p:nvPicPr>
          <p:cNvPr id="9" name="Picture 8" descr="StoryStarter Space Expansion Packs,prod340007"/>
          <p:cNvPicPr/>
          <p:nvPr/>
        </p:nvPicPr>
        <p:blipFill>
          <a:blip r:embed="rId5" cstate="print">
            <a:clrChange>
              <a:clrFrom>
                <a:srgbClr val="FFFFFF"/>
              </a:clrFrom>
              <a:clrTo>
                <a:srgbClr val="FFFFFF">
                  <a:alpha val="0"/>
                </a:srgbClr>
              </a:clrTo>
            </a:clrChange>
          </a:blip>
          <a:srcRect t="16667" b="16013"/>
          <a:stretch>
            <a:fillRect/>
          </a:stretch>
        </p:blipFill>
        <p:spPr bwMode="auto">
          <a:xfrm>
            <a:off x="3938347" y="1878171"/>
            <a:ext cx="1680961" cy="1120462"/>
          </a:xfrm>
          <a:prstGeom prst="rect">
            <a:avLst/>
          </a:prstGeom>
          <a:noFill/>
          <a:ln w="9525">
            <a:noFill/>
            <a:miter lim="800000"/>
            <a:headEnd/>
            <a:tailEnd/>
          </a:ln>
        </p:spPr>
      </p:pic>
      <p:sp>
        <p:nvSpPr>
          <p:cNvPr id="10" name="Title 1"/>
          <p:cNvSpPr txBox="1">
            <a:spLocks/>
          </p:cNvSpPr>
          <p:nvPr/>
        </p:nvSpPr>
        <p:spPr bwMode="auto">
          <a:xfrm>
            <a:off x="3645352" y="1143000"/>
            <a:ext cx="2181226" cy="703489"/>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b="1" i="0" u="none" strike="noStrike" kern="1600" cap="none" spc="0" normalizeH="0" noProof="0" dirty="0" smtClean="0">
                <a:ln>
                  <a:noFill/>
                </a:ln>
                <a:solidFill>
                  <a:schemeClr val="tx2"/>
                </a:solidFill>
                <a:effectLst/>
                <a:uLnTx/>
                <a:uFillTx/>
                <a:latin typeface="Arial Narrow"/>
                <a:ea typeface="+mj-ea"/>
                <a:cs typeface="Arial Narrow"/>
              </a:rPr>
              <a:t>Space Expansion</a:t>
            </a:r>
            <a:endParaRPr kumimoji="0" lang="en-US" b="1" i="0" u="none" strike="noStrike" kern="1600" cap="none" spc="0" normalizeH="0" baseline="0" noProof="0" dirty="0">
              <a:ln>
                <a:noFill/>
              </a:ln>
              <a:solidFill>
                <a:schemeClr val="tx2"/>
              </a:solidFill>
              <a:effectLst/>
              <a:uLnTx/>
              <a:uFillTx/>
              <a:latin typeface="Arial Narrow"/>
              <a:ea typeface="+mj-ea"/>
              <a:cs typeface="Arial Narrow"/>
            </a:endParaRPr>
          </a:p>
        </p:txBody>
      </p:sp>
      <p:sp>
        <p:nvSpPr>
          <p:cNvPr id="11" name="Title 1"/>
          <p:cNvSpPr txBox="1">
            <a:spLocks/>
          </p:cNvSpPr>
          <p:nvPr/>
        </p:nvSpPr>
        <p:spPr bwMode="auto">
          <a:xfrm>
            <a:off x="423182" y="1186544"/>
            <a:ext cx="2181226" cy="692603"/>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b="1" i="0" u="none" strike="noStrike" kern="1600" cap="none" spc="0" normalizeH="0" baseline="0" noProof="0" dirty="0" smtClean="0">
                <a:ln>
                  <a:noFill/>
                </a:ln>
                <a:solidFill>
                  <a:schemeClr val="tx2"/>
                </a:solidFill>
                <a:effectLst/>
                <a:uLnTx/>
                <a:uFillTx/>
                <a:latin typeface="Arial Narrow"/>
                <a:ea typeface="+mj-ea"/>
                <a:cs typeface="Arial Narrow"/>
              </a:rPr>
              <a:t>Community </a:t>
            </a:r>
            <a:r>
              <a:rPr kumimoji="0" lang="en-US" b="1" i="0" u="none" strike="noStrike" kern="1600" cap="none" spc="0" normalizeH="0" noProof="0" dirty="0" smtClean="0">
                <a:ln>
                  <a:noFill/>
                </a:ln>
                <a:solidFill>
                  <a:schemeClr val="tx2"/>
                </a:solidFill>
                <a:effectLst/>
                <a:uLnTx/>
                <a:uFillTx/>
                <a:latin typeface="Arial Narrow"/>
                <a:ea typeface="+mj-ea"/>
                <a:cs typeface="Arial Narrow"/>
              </a:rPr>
              <a:t>Expansion</a:t>
            </a:r>
            <a:endParaRPr kumimoji="0" lang="en-US" b="1" i="0" u="none" strike="noStrike" kern="1600" cap="none" spc="0" normalizeH="0" baseline="0" noProof="0" dirty="0">
              <a:ln>
                <a:noFill/>
              </a:ln>
              <a:solidFill>
                <a:schemeClr val="tx2"/>
              </a:solidFill>
              <a:effectLst/>
              <a:uLnTx/>
              <a:uFillTx/>
              <a:latin typeface="Arial Narrow"/>
              <a:ea typeface="+mj-ea"/>
              <a:cs typeface="Arial Narrow"/>
            </a:endParaRPr>
          </a:p>
        </p:txBody>
      </p:sp>
      <p:sp>
        <p:nvSpPr>
          <p:cNvPr id="12" name="Title 1"/>
          <p:cNvSpPr txBox="1">
            <a:spLocks/>
          </p:cNvSpPr>
          <p:nvPr/>
        </p:nvSpPr>
        <p:spPr bwMode="auto">
          <a:xfrm>
            <a:off x="6573609" y="1164771"/>
            <a:ext cx="2181226" cy="692603"/>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b="1" i="0" u="none" strike="noStrike" kern="1600" cap="none" spc="0" normalizeH="0" baseline="0" noProof="0" dirty="0" smtClean="0">
                <a:ln>
                  <a:noFill/>
                </a:ln>
                <a:solidFill>
                  <a:schemeClr val="tx2"/>
                </a:solidFill>
                <a:effectLst/>
                <a:uLnTx/>
                <a:uFillTx/>
                <a:latin typeface="Arial Narrow"/>
                <a:ea typeface="+mj-ea"/>
                <a:cs typeface="Arial Narrow"/>
              </a:rPr>
              <a:t>Fairy</a:t>
            </a:r>
            <a:r>
              <a:rPr kumimoji="0" lang="en-US" b="1" i="0" u="none" strike="noStrike" kern="1600" cap="none" spc="0" normalizeH="0" noProof="0" dirty="0" smtClean="0">
                <a:ln>
                  <a:noFill/>
                </a:ln>
                <a:solidFill>
                  <a:schemeClr val="tx2"/>
                </a:solidFill>
                <a:effectLst/>
                <a:uLnTx/>
                <a:uFillTx/>
                <a:latin typeface="Arial Narrow"/>
                <a:ea typeface="+mj-ea"/>
                <a:cs typeface="Arial Narrow"/>
              </a:rPr>
              <a:t> Tale Expansion</a:t>
            </a:r>
            <a:endParaRPr kumimoji="0" lang="en-US" b="1" i="0" u="none" strike="noStrike" kern="1600" cap="none" spc="0" normalizeH="0" baseline="0" noProof="0" dirty="0">
              <a:ln>
                <a:noFill/>
              </a:ln>
              <a:solidFill>
                <a:schemeClr val="tx2"/>
              </a:solidFill>
              <a:effectLst/>
              <a:uLnTx/>
              <a:uFillTx/>
              <a:latin typeface="Arial Narrow"/>
              <a:ea typeface="+mj-ea"/>
              <a:cs typeface="Arial Narrow"/>
            </a:endParaRPr>
          </a:p>
        </p:txBody>
      </p:sp>
      <p:sp>
        <p:nvSpPr>
          <p:cNvPr id="117765" name="Text Box 5"/>
          <p:cNvSpPr txBox="1">
            <a:spLocks noChangeArrowheads="1"/>
          </p:cNvSpPr>
          <p:nvPr/>
        </p:nvSpPr>
        <p:spPr bwMode="auto">
          <a:xfrm>
            <a:off x="2939144" y="3158899"/>
            <a:ext cx="3461656" cy="35575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lvl="0" indent="-228600">
              <a:spcAft>
                <a:spcPts val="1000"/>
              </a:spcAft>
              <a:buSzPct val="127000"/>
              <a:buFont typeface="Arial" pitchFamily="34" charset="0"/>
              <a:buChar char="•"/>
            </a:pPr>
            <a:r>
              <a:rPr lang="en-US" sz="1100" dirty="0" smtClean="0">
                <a:solidFill>
                  <a:schemeClr val="bg1">
                    <a:lumMod val="10000"/>
                  </a:schemeClr>
                </a:solidFill>
                <a:latin typeface="LEGO Chalet 60" pitchFamily="50" charset="0"/>
              </a:rPr>
              <a:t>Explores issues related to natural science and historical events</a:t>
            </a:r>
          </a:p>
          <a:p>
            <a:pPr marL="228600" marR="0" lvl="1" indent="-228600" algn="l" defTabSz="914400" rtl="0" eaLnBrk="1" fontAlgn="base" latinLnBrk="0" hangingPunct="1">
              <a:spcBef>
                <a:spcPct val="0"/>
              </a:spcBef>
              <a:spcAft>
                <a:spcPts val="1000"/>
              </a:spcAft>
              <a:buClrTx/>
              <a:buSzPct val="127000"/>
              <a:buFont typeface="Arial" pitchFamily="34" charset="0"/>
              <a:buChar char="•"/>
              <a:tabLst/>
            </a:pPr>
            <a:r>
              <a:rPr kumimoji="0" lang="en-US" sz="1100" b="0" i="0" u="none" strike="noStrike" cap="none" normalizeH="0" baseline="0" dirty="0" smtClean="0">
                <a:ln>
                  <a:noFill/>
                </a:ln>
                <a:solidFill>
                  <a:schemeClr val="bg1">
                    <a:lumMod val="10000"/>
                  </a:schemeClr>
                </a:solidFill>
                <a:effectLst/>
                <a:latin typeface="LEGO Chalet 60" pitchFamily="50" charset="0"/>
                <a:cs typeface="Arial" pitchFamily="34" charset="0"/>
              </a:rPr>
              <a:t>Provides cross-curricular opportunities for learning for students in the area of space exploration and research</a:t>
            </a:r>
            <a:endParaRPr kumimoji="0" lang="en-US" sz="1100" b="1" i="0" u="none" strike="noStrike" cap="none" normalizeH="0" baseline="0" dirty="0" smtClean="0">
              <a:ln>
                <a:noFill/>
              </a:ln>
              <a:solidFill>
                <a:schemeClr val="bg1">
                  <a:lumMod val="10000"/>
                </a:schemeClr>
              </a:solidFill>
              <a:effectLst/>
              <a:latin typeface="LEGO Chalet 60" pitchFamily="50" charset="0"/>
              <a:cs typeface="Arial" pitchFamily="34" charset="0"/>
            </a:endParaRPr>
          </a:p>
          <a:p>
            <a:pPr marL="228600" marR="0" lvl="0" indent="-228600" algn="l" defTabSz="914400" rtl="0" eaLnBrk="1" fontAlgn="base" latinLnBrk="0" hangingPunct="1">
              <a:spcBef>
                <a:spcPct val="0"/>
              </a:spcBef>
              <a:spcAft>
                <a:spcPts val="1000"/>
              </a:spcAft>
              <a:buClrTx/>
              <a:buSzPct val="127000"/>
              <a:buFont typeface="Arial" pitchFamily="34" charset="0"/>
              <a:buChar char="•"/>
              <a:tabLst/>
            </a:pPr>
            <a:r>
              <a:rPr kumimoji="0" lang="en-US" sz="1100" b="0" i="0" u="none" strike="noStrike" cap="none" normalizeH="0" baseline="0" dirty="0" smtClean="0">
                <a:ln>
                  <a:noFill/>
                </a:ln>
                <a:solidFill>
                  <a:schemeClr val="bg1">
                    <a:lumMod val="10000"/>
                  </a:schemeClr>
                </a:solidFill>
                <a:effectLst/>
                <a:latin typeface="LEGO Chalet 60" pitchFamily="50" charset="0"/>
                <a:cs typeface="Arial" pitchFamily="34" charset="0"/>
              </a:rPr>
              <a:t>Real-world relevance, challenging students to read informational texts related to the space theme and then communicate their learning with peers. This process endows students with the powerful skills of conducting research, interpreting findings, and documenting stories using a variety of writing styles, including diary entries, scripts, letters, articles, and instructions</a:t>
            </a:r>
            <a:endParaRPr kumimoji="0" lang="en-US" sz="1100" b="1" i="0" u="none" strike="noStrike" cap="none" normalizeH="0" baseline="0" dirty="0" smtClean="0">
              <a:ln>
                <a:noFill/>
              </a:ln>
              <a:solidFill>
                <a:schemeClr val="bg1">
                  <a:lumMod val="10000"/>
                </a:schemeClr>
              </a:solidFill>
              <a:effectLst/>
              <a:latin typeface="LEGO Chalet 60" pitchFamily="50" charset="0"/>
              <a:cs typeface="Arial" pitchFamily="34" charset="0"/>
            </a:endParaRPr>
          </a:p>
          <a:p>
            <a:pPr marL="228600" marR="0" lvl="0" indent="-228600" algn="l" defTabSz="914400" rtl="0" eaLnBrk="1" fontAlgn="base" latinLnBrk="0" hangingPunct="1">
              <a:spcBef>
                <a:spcPct val="0"/>
              </a:spcBef>
              <a:spcAft>
                <a:spcPts val="1000"/>
              </a:spcAft>
              <a:buClrTx/>
              <a:buSzPct val="127000"/>
              <a:buFont typeface="Arial" pitchFamily="34" charset="0"/>
              <a:buChar char="•"/>
              <a:tabLst/>
            </a:pPr>
            <a:r>
              <a:rPr kumimoji="0" lang="en-US" sz="1100" b="0" i="0" u="none" strike="noStrike" cap="none" normalizeH="0" baseline="0" dirty="0" smtClean="0">
                <a:ln>
                  <a:noFill/>
                </a:ln>
                <a:solidFill>
                  <a:schemeClr val="bg1">
                    <a:lumMod val="10000"/>
                  </a:schemeClr>
                </a:solidFill>
                <a:effectLst/>
                <a:latin typeface="LEGO Chalet 60" pitchFamily="50" charset="0"/>
                <a:cs typeface="Arial" pitchFamily="34" charset="0"/>
              </a:rPr>
              <a:t>Students are also presented with more complex writing tasks with the addition of more scientific writing with the space set</a:t>
            </a:r>
            <a:endParaRPr kumimoji="0" lang="en-US" sz="1100" b="1" i="0" u="none" strike="noStrike" cap="none" normalizeH="0" baseline="0" dirty="0" smtClean="0">
              <a:ln>
                <a:noFill/>
              </a:ln>
              <a:solidFill>
                <a:schemeClr val="bg1">
                  <a:lumMod val="10000"/>
                </a:schemeClr>
              </a:solidFill>
              <a:effectLst/>
              <a:latin typeface="LEGO Chalet 60" pitchFamily="50" charset="0"/>
              <a:cs typeface="Arial" pitchFamily="34" charset="0"/>
            </a:endParaRPr>
          </a:p>
          <a:p>
            <a:pPr marL="228600" marR="0" lvl="0" indent="-228600" algn="l" defTabSz="914400" rtl="0" eaLnBrk="1" fontAlgn="base" latinLnBrk="0" hangingPunct="1">
              <a:spcBef>
                <a:spcPct val="0"/>
              </a:spcBef>
              <a:spcAft>
                <a:spcPts val="1000"/>
              </a:spcAft>
              <a:buClrTx/>
              <a:buSzTx/>
              <a:buFont typeface="Arial" pitchFamily="34" charset="0"/>
              <a:buChar char="•"/>
              <a:tabLst/>
            </a:pPr>
            <a:endParaRPr kumimoji="0" lang="en-US" sz="1100" b="1" i="0" u="none" strike="noStrike" cap="none" normalizeH="0" baseline="0" dirty="0" smtClean="0">
              <a:ln>
                <a:noFill/>
              </a:ln>
              <a:solidFill>
                <a:schemeClr val="bg1">
                  <a:lumMod val="10000"/>
                </a:schemeClr>
              </a:solidFill>
              <a:effectLst/>
              <a:latin typeface="LEGO Chalet 60" pitchFamily="50" charset="0"/>
              <a:cs typeface="Arial" pitchFamily="34" charset="0"/>
            </a:endParaRPr>
          </a:p>
          <a:p>
            <a:pPr marL="228600" marR="0" lvl="0" indent="-228600" algn="l" defTabSz="914400" rtl="0" eaLnBrk="1" fontAlgn="base" latinLnBrk="0" hangingPunct="1">
              <a:spcBef>
                <a:spcPct val="0"/>
              </a:spcBef>
              <a:spcAft>
                <a:spcPts val="1000"/>
              </a:spcAft>
              <a:buClrTx/>
              <a:buSzTx/>
              <a:buFont typeface="Arial" pitchFamily="34" charset="0"/>
              <a:buChar char="•"/>
              <a:tabLst/>
            </a:pPr>
            <a:endParaRPr kumimoji="0" lang="en-US" sz="1100" b="0" i="0" u="none" strike="noStrike" cap="none" normalizeH="0" baseline="0" dirty="0" smtClean="0">
              <a:ln>
                <a:noFill/>
              </a:ln>
              <a:solidFill>
                <a:schemeClr val="bg1">
                  <a:lumMod val="10000"/>
                </a:schemeClr>
              </a:solidFill>
              <a:effectLst/>
              <a:latin typeface="LEGO Chalet 60" pitchFamily="50" charset="0"/>
              <a:cs typeface="Arial" pitchFamily="34" charset="0"/>
            </a:endParaRPr>
          </a:p>
        </p:txBody>
      </p:sp>
    </p:spTree>
    <p:extLst>
      <p:ext uri="{BB962C8B-B14F-4D97-AF65-F5344CB8AC3E}">
        <p14:creationId xmlns:p14="http://schemas.microsoft.com/office/powerpoint/2010/main" val="292293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el 1"/>
          <p:cNvSpPr>
            <a:spLocks noGrp="1"/>
          </p:cNvSpPr>
          <p:nvPr>
            <p:ph type="title"/>
          </p:nvPr>
        </p:nvSpPr>
        <p:spPr>
          <a:xfrm>
            <a:off x="221142" y="93077"/>
            <a:ext cx="8085137" cy="1066800"/>
          </a:xfrm>
        </p:spPr>
        <p:txBody>
          <a:bodyPr>
            <a:normAutofit/>
          </a:bodyPr>
          <a:lstStyle/>
          <a:p>
            <a:r>
              <a:rPr lang="en-US" sz="3600" b="1" dirty="0" err="1" smtClean="0">
                <a:latin typeface="Arial Narrow" pitchFamily="34" charset="0"/>
                <a:cs typeface="Arial" charset="0"/>
              </a:rPr>
              <a:t>StoryVisualizer</a:t>
            </a:r>
            <a:r>
              <a:rPr lang="en-US" sz="3600" b="1" dirty="0" smtClean="0">
                <a:latin typeface="Arial Narrow" pitchFamily="34" charset="0"/>
                <a:cs typeface="Arial" charset="0"/>
              </a:rPr>
              <a:t> Software</a:t>
            </a:r>
          </a:p>
        </p:txBody>
      </p:sp>
      <p:sp>
        <p:nvSpPr>
          <p:cNvPr id="3" name="Pladsholder til tekst 2"/>
          <p:cNvSpPr>
            <a:spLocks noGrp="1"/>
          </p:cNvSpPr>
          <p:nvPr>
            <p:ph type="body" sz="quarter" idx="10"/>
          </p:nvPr>
        </p:nvSpPr>
        <p:spPr>
          <a:xfrm>
            <a:off x="251520" y="1182833"/>
            <a:ext cx="4937684" cy="4518919"/>
          </a:xfrm>
        </p:spPr>
        <p:txBody>
          <a:bodyPr rtlCol="0">
            <a:noAutofit/>
          </a:bodyPr>
          <a:lstStyle/>
          <a:p>
            <a:pPr>
              <a:lnSpc>
                <a:spcPct val="100000"/>
              </a:lnSpc>
              <a:spcBef>
                <a:spcPts val="0"/>
              </a:spcBef>
              <a:defRPr/>
            </a:pPr>
            <a:endParaRPr lang="en-US" sz="1600" dirty="0" smtClean="0"/>
          </a:p>
          <a:p>
            <a:pPr>
              <a:lnSpc>
                <a:spcPct val="100000"/>
              </a:lnSpc>
              <a:spcBef>
                <a:spcPts val="0"/>
              </a:spcBef>
              <a:defRPr/>
            </a:pPr>
            <a:r>
              <a:rPr lang="en-US" sz="1600" b="1" dirty="0" smtClean="0"/>
              <a:t>Few of many benefits using the </a:t>
            </a:r>
            <a:r>
              <a:rPr lang="en-US" sz="1600" b="1" dirty="0" err="1" smtClean="0"/>
              <a:t>StoryVisualizer</a:t>
            </a:r>
            <a:r>
              <a:rPr lang="en-US" sz="1600" b="1" dirty="0" smtClean="0"/>
              <a:t> software:</a:t>
            </a:r>
          </a:p>
          <a:p>
            <a:pPr marL="342900" indent="-342900">
              <a:lnSpc>
                <a:spcPct val="100000"/>
              </a:lnSpc>
              <a:spcBef>
                <a:spcPts val="0"/>
              </a:spcBef>
              <a:buFont typeface="Arial" pitchFamily="34" charset="0"/>
              <a:buChar char="•"/>
              <a:defRPr/>
            </a:pPr>
            <a:r>
              <a:rPr lang="en-US" sz="1600" dirty="0" smtClean="0"/>
              <a:t>A great visual representation of knowledge</a:t>
            </a:r>
          </a:p>
          <a:p>
            <a:pPr marL="342900" indent="-342900">
              <a:lnSpc>
                <a:spcPct val="100000"/>
              </a:lnSpc>
              <a:spcBef>
                <a:spcPts val="0"/>
              </a:spcBef>
              <a:buFont typeface="Arial" pitchFamily="34" charset="0"/>
              <a:buChar char="•"/>
              <a:defRPr/>
            </a:pPr>
            <a:r>
              <a:rPr lang="en-US" sz="1600" dirty="0" smtClean="0"/>
              <a:t>Easier to remember a visual graphic containing key information</a:t>
            </a:r>
          </a:p>
          <a:p>
            <a:pPr marL="342900" indent="-342900">
              <a:lnSpc>
                <a:spcPct val="100000"/>
              </a:lnSpc>
              <a:spcBef>
                <a:spcPts val="0"/>
              </a:spcBef>
              <a:buFont typeface="Arial" pitchFamily="34" charset="0"/>
              <a:buChar char="•"/>
              <a:defRPr/>
            </a:pPr>
            <a:r>
              <a:rPr lang="en-US" sz="1600" dirty="0" smtClean="0"/>
              <a:t>Encourages students with low interest in writing</a:t>
            </a:r>
          </a:p>
          <a:p>
            <a:pPr marL="342900" indent="-342900">
              <a:lnSpc>
                <a:spcPct val="100000"/>
              </a:lnSpc>
              <a:spcBef>
                <a:spcPts val="0"/>
              </a:spcBef>
              <a:buFont typeface="Arial" pitchFamily="34" charset="0"/>
              <a:buChar char="•"/>
              <a:defRPr/>
            </a:pPr>
            <a:r>
              <a:rPr lang="en-US" sz="1600" dirty="0" smtClean="0"/>
              <a:t>Develops creative and higher level thought processes</a:t>
            </a:r>
          </a:p>
          <a:p>
            <a:pPr marL="342900" indent="-342900">
              <a:lnSpc>
                <a:spcPct val="100000"/>
              </a:lnSpc>
              <a:spcBef>
                <a:spcPts val="0"/>
              </a:spcBef>
              <a:buFont typeface="Arial" pitchFamily="34" charset="0"/>
              <a:buChar char="•"/>
              <a:defRPr/>
            </a:pPr>
            <a:r>
              <a:rPr lang="en-US" sz="1600" dirty="0" smtClean="0"/>
              <a:t>Enriches reading, writing and thinking skills</a:t>
            </a:r>
          </a:p>
          <a:p>
            <a:pPr marL="342900" indent="-342900">
              <a:lnSpc>
                <a:spcPct val="100000"/>
              </a:lnSpc>
              <a:spcBef>
                <a:spcPts val="0"/>
              </a:spcBef>
              <a:buFont typeface="Arial" pitchFamily="34" charset="0"/>
              <a:buChar char="•"/>
              <a:defRPr/>
            </a:pPr>
            <a:r>
              <a:rPr lang="en-US" sz="1600" dirty="0" smtClean="0"/>
              <a:t>Serves as an assessment and evaluation tool</a:t>
            </a:r>
          </a:p>
          <a:p>
            <a:pPr marL="342900" indent="-342900">
              <a:lnSpc>
                <a:spcPct val="100000"/>
              </a:lnSpc>
              <a:buFont typeface="Arial" pitchFamily="34" charset="0"/>
              <a:buChar char="•"/>
              <a:defRPr/>
            </a:pPr>
            <a:r>
              <a:rPr lang="en-US" sz="1600" dirty="0"/>
              <a:t>Enhances composition technique through visual-verbal </a:t>
            </a:r>
            <a:r>
              <a:rPr lang="en-US" sz="1600" dirty="0" smtClean="0"/>
              <a:t>connection</a:t>
            </a:r>
          </a:p>
          <a:p>
            <a:pPr marL="342900" indent="-342900">
              <a:lnSpc>
                <a:spcPct val="100000"/>
              </a:lnSpc>
              <a:buFont typeface="Arial" pitchFamily="34" charset="0"/>
              <a:buChar char="•"/>
              <a:defRPr/>
            </a:pPr>
            <a:r>
              <a:rPr lang="en-US" sz="1600" dirty="0"/>
              <a:t>Helps organization through storytelling and storyboarding</a:t>
            </a:r>
            <a:endParaRPr lang="en-US" sz="1600" dirty="0" smtClean="0"/>
          </a:p>
          <a:p>
            <a:pPr>
              <a:spcBef>
                <a:spcPts val="0"/>
              </a:spcBef>
              <a:defRPr/>
            </a:pPr>
            <a:endParaRPr lang="en-US" dirty="0"/>
          </a:p>
        </p:txBody>
      </p:sp>
      <p:pic>
        <p:nvPicPr>
          <p:cNvPr id="6" name="Billede 2" descr="45100_env_5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2687" y="2492896"/>
            <a:ext cx="4032423" cy="302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0649" y="692696"/>
            <a:ext cx="8640960" cy="369332"/>
          </a:xfrm>
          <a:prstGeom prst="rect">
            <a:avLst/>
          </a:prstGeom>
          <a:noFill/>
        </p:spPr>
        <p:txBody>
          <a:bodyPr wrap="square" rtlCol="0">
            <a:spAutoFit/>
          </a:bodyPr>
          <a:lstStyle/>
          <a:p>
            <a:pPr>
              <a:spcBef>
                <a:spcPts val="0"/>
              </a:spcBef>
              <a:defRPr/>
            </a:pPr>
            <a:r>
              <a:rPr lang="en-US" sz="1800" dirty="0" smtClean="0">
                <a:solidFill>
                  <a:srgbClr val="000000"/>
                </a:solidFill>
              </a:rPr>
              <a:t>Downloadable software compatible with PC and Mac, along with </a:t>
            </a:r>
            <a:r>
              <a:rPr lang="en-US" sz="1800" dirty="0" err="1" smtClean="0">
                <a:solidFill>
                  <a:srgbClr val="000000"/>
                </a:solidFill>
              </a:rPr>
              <a:t>iOS</a:t>
            </a:r>
            <a:r>
              <a:rPr lang="en-US" sz="1800" dirty="0" smtClean="0">
                <a:solidFill>
                  <a:srgbClr val="000000"/>
                </a:solidFill>
              </a:rPr>
              <a:t> app. </a:t>
            </a:r>
            <a:endParaRPr lang="en-US" sz="1800" dirty="0">
              <a:solidFill>
                <a:srgbClr val="000000"/>
              </a:solidFill>
            </a:endParaRPr>
          </a:p>
        </p:txBody>
      </p:sp>
    </p:spTree>
    <p:extLst>
      <p:ext uri="{BB962C8B-B14F-4D97-AF65-F5344CB8AC3E}">
        <p14:creationId xmlns:p14="http://schemas.microsoft.com/office/powerpoint/2010/main" val="23914661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Billede 2" descr="Software_Simon comic-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410624"/>
            <a:ext cx="2364935" cy="334389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971600" y="1063994"/>
            <a:ext cx="996783" cy="416621"/>
          </a:xfrm>
          <a:prstGeom prst="rect">
            <a:avLst/>
          </a:prstGeom>
          <a:noFill/>
          <a:ln>
            <a:noFill/>
          </a:ln>
        </p:spPr>
        <p:txBody>
          <a:bodyPr lIns="0" tIns="0" rIns="0" bIns="0"/>
          <a:lstStyle/>
          <a:p>
            <a:pPr>
              <a:lnSpc>
                <a:spcPct val="80000"/>
              </a:lnSpc>
              <a:defRPr/>
            </a:pPr>
            <a:r>
              <a:rPr lang="en-US" b="1" dirty="0" smtClean="0">
                <a:solidFill>
                  <a:srgbClr val="000000"/>
                </a:solidFill>
                <a:latin typeface="Arial Narrow" pitchFamily="34" charset="0"/>
                <a:cs typeface="Arial" pitchFamily="34" charset="0"/>
              </a:rPr>
              <a:t>Comics</a:t>
            </a:r>
            <a:endParaRPr lang="en-US" b="1" kern="1600" dirty="0">
              <a:solidFill>
                <a:srgbClr val="000000"/>
              </a:solidFill>
              <a:latin typeface="Arial Narrow" pitchFamily="34" charset="0"/>
              <a:cs typeface="Arial" pitchFamily="34" charset="0"/>
            </a:endParaRPr>
          </a:p>
        </p:txBody>
      </p:sp>
      <p:pic>
        <p:nvPicPr>
          <p:cNvPr id="5" name="Billede 3" descr="software_News1.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1933" y="1954024"/>
            <a:ext cx="2675626" cy="32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1520" y="199148"/>
            <a:ext cx="5821319" cy="584775"/>
          </a:xfrm>
          <a:prstGeom prst="rect">
            <a:avLst/>
          </a:prstGeom>
          <a:noFill/>
        </p:spPr>
        <p:txBody>
          <a:bodyPr wrap="square" rtlCol="0">
            <a:spAutoFit/>
          </a:bodyPr>
          <a:lstStyle/>
          <a:p>
            <a:r>
              <a:rPr lang="en-US" sz="3200" b="1" dirty="0" smtClean="0">
                <a:solidFill>
                  <a:srgbClr val="000000"/>
                </a:solidFill>
              </a:rPr>
              <a:t>Examples from the Software</a:t>
            </a:r>
            <a:endParaRPr lang="en-US" sz="3200" b="1" dirty="0">
              <a:solidFill>
                <a:srgbClr val="000000"/>
              </a:solidFill>
            </a:endParaRPr>
          </a:p>
        </p:txBody>
      </p:sp>
      <p:sp>
        <p:nvSpPr>
          <p:cNvPr id="7" name="Title 1"/>
          <p:cNvSpPr txBox="1">
            <a:spLocks/>
          </p:cNvSpPr>
          <p:nvPr/>
        </p:nvSpPr>
        <p:spPr>
          <a:xfrm>
            <a:off x="3919607" y="1537404"/>
            <a:ext cx="996783" cy="416621"/>
          </a:xfrm>
          <a:prstGeom prst="rect">
            <a:avLst/>
          </a:prstGeom>
          <a:noFill/>
          <a:ln>
            <a:noFill/>
          </a:ln>
        </p:spPr>
        <p:txBody>
          <a:bodyPr lIns="0" tIns="0" rIns="0" bIns="0"/>
          <a:lstStyle/>
          <a:p>
            <a:pPr algn="ctr">
              <a:lnSpc>
                <a:spcPct val="80000"/>
              </a:lnSpc>
              <a:defRPr/>
            </a:pPr>
            <a:r>
              <a:rPr lang="en-US" b="1" dirty="0" smtClean="0">
                <a:solidFill>
                  <a:srgbClr val="000000"/>
                </a:solidFill>
                <a:latin typeface="Arial Narrow" pitchFamily="34" charset="0"/>
                <a:cs typeface="Arial" pitchFamily="34" charset="0"/>
              </a:rPr>
              <a:t>News</a:t>
            </a:r>
            <a:endParaRPr lang="en-US" b="1" kern="1600" dirty="0">
              <a:solidFill>
                <a:srgbClr val="000000"/>
              </a:solidFill>
              <a:latin typeface="Arial Narrow" pitchFamily="34" charset="0"/>
              <a:cs typeface="Arial" pitchFamily="34" charset="0"/>
            </a:endParaRPr>
          </a:p>
        </p:txBody>
      </p:sp>
      <p:pic>
        <p:nvPicPr>
          <p:cNvPr id="9" name="Billede 3" descr="Software_fairytale-1.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2638" y="2276872"/>
            <a:ext cx="2387395" cy="3278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6876256" y="1868633"/>
            <a:ext cx="1440160" cy="416621"/>
          </a:xfrm>
          <a:prstGeom prst="rect">
            <a:avLst/>
          </a:prstGeom>
          <a:noFill/>
          <a:ln>
            <a:noFill/>
          </a:ln>
        </p:spPr>
        <p:txBody>
          <a:bodyPr lIns="0" tIns="0" rIns="0" bIns="0"/>
          <a:lstStyle/>
          <a:p>
            <a:pPr algn="ctr">
              <a:lnSpc>
                <a:spcPct val="80000"/>
              </a:lnSpc>
              <a:defRPr/>
            </a:pPr>
            <a:r>
              <a:rPr lang="en-US" b="1" dirty="0" smtClean="0">
                <a:solidFill>
                  <a:srgbClr val="000000"/>
                </a:solidFill>
                <a:latin typeface="Arial Narrow" pitchFamily="34" charset="0"/>
                <a:cs typeface="Arial" pitchFamily="34" charset="0"/>
              </a:rPr>
              <a:t>Fairy Tales</a:t>
            </a:r>
            <a:endParaRPr lang="en-US" b="1" kern="1600" dirty="0">
              <a:solidFill>
                <a:srgbClr val="000000"/>
              </a:solidFill>
              <a:latin typeface="Arial Narrow" pitchFamily="34" charset="0"/>
              <a:cs typeface="Arial" pitchFamily="34" charset="0"/>
            </a:endParaRPr>
          </a:p>
        </p:txBody>
      </p:sp>
    </p:spTree>
    <p:extLst>
      <p:ext uri="{BB962C8B-B14F-4D97-AF65-F5344CB8AC3E}">
        <p14:creationId xmlns:p14="http://schemas.microsoft.com/office/powerpoint/2010/main" val="109069284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Master">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ChaletOffice"/>
        <a:ea typeface=""/>
        <a:cs typeface=""/>
      </a:majorFont>
      <a:minorFont>
        <a:latin typeface="ChaletOffice"/>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042562_LE Branding Materials_presentation_LES_2012_2">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ChaletOffice"/>
        <a:ea typeface=""/>
        <a:cs typeface=""/>
      </a:majorFont>
      <a:minorFont>
        <a:latin typeface="ChaletOffice"/>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042562_LE Branding Materials_presentation_LES_2012_2">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ChaletOffice"/>
        <a:ea typeface=""/>
        <a:cs typeface=""/>
      </a:majorFont>
      <a:minorFont>
        <a:latin typeface="ChaletOffice"/>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Kontor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Kontor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147</TotalTime>
  <Words>1007</Words>
  <Application>Microsoft Office PowerPoint</Application>
  <PresentationFormat>On-screen Show (4:3)</PresentationFormat>
  <Paragraphs>159</Paragraphs>
  <Slides>21</Slides>
  <Notes>16</Notes>
  <HiddenSlides>0</HiddenSlides>
  <MMClips>0</MMClips>
  <ScaleCrop>false</ScaleCrop>
  <HeadingPairs>
    <vt:vector size="4" baseType="variant">
      <vt:variant>
        <vt:lpstr>Theme</vt:lpstr>
      </vt:variant>
      <vt:variant>
        <vt:i4>3</vt:i4>
      </vt:variant>
      <vt:variant>
        <vt:lpstr>Slide Titles</vt:lpstr>
      </vt:variant>
      <vt:variant>
        <vt:i4>21</vt:i4>
      </vt:variant>
    </vt:vector>
  </HeadingPairs>
  <TitlesOfParts>
    <vt:vector size="24" baseType="lpstr">
      <vt:lpstr>1_Master</vt:lpstr>
      <vt:lpstr>042562_LE Branding Materials_presentation_LES_2012_2</vt:lpstr>
      <vt:lpstr>1_042562_LE Branding Materials_presentation_LES_2012_2</vt:lpstr>
      <vt:lpstr>LEGO® Education StoryStarter  </vt:lpstr>
      <vt:lpstr>PowerPoint Presentation</vt:lpstr>
      <vt:lpstr>What does it look like?</vt:lpstr>
      <vt:lpstr>PowerPoint Presentation</vt:lpstr>
      <vt:lpstr>StoryStarter Curriculum Pack</vt:lpstr>
      <vt:lpstr>Curriculum Relevance</vt:lpstr>
      <vt:lpstr>Solutions to Explore More Genres </vt:lpstr>
      <vt:lpstr>StoryVisualizer Software</vt:lpstr>
      <vt:lpstr>PowerPoint Presentation</vt:lpstr>
      <vt:lpstr>Teacher Reactions</vt:lpstr>
      <vt:lpstr>Student Reactions</vt:lpstr>
      <vt:lpstr>Let’s Get Going</vt:lpstr>
      <vt:lpstr>Retelling Activity</vt:lpstr>
      <vt:lpstr>What did we learn?</vt:lpstr>
      <vt:lpstr>Classroom examples</vt:lpstr>
      <vt:lpstr>Classroom examples</vt:lpstr>
      <vt:lpstr>PowerPoint Presentation</vt:lpstr>
      <vt:lpstr>PowerPoint Presentation</vt:lpstr>
      <vt:lpstr>PowerPoint Presentation</vt:lpstr>
      <vt:lpstr>Classroom Examples </vt:lpstr>
      <vt:lpstr>Questions?</vt:lpstr>
    </vt:vector>
  </TitlesOfParts>
  <Company>LEGO Company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LEGO Company</dc:creator>
  <cp:lastModifiedBy>Melody Cundiff</cp:lastModifiedBy>
  <cp:revision>447</cp:revision>
  <cp:lastPrinted>2005-04-11T10:24:33Z</cp:lastPrinted>
  <dcterms:created xsi:type="dcterms:W3CDTF">2010-11-19T11:54:39Z</dcterms:created>
  <dcterms:modified xsi:type="dcterms:W3CDTF">2015-06-23T17:20:23Z</dcterms:modified>
</cp:coreProperties>
</file>