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68" r:id="rId3"/>
    <p:sldId id="257" r:id="rId4"/>
    <p:sldId id="258" r:id="rId5"/>
    <p:sldId id="259" r:id="rId6"/>
    <p:sldId id="260" r:id="rId7"/>
    <p:sldId id="261"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38"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DEF8A-CD14-478B-A91C-44A00070D4A9}" type="datetimeFigureOut">
              <a:rPr lang="en-US" smtClean="0"/>
              <a:t>6/11/2014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B3DCE-5B7A-4257-A94D-145C3467E004}" type="slidenum">
              <a:rPr lang="en-US" smtClean="0"/>
              <a:t>‹#›</a:t>
            </a:fld>
            <a:endParaRPr lang="en-US"/>
          </a:p>
        </p:txBody>
      </p:sp>
    </p:spTree>
    <p:extLst>
      <p:ext uri="{BB962C8B-B14F-4D97-AF65-F5344CB8AC3E}">
        <p14:creationId xmlns:p14="http://schemas.microsoft.com/office/powerpoint/2010/main" val="358088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first introduction to what a </a:t>
            </a:r>
            <a:r>
              <a:rPr lang="en-US" dirty="0" err="1" smtClean="0"/>
              <a:t>Smartpen</a:t>
            </a:r>
            <a:r>
              <a:rPr lang="en-US" dirty="0" smtClean="0"/>
              <a:t> can do! Wow!</a:t>
            </a:r>
            <a:r>
              <a:rPr lang="en-US" baseline="0" dirty="0" smtClean="0"/>
              <a:t> A student can take notes and go back to review what was said in class? What a great idea!</a:t>
            </a:r>
            <a:endParaRPr lang="en-US" dirty="0"/>
          </a:p>
        </p:txBody>
      </p:sp>
      <p:sp>
        <p:nvSpPr>
          <p:cNvPr id="4" name="Slide Number Placeholder 3"/>
          <p:cNvSpPr>
            <a:spLocks noGrp="1"/>
          </p:cNvSpPr>
          <p:nvPr>
            <p:ph type="sldNum" sz="quarter" idx="10"/>
          </p:nvPr>
        </p:nvSpPr>
        <p:spPr/>
        <p:txBody>
          <a:bodyPr/>
          <a:lstStyle/>
          <a:p>
            <a:fld id="{EAEB3DCE-5B7A-4257-A94D-145C3467E004}" type="slidenum">
              <a:rPr lang="en-US" smtClean="0"/>
              <a:t>2</a:t>
            </a:fld>
            <a:endParaRPr lang="en-US"/>
          </a:p>
        </p:txBody>
      </p:sp>
    </p:spTree>
    <p:extLst>
      <p:ext uri="{BB962C8B-B14F-4D97-AF65-F5344CB8AC3E}">
        <p14:creationId xmlns:p14="http://schemas.microsoft.com/office/powerpoint/2010/main" val="265943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a:t>
            </a:r>
            <a:r>
              <a:rPr lang="en-US" baseline="0" dirty="0" smtClean="0"/>
              <a:t> idea of a flipped classroom seems daunting until you find the right tools. What can I do with this tool as a teacher that will help my students? What kind of files does it create and how can the pages and audio be shared?</a:t>
            </a:r>
          </a:p>
          <a:p>
            <a:r>
              <a:rPr lang="en-US" baseline="0" dirty="0" smtClean="0"/>
              <a:t>Go online and explore</a:t>
            </a:r>
            <a:endParaRPr lang="en-US" dirty="0"/>
          </a:p>
        </p:txBody>
      </p:sp>
      <p:sp>
        <p:nvSpPr>
          <p:cNvPr id="4" name="Slide Number Placeholder 3"/>
          <p:cNvSpPr>
            <a:spLocks noGrp="1"/>
          </p:cNvSpPr>
          <p:nvPr>
            <p:ph type="sldNum" sz="quarter" idx="10"/>
          </p:nvPr>
        </p:nvSpPr>
        <p:spPr/>
        <p:txBody>
          <a:bodyPr/>
          <a:lstStyle/>
          <a:p>
            <a:fld id="{EAEB3DCE-5B7A-4257-A94D-145C3467E004}" type="slidenum">
              <a:rPr lang="en-US" smtClean="0"/>
              <a:t>3</a:t>
            </a:fld>
            <a:endParaRPr lang="en-US"/>
          </a:p>
        </p:txBody>
      </p:sp>
    </p:spTree>
    <p:extLst>
      <p:ext uri="{BB962C8B-B14F-4D97-AF65-F5344CB8AC3E}">
        <p14:creationId xmlns:p14="http://schemas.microsoft.com/office/powerpoint/2010/main" val="383987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difference</a:t>
            </a:r>
            <a:r>
              <a:rPr lang="en-US" baseline="0" dirty="0" smtClean="0"/>
              <a:t> with how the </a:t>
            </a:r>
            <a:r>
              <a:rPr lang="en-US" baseline="0" dirty="0" err="1" smtClean="0"/>
              <a:t>pencasts</a:t>
            </a:r>
            <a:r>
              <a:rPr lang="en-US" baseline="0" dirty="0" smtClean="0"/>
              <a:t> are formatted now. </a:t>
            </a:r>
            <a:endParaRPr lang="en-US" dirty="0"/>
          </a:p>
        </p:txBody>
      </p:sp>
      <p:sp>
        <p:nvSpPr>
          <p:cNvPr id="4" name="Slide Number Placeholder 3"/>
          <p:cNvSpPr>
            <a:spLocks noGrp="1"/>
          </p:cNvSpPr>
          <p:nvPr>
            <p:ph type="sldNum" sz="quarter" idx="10"/>
          </p:nvPr>
        </p:nvSpPr>
        <p:spPr/>
        <p:txBody>
          <a:bodyPr/>
          <a:lstStyle/>
          <a:p>
            <a:fld id="{EAEB3DCE-5B7A-4257-A94D-145C3467E004}" type="slidenum">
              <a:rPr lang="en-US" smtClean="0"/>
              <a:t>4</a:t>
            </a:fld>
            <a:endParaRPr lang="en-US"/>
          </a:p>
        </p:txBody>
      </p:sp>
    </p:spTree>
    <p:extLst>
      <p:ext uri="{BB962C8B-B14F-4D97-AF65-F5344CB8AC3E}">
        <p14:creationId xmlns:p14="http://schemas.microsoft.com/office/powerpoint/2010/main" val="133738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Substitutes</a:t>
            </a:r>
            <a:r>
              <a:rPr lang="en-US" baseline="0" dirty="0" smtClean="0"/>
              <a:t> will love having access to your files to share in the classroom. Students will feel that you are still there.</a:t>
            </a:r>
            <a:endParaRPr lang="en-US" dirty="0"/>
          </a:p>
        </p:txBody>
      </p:sp>
      <p:sp>
        <p:nvSpPr>
          <p:cNvPr id="4" name="Slide Number Placeholder 3"/>
          <p:cNvSpPr>
            <a:spLocks noGrp="1"/>
          </p:cNvSpPr>
          <p:nvPr>
            <p:ph type="sldNum" sz="quarter" idx="10"/>
          </p:nvPr>
        </p:nvSpPr>
        <p:spPr/>
        <p:txBody>
          <a:bodyPr/>
          <a:lstStyle/>
          <a:p>
            <a:fld id="{EAEB3DCE-5B7A-4257-A94D-145C3467E004}" type="slidenum">
              <a:rPr lang="en-US" smtClean="0"/>
              <a:t>5</a:t>
            </a:fld>
            <a:endParaRPr lang="en-US"/>
          </a:p>
        </p:txBody>
      </p:sp>
    </p:spTree>
    <p:extLst>
      <p:ext uri="{BB962C8B-B14F-4D97-AF65-F5344CB8AC3E}">
        <p14:creationId xmlns:p14="http://schemas.microsoft.com/office/powerpoint/2010/main" val="151890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Differentiation</a:t>
            </a:r>
            <a:r>
              <a:rPr lang="en-US" baseline="0" dirty="0" smtClean="0"/>
              <a:t> can happen with this tool too! 1.) For the student that is absent frequently 2.) the student that misses the details the first, second and third time. 3.) How about letting the student use the pen to record their verbal understanding?!</a:t>
            </a:r>
            <a:endParaRPr lang="en-US" dirty="0"/>
          </a:p>
        </p:txBody>
      </p:sp>
      <p:sp>
        <p:nvSpPr>
          <p:cNvPr id="4" name="Slide Number Placeholder 3"/>
          <p:cNvSpPr>
            <a:spLocks noGrp="1"/>
          </p:cNvSpPr>
          <p:nvPr>
            <p:ph type="sldNum" sz="quarter" idx="10"/>
          </p:nvPr>
        </p:nvSpPr>
        <p:spPr/>
        <p:txBody>
          <a:bodyPr/>
          <a:lstStyle/>
          <a:p>
            <a:fld id="{EAEB3DCE-5B7A-4257-A94D-145C3467E004}" type="slidenum">
              <a:rPr lang="en-US" smtClean="0"/>
              <a:t>6</a:t>
            </a:fld>
            <a:endParaRPr lang="en-US"/>
          </a:p>
        </p:txBody>
      </p:sp>
    </p:spTree>
    <p:extLst>
      <p:ext uri="{BB962C8B-B14F-4D97-AF65-F5344CB8AC3E}">
        <p14:creationId xmlns:p14="http://schemas.microsoft.com/office/powerpoint/2010/main" val="186295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for note taking and recording audio</a:t>
            </a:r>
            <a:r>
              <a:rPr lang="en-US" baseline="0" dirty="0" smtClean="0"/>
              <a:t> for translating later. It does the script to text too!</a:t>
            </a:r>
            <a:endParaRPr lang="en-US" dirty="0"/>
          </a:p>
        </p:txBody>
      </p:sp>
      <p:sp>
        <p:nvSpPr>
          <p:cNvPr id="4" name="Slide Number Placeholder 3"/>
          <p:cNvSpPr>
            <a:spLocks noGrp="1"/>
          </p:cNvSpPr>
          <p:nvPr>
            <p:ph type="sldNum" sz="quarter" idx="10"/>
          </p:nvPr>
        </p:nvSpPr>
        <p:spPr/>
        <p:txBody>
          <a:bodyPr/>
          <a:lstStyle/>
          <a:p>
            <a:fld id="{EAEB3DCE-5B7A-4257-A94D-145C3467E004}" type="slidenum">
              <a:rPr lang="en-US" smtClean="0"/>
              <a:t>7</a:t>
            </a:fld>
            <a:endParaRPr lang="en-US"/>
          </a:p>
        </p:txBody>
      </p:sp>
    </p:spTree>
    <p:extLst>
      <p:ext uri="{BB962C8B-B14F-4D97-AF65-F5344CB8AC3E}">
        <p14:creationId xmlns:p14="http://schemas.microsoft.com/office/powerpoint/2010/main" val="17513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resources online</a:t>
            </a:r>
            <a:endParaRPr lang="en-US" dirty="0"/>
          </a:p>
        </p:txBody>
      </p:sp>
      <p:sp>
        <p:nvSpPr>
          <p:cNvPr id="4" name="Slide Number Placeholder 3"/>
          <p:cNvSpPr>
            <a:spLocks noGrp="1"/>
          </p:cNvSpPr>
          <p:nvPr>
            <p:ph type="sldNum" sz="quarter" idx="10"/>
          </p:nvPr>
        </p:nvSpPr>
        <p:spPr/>
        <p:txBody>
          <a:bodyPr/>
          <a:lstStyle/>
          <a:p>
            <a:fld id="{EAEB3DCE-5B7A-4257-A94D-145C3467E004}" type="slidenum">
              <a:rPr lang="en-US" smtClean="0"/>
              <a:t>8</a:t>
            </a:fld>
            <a:endParaRPr lang="en-US"/>
          </a:p>
        </p:txBody>
      </p:sp>
    </p:spTree>
    <p:extLst>
      <p:ext uri="{BB962C8B-B14F-4D97-AF65-F5344CB8AC3E}">
        <p14:creationId xmlns:p14="http://schemas.microsoft.com/office/powerpoint/2010/main" val="283962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everything the</a:t>
            </a:r>
            <a:r>
              <a:rPr lang="en-US" baseline="0" dirty="0" smtClean="0"/>
              <a:t> Echo does, but now it works better with the </a:t>
            </a:r>
            <a:r>
              <a:rPr lang="en-US" baseline="0" dirty="0" err="1" smtClean="0"/>
              <a:t>ipad</a:t>
            </a:r>
            <a:r>
              <a:rPr lang="en-US" baseline="0" dirty="0" smtClean="0"/>
              <a:t> and the </a:t>
            </a:r>
            <a:r>
              <a:rPr lang="en-US" baseline="0" dirty="0" err="1" smtClean="0"/>
              <a:t>pencasts</a:t>
            </a:r>
            <a:r>
              <a:rPr lang="en-US" baseline="0" dirty="0" smtClean="0"/>
              <a:t> are accessed differently. Not sure this is a good thing, but the usefulness is still valuable.</a:t>
            </a:r>
            <a:endParaRPr lang="en-US" dirty="0"/>
          </a:p>
        </p:txBody>
      </p:sp>
      <p:sp>
        <p:nvSpPr>
          <p:cNvPr id="4" name="Slide Number Placeholder 3"/>
          <p:cNvSpPr>
            <a:spLocks noGrp="1"/>
          </p:cNvSpPr>
          <p:nvPr>
            <p:ph type="sldNum" sz="quarter" idx="10"/>
          </p:nvPr>
        </p:nvSpPr>
        <p:spPr/>
        <p:txBody>
          <a:bodyPr/>
          <a:lstStyle/>
          <a:p>
            <a:fld id="{EAEB3DCE-5B7A-4257-A94D-145C3467E004}" type="slidenum">
              <a:rPr lang="en-US" smtClean="0"/>
              <a:t>9</a:t>
            </a:fld>
            <a:endParaRPr lang="en-US"/>
          </a:p>
        </p:txBody>
      </p:sp>
    </p:spTree>
    <p:extLst>
      <p:ext uri="{BB962C8B-B14F-4D97-AF65-F5344CB8AC3E}">
        <p14:creationId xmlns:p14="http://schemas.microsoft.com/office/powerpoint/2010/main" val="293188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FCEF8FE-6FF0-4C20-ADFC-C6B1E1DDF1AD}" type="datetimeFigureOut">
              <a:rPr lang="en-US" smtClean="0"/>
              <a:t>6/11/2014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356BC61-8705-4AE9-9133-850E254D46D5}"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EF8FE-6FF0-4C20-ADFC-C6B1E1DDF1AD}"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6BC61-8705-4AE9-9133-850E254D46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EF8FE-6FF0-4C20-ADFC-C6B1E1DDF1AD}"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6BC61-8705-4AE9-9133-850E254D46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CEF8FE-6FF0-4C20-ADFC-C6B1E1DDF1AD}"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6BC61-8705-4AE9-9133-850E254D46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CEF8FE-6FF0-4C20-ADFC-C6B1E1DDF1AD}"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6BC61-8705-4AE9-9133-850E254D46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CEF8FE-6FF0-4C20-ADFC-C6B1E1DDF1AD}"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6BC61-8705-4AE9-9133-850E254D46D5}"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CEF8FE-6FF0-4C20-ADFC-C6B1E1DDF1AD}" type="datetimeFigureOut">
              <a:rPr lang="en-US" smtClean="0"/>
              <a:t>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6BC61-8705-4AE9-9133-850E254D46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CEF8FE-6FF0-4C20-ADFC-C6B1E1DDF1AD}" type="datetimeFigureOut">
              <a:rPr lang="en-US" smtClean="0"/>
              <a:t>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6BC61-8705-4AE9-9133-850E254D46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EF8FE-6FF0-4C20-ADFC-C6B1E1DDF1AD}" type="datetimeFigureOut">
              <a:rPr lang="en-US" smtClean="0"/>
              <a:t>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6BC61-8705-4AE9-9133-850E254D46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FCEF8FE-6FF0-4C20-ADFC-C6B1E1DDF1AD}" type="datetimeFigureOut">
              <a:rPr lang="en-US" smtClean="0"/>
              <a:t>6/11/2014</a:t>
            </a:fld>
            <a:endParaRPr lang="en-US"/>
          </a:p>
        </p:txBody>
      </p:sp>
      <p:sp>
        <p:nvSpPr>
          <p:cNvPr id="7" name="Slide Number Placeholder 6"/>
          <p:cNvSpPr>
            <a:spLocks noGrp="1"/>
          </p:cNvSpPr>
          <p:nvPr>
            <p:ph type="sldNum" sz="quarter" idx="12"/>
          </p:nvPr>
        </p:nvSpPr>
        <p:spPr/>
        <p:txBody>
          <a:bodyPr/>
          <a:lstStyle/>
          <a:p>
            <a:fld id="{3356BC61-8705-4AE9-9133-850E254D46D5}"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EF8FE-6FF0-4C20-ADFC-C6B1E1DDF1AD}" type="datetimeFigureOut">
              <a:rPr lang="en-US" smtClean="0"/>
              <a:t>6/11/2014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356BC61-8705-4AE9-9133-850E254D46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FCEF8FE-6FF0-4C20-ADFC-C6B1E1DDF1AD}" type="datetimeFigureOut">
              <a:rPr lang="en-US" smtClean="0"/>
              <a:t>6/11/2014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356BC61-8705-4AE9-9133-850E254D46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ore.livescrib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hyperlink" Target="Pythagorean%20basicA4%20Grid%20Notebook%201%20p.%2012.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ivescribe.com/cgi-bin/WebObjects/LDApp.woa/wa/CommunityResultsPage?cidx=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hyperlink" Target="http://www.livescribe.com/int/pdf/player/lsnotesdesktop.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04800"/>
            <a:ext cx="3313355" cy="1702160"/>
          </a:xfrm>
        </p:spPr>
        <p:txBody>
          <a:bodyPr/>
          <a:lstStyle/>
          <a:p>
            <a:r>
              <a:rPr lang="en-US" dirty="0" err="1" smtClean="0"/>
              <a:t>Livescribe</a:t>
            </a:r>
            <a:r>
              <a:rPr lang="en-US" dirty="0" smtClean="0"/>
              <a:t> Smart Pens</a:t>
            </a:r>
            <a:endParaRPr lang="en-US" dirty="0"/>
          </a:p>
        </p:txBody>
      </p:sp>
      <p:sp>
        <p:nvSpPr>
          <p:cNvPr id="3" name="Subtitle 2"/>
          <p:cNvSpPr>
            <a:spLocks noGrp="1"/>
          </p:cNvSpPr>
          <p:nvPr>
            <p:ph type="subTitle" idx="1"/>
          </p:nvPr>
        </p:nvSpPr>
        <p:spPr>
          <a:xfrm>
            <a:off x="4724400" y="4191000"/>
            <a:ext cx="3810000" cy="1524000"/>
          </a:xfrm>
        </p:spPr>
        <p:txBody>
          <a:bodyPr>
            <a:normAutofit/>
          </a:bodyPr>
          <a:lstStyle/>
          <a:p>
            <a:r>
              <a:rPr lang="en-US" dirty="0" smtClean="0"/>
              <a:t>Jan </a:t>
            </a:r>
            <a:r>
              <a:rPr lang="en-US" dirty="0" err="1" smtClean="0"/>
              <a:t>LaFevers</a:t>
            </a:r>
            <a:r>
              <a:rPr lang="en-US" dirty="0" smtClean="0"/>
              <a:t> </a:t>
            </a:r>
            <a:r>
              <a:rPr lang="en-US" dirty="0" err="1" smtClean="0"/>
              <a:t>MSed</a:t>
            </a:r>
            <a:endParaRPr lang="en-US" dirty="0" smtClean="0"/>
          </a:p>
          <a:p>
            <a:r>
              <a:rPr lang="en-US" dirty="0" smtClean="0"/>
              <a:t>Reeds Spring Middle School</a:t>
            </a:r>
          </a:p>
          <a:p>
            <a:r>
              <a:rPr lang="en-US" dirty="0" smtClean="0"/>
              <a:t>Reeds Spring, MO. 65737</a:t>
            </a:r>
          </a:p>
          <a:p>
            <a:r>
              <a:rPr lang="en-US" dirty="0"/>
              <a:t>j</a:t>
            </a:r>
            <a:r>
              <a:rPr lang="en-US" dirty="0" smtClean="0"/>
              <a:t>an.lafevers@gmail.com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4572000" cy="3276600"/>
          </a:xfrm>
          <a:prstGeom prst="rect">
            <a:avLst/>
          </a:prstGeom>
        </p:spPr>
      </p:pic>
    </p:spTree>
    <p:extLst>
      <p:ext uri="{BB962C8B-B14F-4D97-AF65-F5344CB8AC3E}">
        <p14:creationId xmlns:p14="http://schemas.microsoft.com/office/powerpoint/2010/main" val="2657537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think of next?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2702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Uses</a:t>
            </a:r>
            <a:endParaRPr lang="en-US" dirty="0"/>
          </a:p>
        </p:txBody>
      </p:sp>
      <p:sp>
        <p:nvSpPr>
          <p:cNvPr id="3" name="Content Placeholder 2"/>
          <p:cNvSpPr>
            <a:spLocks noGrp="1"/>
          </p:cNvSpPr>
          <p:nvPr>
            <p:ph idx="1"/>
          </p:nvPr>
        </p:nvSpPr>
        <p:spPr/>
        <p:txBody>
          <a:bodyPr/>
          <a:lstStyle/>
          <a:p>
            <a:r>
              <a:rPr lang="en-US" dirty="0" smtClean="0"/>
              <a:t>Note taking</a:t>
            </a:r>
          </a:p>
          <a:p>
            <a:r>
              <a:rPr lang="en-US" dirty="0" smtClean="0"/>
              <a:t>Direct Instruction</a:t>
            </a:r>
          </a:p>
          <a:p>
            <a:pPr lvl="1"/>
            <a:r>
              <a:rPr lang="en-US" dirty="0" smtClean="0"/>
              <a:t>When you can’t be there</a:t>
            </a:r>
          </a:p>
          <a:p>
            <a:r>
              <a:rPr lang="en-US" dirty="0" smtClean="0"/>
              <a:t>Differentiated Instruction</a:t>
            </a:r>
          </a:p>
          <a:p>
            <a:r>
              <a:rPr lang="en-US" dirty="0" smtClean="0"/>
              <a:t>Formative Assessment</a:t>
            </a:r>
          </a:p>
          <a:p>
            <a:endParaRPr lang="en-US" dirty="0"/>
          </a:p>
        </p:txBody>
      </p:sp>
    </p:spTree>
    <p:extLst>
      <p:ext uri="{BB962C8B-B14F-4D97-AF65-F5344CB8AC3E}">
        <p14:creationId xmlns:p14="http://schemas.microsoft.com/office/powerpoint/2010/main" val="2174797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Instruction Flipped</a:t>
            </a:r>
            <a:endParaRPr lang="en-US" dirty="0"/>
          </a:p>
        </p:txBody>
      </p:sp>
      <p:pic>
        <p:nvPicPr>
          <p:cNvPr id="1026" name="Picture 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439141"/>
            <a:ext cx="5410200" cy="389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60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lstStyle/>
          <a:p>
            <a:r>
              <a:rPr lang="en-US" dirty="0" smtClean="0"/>
              <a:t>What the Echo looks like</a:t>
            </a:r>
            <a:endParaRPr lang="en-US" dirty="0"/>
          </a:p>
        </p:txBody>
      </p:sp>
      <p:graphicFrame>
        <p:nvGraphicFramePr>
          <p:cNvPr id="3" name="Object 2">
            <a:hlinkClick r:id="rId4" action="ppaction://hlinkfile"/>
          </p:cNvPr>
          <p:cNvGraphicFramePr>
            <a:graphicFrameLocks noChangeAspect="1"/>
          </p:cNvGraphicFramePr>
          <p:nvPr>
            <p:extLst>
              <p:ext uri="{D42A27DB-BD31-4B8C-83A1-F6EECF244321}">
                <p14:modId xmlns:p14="http://schemas.microsoft.com/office/powerpoint/2010/main" val="1841609431"/>
              </p:ext>
            </p:extLst>
          </p:nvPr>
        </p:nvGraphicFramePr>
        <p:xfrm>
          <a:off x="5105400" y="1295400"/>
          <a:ext cx="3996333" cy="5334000"/>
        </p:xfrm>
        <a:graphic>
          <a:graphicData uri="http://schemas.openxmlformats.org/presentationml/2006/ole">
            <mc:AlternateContent xmlns:mc="http://schemas.openxmlformats.org/markup-compatibility/2006">
              <mc:Choice xmlns:v="urn:schemas-microsoft-com:vml" Requires="v">
                <p:oleObj spid="_x0000_s2063" name="Acrobat Document" r:id="rId5" imgW="6010234" imgH="8019997" progId="AcroExch.Document.11">
                  <p:embed/>
                </p:oleObj>
              </mc:Choice>
              <mc:Fallback>
                <p:oleObj name="Acrobat Document" r:id="rId5" imgW="6010234" imgH="8019997" progId="AcroExch.Document.11">
                  <p:embed/>
                  <p:pic>
                    <p:nvPicPr>
                      <p:cNvPr id="0" name=""/>
                      <p:cNvPicPr/>
                      <p:nvPr/>
                    </p:nvPicPr>
                    <p:blipFill>
                      <a:blip r:embed="rId6"/>
                      <a:stretch>
                        <a:fillRect/>
                      </a:stretch>
                    </p:blipFill>
                    <p:spPr>
                      <a:xfrm>
                        <a:off x="5105400" y="1295400"/>
                        <a:ext cx="3996333" cy="5334000"/>
                      </a:xfrm>
                      <a:prstGeom prst="rect">
                        <a:avLst/>
                      </a:prstGeom>
                    </p:spPr>
                  </p:pic>
                </p:oleObj>
              </mc:Fallback>
            </mc:AlternateContent>
          </a:graphicData>
        </a:graphic>
      </p:graphicFrame>
    </p:spTree>
    <p:extLst>
      <p:ext uri="{BB962C8B-B14F-4D97-AF65-F5344CB8AC3E}">
        <p14:creationId xmlns:p14="http://schemas.microsoft.com/office/powerpoint/2010/main" val="339222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can’t be there</a:t>
            </a:r>
            <a:endParaRPr lang="en-US" dirty="0"/>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2237759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30517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student tool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3879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Echo</a:t>
            </a:r>
            <a:endParaRPr lang="en-US" dirty="0"/>
          </a:p>
        </p:txBody>
      </p:sp>
      <p:sp>
        <p:nvSpPr>
          <p:cNvPr id="3" name="Content Placeholder 2"/>
          <p:cNvSpPr>
            <a:spLocks noGrp="1"/>
          </p:cNvSpPr>
          <p:nvPr>
            <p:ph idx="1"/>
          </p:nvPr>
        </p:nvSpPr>
        <p:spPr/>
        <p:txBody>
          <a:bodyPr/>
          <a:lstStyle/>
          <a:p>
            <a:r>
              <a:rPr lang="en-US" dirty="0" err="1" smtClean="0">
                <a:hlinkClick r:id="rId3"/>
              </a:rPr>
              <a:t>Pencast</a:t>
            </a:r>
            <a:r>
              <a:rPr lang="en-US" dirty="0" smtClean="0">
                <a:hlinkClick r:id="rId3"/>
              </a:rPr>
              <a:t> library</a:t>
            </a:r>
            <a:endParaRPr lang="en-US" dirty="0" smtClean="0"/>
          </a:p>
          <a:p>
            <a:pPr marL="6858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760" y="3581400"/>
            <a:ext cx="4191000" cy="2924175"/>
          </a:xfrm>
          <a:prstGeom prst="rect">
            <a:avLst/>
          </a:prstGeom>
        </p:spPr>
      </p:pic>
    </p:spTree>
    <p:extLst>
      <p:ext uri="{BB962C8B-B14F-4D97-AF65-F5344CB8AC3E}">
        <p14:creationId xmlns:p14="http://schemas.microsoft.com/office/powerpoint/2010/main" val="16517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Smartpen</a:t>
            </a:r>
            <a:r>
              <a:rPr lang="en-US" dirty="0" smtClean="0"/>
              <a:t> 3 Pro</a:t>
            </a:r>
            <a:endParaRPr lang="en-US"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19600" y="2514600"/>
            <a:ext cx="3545681" cy="3545681"/>
          </a:xfrm>
        </p:spPr>
      </p:pic>
    </p:spTree>
    <p:extLst>
      <p:ext uri="{BB962C8B-B14F-4D97-AF65-F5344CB8AC3E}">
        <p14:creationId xmlns:p14="http://schemas.microsoft.com/office/powerpoint/2010/main" val="768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154</TotalTime>
  <Words>300</Words>
  <Application>Microsoft Office PowerPoint</Application>
  <PresentationFormat>On-screen Show (4:3)</PresentationFormat>
  <Paragraphs>37</Paragraphs>
  <Slides>10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Austin</vt:lpstr>
      <vt:lpstr>Acrobat Document</vt:lpstr>
      <vt:lpstr>Livescribe Smart Pens</vt:lpstr>
      <vt:lpstr>Multiple Uses</vt:lpstr>
      <vt:lpstr>Direct Instruction Flipped</vt:lpstr>
      <vt:lpstr>What the Echo looks like</vt:lpstr>
      <vt:lpstr>When you can’t be there</vt:lpstr>
      <vt:lpstr>Differentiation</vt:lpstr>
      <vt:lpstr>As a student tool</vt:lpstr>
      <vt:lpstr>The Echo</vt:lpstr>
      <vt:lpstr>Smartpen 3 Pro</vt:lpstr>
      <vt:lpstr>What will we think of next?</vt:lpstr>
    </vt:vector>
  </TitlesOfParts>
  <Company>Reeds Spring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Livescribe Smart Pens</dc:title>
  <dc:creator>Lafevers, Jan</dc:creator>
  <cp:lastModifiedBy>Melody Cundiff</cp:lastModifiedBy>
  <cp:revision>15</cp:revision>
  <dcterms:created xsi:type="dcterms:W3CDTF">2014-06-06T23:53:23Z</dcterms:created>
  <dcterms:modified xsi:type="dcterms:W3CDTF">2014-06-11T15:15:59Z</dcterms:modified>
</cp:coreProperties>
</file>