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3.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charts/chart2.xml" ContentType="application/vnd.openxmlformats-officedocument.drawingml.chart+xml"/>
  <Override PartName="/ppt/theme/themeOverride5.xml" ContentType="application/vnd.openxmlformats-officedocument.themeOverride+xml"/>
  <Override PartName="/ppt/notesSlides/notesSlide41.xml" ContentType="application/vnd.openxmlformats-officedocument.presentationml.notesSlide+xml"/>
  <Override PartName="/ppt/charts/chart3.xml" ContentType="application/vnd.openxmlformats-officedocument.drawingml.chart+xml"/>
  <Override PartName="/ppt/theme/themeOverride6.xml" ContentType="application/vnd.openxmlformats-officedocument.themeOverride+xml"/>
  <Override PartName="/ppt/notesSlides/notesSlide42.xml" ContentType="application/vnd.openxmlformats-officedocument.presentationml.notesSlide+xml"/>
  <Override PartName="/ppt/charts/chart4.xml" ContentType="application/vnd.openxmlformats-officedocument.drawingml.chart+xml"/>
  <Override PartName="/ppt/theme/themeOverride7.xml" ContentType="application/vnd.openxmlformats-officedocument.themeOverride+xml"/>
  <Override PartName="/ppt/notesSlides/notesSlide43.xml" ContentType="application/vnd.openxmlformats-officedocument.presentationml.notesSlide+xml"/>
  <Override PartName="/ppt/charts/chart5.xml" ContentType="application/vnd.openxmlformats-officedocument.drawingml.chart+xml"/>
  <Override PartName="/ppt/theme/themeOverride8.xml" ContentType="application/vnd.openxmlformats-officedocument.themeOverride+xml"/>
  <Override PartName="/ppt/charts/chart6.xml" ContentType="application/vnd.openxmlformats-officedocument.drawingml.chart+xml"/>
  <Override PartName="/ppt/theme/themeOverride9.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7.xml" ContentType="application/vnd.openxmlformats-officedocument.drawingml.chart+xml"/>
  <Override PartName="/ppt/theme/themeOverride10.xml" ContentType="application/vnd.openxmlformats-officedocument.themeOverride+xml"/>
  <Override PartName="/ppt/notesSlides/notesSlide7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8.xml" ContentType="application/vnd.openxmlformats-officedocument.drawingml.chart+xml"/>
  <Override PartName="/ppt/theme/themeOverride11.xml" ContentType="application/vnd.openxmlformats-officedocument.themeOverr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4.xml" ContentType="application/vnd.openxmlformats-officedocument.presentationml.notesSlide+xml"/>
  <Override PartName="/ppt/notesSlides/notesSlide1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43" r:id="rId2"/>
    <p:sldMasterId id="2147483951" r:id="rId3"/>
    <p:sldMasterId id="2147483975" r:id="rId4"/>
    <p:sldMasterId id="2147483987" r:id="rId5"/>
    <p:sldMasterId id="2147484023" r:id="rId6"/>
    <p:sldMasterId id="2147484035" r:id="rId7"/>
    <p:sldMasterId id="2147484071" r:id="rId8"/>
    <p:sldMasterId id="2147484083" r:id="rId9"/>
    <p:sldMasterId id="2147484095" r:id="rId10"/>
    <p:sldMasterId id="2147484119" r:id="rId11"/>
    <p:sldMasterId id="2147484131" r:id="rId12"/>
    <p:sldMasterId id="2147484143" r:id="rId13"/>
    <p:sldMasterId id="2147484155" r:id="rId14"/>
    <p:sldMasterId id="2147484167" r:id="rId15"/>
    <p:sldMasterId id="2147484179" r:id="rId16"/>
  </p:sldMasterIdLst>
  <p:notesMasterIdLst>
    <p:notesMasterId r:id="rId177"/>
  </p:notesMasterIdLst>
  <p:handoutMasterIdLst>
    <p:handoutMasterId r:id="rId178"/>
  </p:handoutMasterIdLst>
  <p:sldIdLst>
    <p:sldId id="597" r:id="rId17"/>
    <p:sldId id="574" r:id="rId18"/>
    <p:sldId id="575" r:id="rId19"/>
    <p:sldId id="576" r:id="rId20"/>
    <p:sldId id="577" r:id="rId21"/>
    <p:sldId id="578" r:id="rId22"/>
    <p:sldId id="579" r:id="rId23"/>
    <p:sldId id="580" r:id="rId24"/>
    <p:sldId id="581" r:id="rId25"/>
    <p:sldId id="582" r:id="rId26"/>
    <p:sldId id="583" r:id="rId27"/>
    <p:sldId id="584" r:id="rId28"/>
    <p:sldId id="585" r:id="rId29"/>
    <p:sldId id="586" r:id="rId30"/>
    <p:sldId id="587" r:id="rId31"/>
    <p:sldId id="588" r:id="rId32"/>
    <p:sldId id="589" r:id="rId33"/>
    <p:sldId id="590" r:id="rId34"/>
    <p:sldId id="591" r:id="rId35"/>
    <p:sldId id="592" r:id="rId36"/>
    <p:sldId id="593" r:id="rId37"/>
    <p:sldId id="594" r:id="rId38"/>
    <p:sldId id="312" r:id="rId39"/>
    <p:sldId id="446" r:id="rId40"/>
    <p:sldId id="313" r:id="rId41"/>
    <p:sldId id="605" r:id="rId42"/>
    <p:sldId id="274" r:id="rId43"/>
    <p:sldId id="477" r:id="rId44"/>
    <p:sldId id="598" r:id="rId45"/>
    <p:sldId id="619" r:id="rId46"/>
    <p:sldId id="641" r:id="rId47"/>
    <p:sldId id="642" r:id="rId48"/>
    <p:sldId id="401" r:id="rId49"/>
    <p:sldId id="615" r:id="rId50"/>
    <p:sldId id="656" r:id="rId51"/>
    <p:sldId id="657" r:id="rId52"/>
    <p:sldId id="658" r:id="rId53"/>
    <p:sldId id="659" r:id="rId54"/>
    <p:sldId id="617" r:id="rId55"/>
    <p:sldId id="660" r:id="rId56"/>
    <p:sldId id="609" r:id="rId57"/>
    <p:sldId id="610" r:id="rId58"/>
    <p:sldId id="611" r:id="rId59"/>
    <p:sldId id="612" r:id="rId60"/>
    <p:sldId id="613" r:id="rId61"/>
    <p:sldId id="601" r:id="rId62"/>
    <p:sldId id="614" r:id="rId63"/>
    <p:sldId id="606" r:id="rId64"/>
    <p:sldId id="662" r:id="rId65"/>
    <p:sldId id="661" r:id="rId66"/>
    <p:sldId id="710" r:id="rId67"/>
    <p:sldId id="625" r:id="rId68"/>
    <p:sldId id="621" r:id="rId69"/>
    <p:sldId id="626" r:id="rId70"/>
    <p:sldId id="648" r:id="rId71"/>
    <p:sldId id="711" r:id="rId72"/>
    <p:sldId id="618" r:id="rId73"/>
    <p:sldId id="707" r:id="rId74"/>
    <p:sldId id="537" r:id="rId75"/>
    <p:sldId id="629" r:id="rId76"/>
    <p:sldId id="628" r:id="rId77"/>
    <p:sldId id="539" r:id="rId78"/>
    <p:sldId id="540" r:id="rId79"/>
    <p:sldId id="541" r:id="rId80"/>
    <p:sldId id="630" r:id="rId81"/>
    <p:sldId id="447" r:id="rId82"/>
    <p:sldId id="544" r:id="rId83"/>
    <p:sldId id="546" r:id="rId84"/>
    <p:sldId id="718" r:id="rId85"/>
    <p:sldId id="719" r:id="rId86"/>
    <p:sldId id="547" r:id="rId87"/>
    <p:sldId id="548" r:id="rId88"/>
    <p:sldId id="651" r:id="rId89"/>
    <p:sldId id="652" r:id="rId90"/>
    <p:sldId id="653" r:id="rId91"/>
    <p:sldId id="631" r:id="rId92"/>
    <p:sldId id="705" r:id="rId93"/>
    <p:sldId id="542" r:id="rId94"/>
    <p:sldId id="543" r:id="rId95"/>
    <p:sldId id="514" r:id="rId96"/>
    <p:sldId id="649" r:id="rId97"/>
    <p:sldId id="706" r:id="rId98"/>
    <p:sldId id="701" r:id="rId99"/>
    <p:sldId id="700" r:id="rId100"/>
    <p:sldId id="702" r:id="rId101"/>
    <p:sldId id="703" r:id="rId102"/>
    <p:sldId id="704" r:id="rId103"/>
    <p:sldId id="635" r:id="rId104"/>
    <p:sldId id="644" r:id="rId105"/>
    <p:sldId id="708" r:id="rId106"/>
    <p:sldId id="709" r:id="rId107"/>
    <p:sldId id="555" r:id="rId108"/>
    <p:sldId id="501" r:id="rId109"/>
    <p:sldId id="467" r:id="rId110"/>
    <p:sldId id="466" r:id="rId111"/>
    <p:sldId id="465" r:id="rId112"/>
    <p:sldId id="468" r:id="rId113"/>
    <p:sldId id="470" r:id="rId114"/>
    <p:sldId id="471" r:id="rId115"/>
    <p:sldId id="472" r:id="rId116"/>
    <p:sldId id="650" r:id="rId117"/>
    <p:sldId id="474" r:id="rId118"/>
    <p:sldId id="559" r:id="rId119"/>
    <p:sldId id="565" r:id="rId120"/>
    <p:sldId id="664" r:id="rId121"/>
    <p:sldId id="667" r:id="rId122"/>
    <p:sldId id="607" r:id="rId123"/>
    <p:sldId id="683" r:id="rId124"/>
    <p:sldId id="668" r:id="rId125"/>
    <p:sldId id="669" r:id="rId126"/>
    <p:sldId id="670" r:id="rId127"/>
    <p:sldId id="717" r:id="rId128"/>
    <p:sldId id="491" r:id="rId129"/>
    <p:sldId id="712" r:id="rId130"/>
    <p:sldId id="713" r:id="rId131"/>
    <p:sldId id="714" r:id="rId132"/>
    <p:sldId id="715" r:id="rId133"/>
    <p:sldId id="716" r:id="rId134"/>
    <p:sldId id="408" r:id="rId135"/>
    <p:sldId id="458" r:id="rId136"/>
    <p:sldId id="498" r:id="rId137"/>
    <p:sldId id="654" r:id="rId138"/>
    <p:sldId id="655" r:id="rId139"/>
    <p:sldId id="416" r:id="rId140"/>
    <p:sldId id="499" r:id="rId141"/>
    <p:sldId id="566" r:id="rId142"/>
    <p:sldId id="420" r:id="rId143"/>
    <p:sldId id="571" r:id="rId144"/>
    <p:sldId id="463" r:id="rId145"/>
    <p:sldId id="680" r:id="rId146"/>
    <p:sldId id="681" r:id="rId147"/>
    <p:sldId id="684" r:id="rId148"/>
    <p:sldId id="682" r:id="rId149"/>
    <p:sldId id="697" r:id="rId150"/>
    <p:sldId id="692" r:id="rId151"/>
    <p:sldId id="698" r:id="rId152"/>
    <p:sldId id="687" r:id="rId153"/>
    <p:sldId id="676" r:id="rId154"/>
    <p:sldId id="695" r:id="rId155"/>
    <p:sldId id="677" r:id="rId156"/>
    <p:sldId id="696" r:id="rId157"/>
    <p:sldId id="678" r:id="rId158"/>
    <p:sldId id="699" r:id="rId159"/>
    <p:sldId id="496" r:id="rId160"/>
    <p:sldId id="688" r:id="rId161"/>
    <p:sldId id="639" r:id="rId162"/>
    <p:sldId id="647" r:id="rId163"/>
    <p:sldId id="689" r:id="rId164"/>
    <p:sldId id="690" r:id="rId165"/>
    <p:sldId id="691" r:id="rId166"/>
    <p:sldId id="685" r:id="rId167"/>
    <p:sldId id="686" r:id="rId168"/>
    <p:sldId id="469" r:id="rId169"/>
    <p:sldId id="483" r:id="rId170"/>
    <p:sldId id="484" r:id="rId171"/>
    <p:sldId id="485" r:id="rId172"/>
    <p:sldId id="643" r:id="rId173"/>
    <p:sldId id="569" r:id="rId174"/>
    <p:sldId id="570" r:id="rId175"/>
    <p:sldId id="257" r:id="rId17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9639"/>
    <a:srgbClr val="004B8D"/>
    <a:srgbClr val="0083A9"/>
    <a:srgbClr val="D9541E"/>
    <a:srgbClr val="111111"/>
    <a:srgbClr val="333333"/>
    <a:srgbClr val="080808"/>
    <a:srgbClr val="BA8748"/>
    <a:srgbClr val="C3A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8" autoAdjust="0"/>
    <p:restoredTop sz="94798" autoAdjust="0"/>
  </p:normalViewPr>
  <p:slideViewPr>
    <p:cSldViewPr>
      <p:cViewPr varScale="1">
        <p:scale>
          <a:sx n="84" d="100"/>
          <a:sy n="84" d="100"/>
        </p:scale>
        <p:origin x="-17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76"/>
    </p:cViewPr>
  </p:notesTextViewPr>
  <p:sorterViewPr>
    <p:cViewPr>
      <p:scale>
        <a:sx n="40" d="100"/>
        <a:sy n="40" d="100"/>
      </p:scale>
      <p:origin x="0" y="9072"/>
    </p:cViewPr>
  </p:sorterViewPr>
  <p:notesViewPr>
    <p:cSldViewPr>
      <p:cViewPr varScale="1">
        <p:scale>
          <a:sx n="38" d="100"/>
          <a:sy n="38" d="100"/>
        </p:scale>
        <p:origin x="-1474"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slide" Target="slides/slide10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33" Type="http://schemas.openxmlformats.org/officeDocument/2006/relationships/slide" Target="slides/slide117.xml"/><Relationship Id="rId138" Type="http://schemas.openxmlformats.org/officeDocument/2006/relationships/slide" Target="slides/slide122.xml"/><Relationship Id="rId154" Type="http://schemas.openxmlformats.org/officeDocument/2006/relationships/slide" Target="slides/slide138.xml"/><Relationship Id="rId159" Type="http://schemas.openxmlformats.org/officeDocument/2006/relationships/slide" Target="slides/slide143.xml"/><Relationship Id="rId175" Type="http://schemas.openxmlformats.org/officeDocument/2006/relationships/slide" Target="slides/slide159.xml"/><Relationship Id="rId170" Type="http://schemas.openxmlformats.org/officeDocument/2006/relationships/slide" Target="slides/slide154.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123" Type="http://schemas.openxmlformats.org/officeDocument/2006/relationships/slide" Target="slides/slide107.xml"/><Relationship Id="rId128" Type="http://schemas.openxmlformats.org/officeDocument/2006/relationships/slide" Target="slides/slide112.xml"/><Relationship Id="rId144" Type="http://schemas.openxmlformats.org/officeDocument/2006/relationships/slide" Target="slides/slide128.xml"/><Relationship Id="rId149" Type="http://schemas.openxmlformats.org/officeDocument/2006/relationships/slide" Target="slides/slide13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160" Type="http://schemas.openxmlformats.org/officeDocument/2006/relationships/slide" Target="slides/slide144.xml"/><Relationship Id="rId165" Type="http://schemas.openxmlformats.org/officeDocument/2006/relationships/slide" Target="slides/slide149.xml"/><Relationship Id="rId181" Type="http://schemas.openxmlformats.org/officeDocument/2006/relationships/theme" Target="theme/theme1.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slide" Target="slides/slide97.xml"/><Relationship Id="rId118" Type="http://schemas.openxmlformats.org/officeDocument/2006/relationships/slide" Target="slides/slide102.xml"/><Relationship Id="rId134" Type="http://schemas.openxmlformats.org/officeDocument/2006/relationships/slide" Target="slides/slide118.xml"/><Relationship Id="rId139" Type="http://schemas.openxmlformats.org/officeDocument/2006/relationships/slide" Target="slides/slide123.xml"/><Relationship Id="rId80" Type="http://schemas.openxmlformats.org/officeDocument/2006/relationships/slide" Target="slides/slide64.xml"/><Relationship Id="rId85" Type="http://schemas.openxmlformats.org/officeDocument/2006/relationships/slide" Target="slides/slide69.xml"/><Relationship Id="rId150" Type="http://schemas.openxmlformats.org/officeDocument/2006/relationships/slide" Target="slides/slide134.xml"/><Relationship Id="rId155" Type="http://schemas.openxmlformats.org/officeDocument/2006/relationships/slide" Target="slides/slide139.xml"/><Relationship Id="rId171" Type="http://schemas.openxmlformats.org/officeDocument/2006/relationships/slide" Target="slides/slide155.xml"/><Relationship Id="rId176" Type="http://schemas.openxmlformats.org/officeDocument/2006/relationships/slide" Target="slides/slide160.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124" Type="http://schemas.openxmlformats.org/officeDocument/2006/relationships/slide" Target="slides/slide108.xml"/><Relationship Id="rId129" Type="http://schemas.openxmlformats.org/officeDocument/2006/relationships/slide" Target="slides/slide113.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40" Type="http://schemas.openxmlformats.org/officeDocument/2006/relationships/slide" Target="slides/slide124.xml"/><Relationship Id="rId145" Type="http://schemas.openxmlformats.org/officeDocument/2006/relationships/slide" Target="slides/slide129.xml"/><Relationship Id="rId161" Type="http://schemas.openxmlformats.org/officeDocument/2006/relationships/slide" Target="slides/slide145.xml"/><Relationship Id="rId166" Type="http://schemas.openxmlformats.org/officeDocument/2006/relationships/slide" Target="slides/slide150.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7.xml"/><Relationship Id="rId28" Type="http://schemas.openxmlformats.org/officeDocument/2006/relationships/slide" Target="slides/slide12.xml"/><Relationship Id="rId49" Type="http://schemas.openxmlformats.org/officeDocument/2006/relationships/slide" Target="slides/slide33.xml"/><Relationship Id="rId114" Type="http://schemas.openxmlformats.org/officeDocument/2006/relationships/slide" Target="slides/slide98.xml"/><Relationship Id="rId119" Type="http://schemas.openxmlformats.org/officeDocument/2006/relationships/slide" Target="slides/slide103.xml"/><Relationship Id="rId44" Type="http://schemas.openxmlformats.org/officeDocument/2006/relationships/slide" Target="slides/slide28.xml"/><Relationship Id="rId60" Type="http://schemas.openxmlformats.org/officeDocument/2006/relationships/slide" Target="slides/slide44.xml"/><Relationship Id="rId65" Type="http://schemas.openxmlformats.org/officeDocument/2006/relationships/slide" Target="slides/slide49.xml"/><Relationship Id="rId81" Type="http://schemas.openxmlformats.org/officeDocument/2006/relationships/slide" Target="slides/slide65.xml"/><Relationship Id="rId86" Type="http://schemas.openxmlformats.org/officeDocument/2006/relationships/slide" Target="slides/slide70.xml"/><Relationship Id="rId130" Type="http://schemas.openxmlformats.org/officeDocument/2006/relationships/slide" Target="slides/slide114.xml"/><Relationship Id="rId135" Type="http://schemas.openxmlformats.org/officeDocument/2006/relationships/slide" Target="slides/slide119.xml"/><Relationship Id="rId151" Type="http://schemas.openxmlformats.org/officeDocument/2006/relationships/slide" Target="slides/slide135.xml"/><Relationship Id="rId156" Type="http://schemas.openxmlformats.org/officeDocument/2006/relationships/slide" Target="slides/slide140.xml"/><Relationship Id="rId177"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56.xml"/><Relationship Id="rId180"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120" Type="http://schemas.openxmlformats.org/officeDocument/2006/relationships/slide" Target="slides/slide104.xml"/><Relationship Id="rId125" Type="http://schemas.openxmlformats.org/officeDocument/2006/relationships/slide" Target="slides/slide109.xml"/><Relationship Id="rId141" Type="http://schemas.openxmlformats.org/officeDocument/2006/relationships/slide" Target="slides/slide125.xml"/><Relationship Id="rId146" Type="http://schemas.openxmlformats.org/officeDocument/2006/relationships/slide" Target="slides/slide130.xml"/><Relationship Id="rId167" Type="http://schemas.openxmlformats.org/officeDocument/2006/relationships/slide" Target="slides/slide15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162" Type="http://schemas.openxmlformats.org/officeDocument/2006/relationships/slide" Target="slides/slide14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slide" Target="slides/slide99.xml"/><Relationship Id="rId131" Type="http://schemas.openxmlformats.org/officeDocument/2006/relationships/slide" Target="slides/slide115.xml"/><Relationship Id="rId136" Type="http://schemas.openxmlformats.org/officeDocument/2006/relationships/slide" Target="slides/slide120.xml"/><Relationship Id="rId157" Type="http://schemas.openxmlformats.org/officeDocument/2006/relationships/slide" Target="slides/slide141.xml"/><Relationship Id="rId178" Type="http://schemas.openxmlformats.org/officeDocument/2006/relationships/handoutMaster" Target="handoutMasters/handoutMaster1.xml"/><Relationship Id="rId61" Type="http://schemas.openxmlformats.org/officeDocument/2006/relationships/slide" Target="slides/slide45.xml"/><Relationship Id="rId82" Type="http://schemas.openxmlformats.org/officeDocument/2006/relationships/slide" Target="slides/slide66.xml"/><Relationship Id="rId152" Type="http://schemas.openxmlformats.org/officeDocument/2006/relationships/slide" Target="slides/slide136.xml"/><Relationship Id="rId173" Type="http://schemas.openxmlformats.org/officeDocument/2006/relationships/slide" Target="slides/slide157.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126" Type="http://schemas.openxmlformats.org/officeDocument/2006/relationships/slide" Target="slides/slide110.xml"/><Relationship Id="rId147" Type="http://schemas.openxmlformats.org/officeDocument/2006/relationships/slide" Target="slides/slide131.xml"/><Relationship Id="rId168" Type="http://schemas.openxmlformats.org/officeDocument/2006/relationships/slide" Target="slides/slide152.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121" Type="http://schemas.openxmlformats.org/officeDocument/2006/relationships/slide" Target="slides/slide105.xml"/><Relationship Id="rId142" Type="http://schemas.openxmlformats.org/officeDocument/2006/relationships/slide" Target="slides/slide126.xml"/><Relationship Id="rId163" Type="http://schemas.openxmlformats.org/officeDocument/2006/relationships/slide" Target="slides/slide147.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116" Type="http://schemas.openxmlformats.org/officeDocument/2006/relationships/slide" Target="slides/slide100.xml"/><Relationship Id="rId137" Type="http://schemas.openxmlformats.org/officeDocument/2006/relationships/slide" Target="slides/slide121.xml"/><Relationship Id="rId158" Type="http://schemas.openxmlformats.org/officeDocument/2006/relationships/slide" Target="slides/slide142.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slide" Target="slides/slide95.xml"/><Relationship Id="rId132" Type="http://schemas.openxmlformats.org/officeDocument/2006/relationships/slide" Target="slides/slide116.xml"/><Relationship Id="rId153" Type="http://schemas.openxmlformats.org/officeDocument/2006/relationships/slide" Target="slides/slide137.xml"/><Relationship Id="rId174" Type="http://schemas.openxmlformats.org/officeDocument/2006/relationships/slide" Target="slides/slide158.xml"/><Relationship Id="rId179"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 Target="slides/slide20.xml"/><Relationship Id="rId57" Type="http://schemas.openxmlformats.org/officeDocument/2006/relationships/slide" Target="slides/slide41.xml"/><Relationship Id="rId106" Type="http://schemas.openxmlformats.org/officeDocument/2006/relationships/slide" Target="slides/slide90.xml"/><Relationship Id="rId127" Type="http://schemas.openxmlformats.org/officeDocument/2006/relationships/slide" Target="slides/slide111.xml"/><Relationship Id="rId10" Type="http://schemas.openxmlformats.org/officeDocument/2006/relationships/slideMaster" Target="slideMasters/slideMaster10.xml"/><Relationship Id="rId31" Type="http://schemas.openxmlformats.org/officeDocument/2006/relationships/slide" Target="slides/slide15.xml"/><Relationship Id="rId52" Type="http://schemas.openxmlformats.org/officeDocument/2006/relationships/slide" Target="slides/slide36.xml"/><Relationship Id="rId73" Type="http://schemas.openxmlformats.org/officeDocument/2006/relationships/slide" Target="slides/slide57.xml"/><Relationship Id="rId78" Type="http://schemas.openxmlformats.org/officeDocument/2006/relationships/slide" Target="slides/slide62.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slide" Target="slides/slide106.xml"/><Relationship Id="rId143" Type="http://schemas.openxmlformats.org/officeDocument/2006/relationships/slide" Target="slides/slide127.xml"/><Relationship Id="rId148" Type="http://schemas.openxmlformats.org/officeDocument/2006/relationships/slide" Target="slides/slide132.xml"/><Relationship Id="rId164" Type="http://schemas.openxmlformats.org/officeDocument/2006/relationships/slide" Target="slides/slide148.xml"/><Relationship Id="rId169" Type="http://schemas.openxmlformats.org/officeDocument/2006/relationships/slide" Target="slides/slide15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Student Growth--Anthony's Class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Sheet1!$B$4</c:f>
              <c:strCache>
                <c:ptCount val="1"/>
                <c:pt idx="0">
                  <c:v>Anthony</c:v>
                </c:pt>
              </c:strCache>
            </c:strRef>
          </c:tx>
          <c:spPr>
            <a:solidFill>
              <a:schemeClr val="accent6">
                <a:lumMod val="75000"/>
              </a:schemeClr>
            </a:solidFill>
          </c:spPr>
          <c:invertIfNegative val="0"/>
          <c:cat>
            <c:strRef>
              <c:f>Sheet1!$C$3:$D$3</c:f>
              <c:strCache>
                <c:ptCount val="2"/>
                <c:pt idx="0">
                  <c:v>Baseline</c:v>
                </c:pt>
                <c:pt idx="1">
                  <c:v>Outcome</c:v>
                </c:pt>
              </c:strCache>
            </c:strRef>
          </c:cat>
          <c:val>
            <c:numRef>
              <c:f>Sheet1!$C$4:$D$4</c:f>
              <c:numCache>
                <c:formatCode>0%</c:formatCode>
                <c:ptCount val="2"/>
                <c:pt idx="0">
                  <c:v>0.71000000000000008</c:v>
                </c:pt>
                <c:pt idx="1">
                  <c:v>0.91</c:v>
                </c:pt>
              </c:numCache>
            </c:numRef>
          </c:val>
        </c:ser>
        <c:ser>
          <c:idx val="1"/>
          <c:order val="1"/>
          <c:tx>
            <c:strRef>
              <c:f>Sheet1!$B$5</c:f>
              <c:strCache>
                <c:ptCount val="1"/>
                <c:pt idx="0">
                  <c:v>Entire Class</c:v>
                </c:pt>
              </c:strCache>
            </c:strRef>
          </c:tx>
          <c:spPr>
            <a:solidFill>
              <a:schemeClr val="accent5">
                <a:lumMod val="75000"/>
              </a:schemeClr>
            </a:solidFill>
          </c:spPr>
          <c:invertIfNegative val="0"/>
          <c:cat>
            <c:strRef>
              <c:f>Sheet1!$C$3:$D$3</c:f>
              <c:strCache>
                <c:ptCount val="2"/>
                <c:pt idx="0">
                  <c:v>Baseline</c:v>
                </c:pt>
                <c:pt idx="1">
                  <c:v>Outcome</c:v>
                </c:pt>
              </c:strCache>
            </c:strRef>
          </c:cat>
          <c:val>
            <c:numRef>
              <c:f>Sheet1!$C$5:$D$5</c:f>
              <c:numCache>
                <c:formatCode>0%</c:formatCode>
                <c:ptCount val="2"/>
                <c:pt idx="0">
                  <c:v>0.68000000000000016</c:v>
                </c:pt>
                <c:pt idx="1">
                  <c:v>0.87000000000000011</c:v>
                </c:pt>
              </c:numCache>
            </c:numRef>
          </c:val>
        </c:ser>
        <c:dLbls>
          <c:showLegendKey val="0"/>
          <c:showVal val="0"/>
          <c:showCatName val="0"/>
          <c:showSerName val="0"/>
          <c:showPercent val="0"/>
          <c:showBubbleSize val="0"/>
        </c:dLbls>
        <c:gapWidth val="150"/>
        <c:shape val="cylinder"/>
        <c:axId val="219704704"/>
        <c:axId val="219739264"/>
        <c:axId val="0"/>
      </c:bar3DChart>
      <c:catAx>
        <c:axId val="219704704"/>
        <c:scaling>
          <c:orientation val="minMax"/>
        </c:scaling>
        <c:delete val="0"/>
        <c:axPos val="b"/>
        <c:numFmt formatCode="General" sourceLinked="0"/>
        <c:majorTickMark val="none"/>
        <c:minorTickMark val="none"/>
        <c:tickLblPos val="nextTo"/>
        <c:crossAx val="219739264"/>
        <c:crosses val="autoZero"/>
        <c:auto val="1"/>
        <c:lblAlgn val="ctr"/>
        <c:lblOffset val="100"/>
        <c:noMultiLvlLbl val="0"/>
      </c:catAx>
      <c:valAx>
        <c:axId val="219739264"/>
        <c:scaling>
          <c:orientation val="minMax"/>
        </c:scaling>
        <c:delete val="0"/>
        <c:axPos val="l"/>
        <c:majorGridlines/>
        <c:title>
          <c:tx>
            <c:rich>
              <a:bodyPr/>
              <a:lstStyle/>
              <a:p>
                <a:pPr>
                  <a:defRPr/>
                </a:pPr>
                <a:r>
                  <a:rPr lang="en-US"/>
                  <a:t>Average</a:t>
                </a:r>
              </a:p>
            </c:rich>
          </c:tx>
          <c:layout/>
          <c:overlay val="0"/>
        </c:title>
        <c:numFmt formatCode="0%" sourceLinked="1"/>
        <c:majorTickMark val="none"/>
        <c:minorTickMark val="none"/>
        <c:tickLblPos val="nextTo"/>
        <c:crossAx val="219704704"/>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State Assessment Measure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School Year</c:v>
          </c:tx>
          <c:invertIfNegative val="0"/>
          <c:dLbls>
            <c:dLbl>
              <c:idx val="0"/>
              <c:layout>
                <c:manualLayout>
                  <c:x val="3.0864197530864199E-2"/>
                  <c:y val="-3.93939393939393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4691358024691364E-2"/>
                  <c:y val="-5.1515151515151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806584362139915E-2"/>
                  <c:y val="-4.242424242424242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Year 1</c:v>
                </c:pt>
                <c:pt idx="1">
                  <c:v>Year 2</c:v>
                </c:pt>
                <c:pt idx="2">
                  <c:v>Year 3</c:v>
                </c:pt>
              </c:strCache>
            </c:strRef>
          </c:cat>
          <c:val>
            <c:numRef>
              <c:f>Sheet1!$C$4:$C$6</c:f>
              <c:numCache>
                <c:formatCode>General</c:formatCode>
                <c:ptCount val="3"/>
                <c:pt idx="0">
                  <c:v>744.4</c:v>
                </c:pt>
                <c:pt idx="1">
                  <c:v>748.9</c:v>
                </c:pt>
                <c:pt idx="2">
                  <c:v>762.3</c:v>
                </c:pt>
              </c:numCache>
            </c:numRef>
          </c:val>
        </c:ser>
        <c:dLbls>
          <c:showLegendKey val="0"/>
          <c:showVal val="0"/>
          <c:showCatName val="0"/>
          <c:showSerName val="0"/>
          <c:showPercent val="0"/>
          <c:showBubbleSize val="0"/>
        </c:dLbls>
        <c:gapWidth val="150"/>
        <c:shape val="box"/>
        <c:axId val="254198528"/>
        <c:axId val="254200064"/>
        <c:axId val="0"/>
      </c:bar3DChart>
      <c:catAx>
        <c:axId val="254198528"/>
        <c:scaling>
          <c:orientation val="minMax"/>
        </c:scaling>
        <c:delete val="0"/>
        <c:axPos val="b"/>
        <c:numFmt formatCode="General" sourceLinked="0"/>
        <c:majorTickMark val="none"/>
        <c:minorTickMark val="none"/>
        <c:tickLblPos val="nextTo"/>
        <c:crossAx val="254200064"/>
        <c:crosses val="autoZero"/>
        <c:auto val="1"/>
        <c:lblAlgn val="ctr"/>
        <c:lblOffset val="100"/>
        <c:noMultiLvlLbl val="0"/>
      </c:catAx>
      <c:valAx>
        <c:axId val="254200064"/>
        <c:scaling>
          <c:orientation val="minMax"/>
        </c:scaling>
        <c:delete val="0"/>
        <c:axPos val="l"/>
        <c:majorGridlines/>
        <c:title>
          <c:tx>
            <c:rich>
              <a:bodyPr/>
              <a:lstStyle/>
              <a:p>
                <a:pPr>
                  <a:defRPr/>
                </a:pPr>
                <a:r>
                  <a:rPr lang="en-US"/>
                  <a:t>Index</a:t>
                </a:r>
              </a:p>
            </c:rich>
          </c:tx>
          <c:layout/>
          <c:overlay val="0"/>
        </c:title>
        <c:numFmt formatCode="General" sourceLinked="1"/>
        <c:majorTickMark val="out"/>
        <c:minorTickMark val="none"/>
        <c:tickLblPos val="nextTo"/>
        <c:crossAx val="254198528"/>
        <c:crosses val="autoZero"/>
        <c:crossBetween val="between"/>
      </c:valAx>
    </c:plotArea>
    <c:plotVisOnly val="1"/>
    <c:dispBlanksAs val="gap"/>
    <c:showDLblsOverMax val="0"/>
  </c:chart>
  <c:txPr>
    <a:bodyPr/>
    <a:lstStyle/>
    <a:p>
      <a:pPr>
        <a:defRPr sz="2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a:t>End </a:t>
            </a:r>
            <a:r>
              <a:rPr lang="en-US" sz="2800" dirty="0" smtClean="0"/>
              <a:t>of Year </a:t>
            </a:r>
            <a:r>
              <a:rPr lang="en-US" sz="2800" dirty="0"/>
              <a:t>Benchmark</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66666666666667E-2"/>
                  <c:y val="-1.984126984126984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7E-2"/>
                  <c:y val="-3.174603174603174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111111111111216E-2"/>
                  <c:y val="-2.38095238095238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EOY 2013</c:v>
                </c:pt>
                <c:pt idx="1">
                  <c:v>EOY 2014</c:v>
                </c:pt>
                <c:pt idx="2">
                  <c:v>EOY 2015</c:v>
                </c:pt>
              </c:strCache>
            </c:strRef>
          </c:cat>
          <c:val>
            <c:numRef>
              <c:f>Sheet1!$C$4:$C$6</c:f>
              <c:numCache>
                <c:formatCode>0.00%</c:formatCode>
                <c:ptCount val="3"/>
                <c:pt idx="0">
                  <c:v>0.75800000000000012</c:v>
                </c:pt>
                <c:pt idx="1">
                  <c:v>0.68530000000000002</c:v>
                </c:pt>
                <c:pt idx="2">
                  <c:v>0.82440000000000002</c:v>
                </c:pt>
              </c:numCache>
            </c:numRef>
          </c:val>
        </c:ser>
        <c:dLbls>
          <c:showLegendKey val="0"/>
          <c:showVal val="0"/>
          <c:showCatName val="0"/>
          <c:showSerName val="0"/>
          <c:showPercent val="0"/>
          <c:showBubbleSize val="0"/>
        </c:dLbls>
        <c:gapWidth val="150"/>
        <c:shape val="cylinder"/>
        <c:axId val="363546496"/>
        <c:axId val="363548032"/>
        <c:axId val="0"/>
      </c:bar3DChart>
      <c:catAx>
        <c:axId val="363546496"/>
        <c:scaling>
          <c:orientation val="minMax"/>
        </c:scaling>
        <c:delete val="0"/>
        <c:axPos val="b"/>
        <c:numFmt formatCode="General" sourceLinked="0"/>
        <c:majorTickMark val="none"/>
        <c:minorTickMark val="none"/>
        <c:tickLblPos val="nextTo"/>
        <c:crossAx val="363548032"/>
        <c:crosses val="autoZero"/>
        <c:auto val="1"/>
        <c:lblAlgn val="ctr"/>
        <c:lblOffset val="100"/>
        <c:noMultiLvlLbl val="0"/>
      </c:catAx>
      <c:valAx>
        <c:axId val="363548032"/>
        <c:scaling>
          <c:orientation val="minMax"/>
          <c:max val="1"/>
        </c:scaling>
        <c:delete val="0"/>
        <c:axPos val="l"/>
        <c:majorGridlines/>
        <c:title>
          <c:tx>
            <c:rich>
              <a:bodyPr/>
              <a:lstStyle/>
              <a:p>
                <a:pPr>
                  <a:defRPr/>
                </a:pPr>
                <a:r>
                  <a:rPr lang="en-US"/>
                  <a:t>% Mastery</a:t>
                </a:r>
              </a:p>
            </c:rich>
          </c:tx>
          <c:layout/>
          <c:overlay val="0"/>
        </c:title>
        <c:numFmt formatCode="0.00%" sourceLinked="1"/>
        <c:majorTickMark val="out"/>
        <c:minorTickMark val="none"/>
        <c:tickLblPos val="nextTo"/>
        <c:crossAx val="3635464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smtClean="0"/>
              <a:t>End of Year Benchmark</a:t>
            </a:r>
            <a:endParaRPr lang="en-US" sz="28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66666666666667E-2"/>
                  <c:y val="-1.984126984126984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7E-2"/>
                  <c:y val="-3.174603174603174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111111111111216E-2"/>
                  <c:y val="-2.38095238095238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EOY 2013</c:v>
                </c:pt>
                <c:pt idx="1">
                  <c:v>EOY 2014</c:v>
                </c:pt>
                <c:pt idx="2">
                  <c:v>EOY 2015</c:v>
                </c:pt>
              </c:strCache>
            </c:strRef>
          </c:cat>
          <c:val>
            <c:numRef>
              <c:f>Sheet1!$C$4:$C$6</c:f>
              <c:numCache>
                <c:formatCode>0.00%</c:formatCode>
                <c:ptCount val="3"/>
                <c:pt idx="0">
                  <c:v>0.75800000000000012</c:v>
                </c:pt>
                <c:pt idx="1">
                  <c:v>0.68530000000000002</c:v>
                </c:pt>
                <c:pt idx="2">
                  <c:v>0.82440000000000002</c:v>
                </c:pt>
              </c:numCache>
            </c:numRef>
          </c:val>
        </c:ser>
        <c:dLbls>
          <c:showLegendKey val="0"/>
          <c:showVal val="0"/>
          <c:showCatName val="0"/>
          <c:showSerName val="0"/>
          <c:showPercent val="0"/>
          <c:showBubbleSize val="0"/>
        </c:dLbls>
        <c:gapWidth val="150"/>
        <c:shape val="cylinder"/>
        <c:axId val="363592704"/>
        <c:axId val="380195584"/>
        <c:axId val="0"/>
      </c:bar3DChart>
      <c:catAx>
        <c:axId val="363592704"/>
        <c:scaling>
          <c:orientation val="minMax"/>
        </c:scaling>
        <c:delete val="0"/>
        <c:axPos val="b"/>
        <c:numFmt formatCode="General" sourceLinked="0"/>
        <c:majorTickMark val="none"/>
        <c:minorTickMark val="none"/>
        <c:tickLblPos val="nextTo"/>
        <c:crossAx val="380195584"/>
        <c:crosses val="autoZero"/>
        <c:auto val="1"/>
        <c:lblAlgn val="ctr"/>
        <c:lblOffset val="100"/>
        <c:noMultiLvlLbl val="0"/>
      </c:catAx>
      <c:valAx>
        <c:axId val="380195584"/>
        <c:scaling>
          <c:orientation val="minMax"/>
          <c:max val="1"/>
        </c:scaling>
        <c:delete val="0"/>
        <c:axPos val="l"/>
        <c:majorGridlines/>
        <c:title>
          <c:tx>
            <c:rich>
              <a:bodyPr/>
              <a:lstStyle/>
              <a:p>
                <a:pPr>
                  <a:defRPr/>
                </a:pPr>
                <a:r>
                  <a:rPr lang="en-US"/>
                  <a:t>% Mastery</a:t>
                </a:r>
              </a:p>
            </c:rich>
          </c:tx>
          <c:layout/>
          <c:overlay val="0"/>
        </c:title>
        <c:numFmt formatCode="0.00%" sourceLinked="1"/>
        <c:majorTickMark val="out"/>
        <c:minorTickMark val="none"/>
        <c:tickLblPos val="nextTo"/>
        <c:crossAx val="3635927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State Assessment Measure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School Year</c:v>
          </c:tx>
          <c:invertIfNegative val="0"/>
          <c:dLbls>
            <c:dLbl>
              <c:idx val="0"/>
              <c:layout>
                <c:manualLayout>
                  <c:x val="3.0864197530864199E-2"/>
                  <c:y val="-3.93939393939393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4691358024691364E-2"/>
                  <c:y val="-5.1515151515151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806584362139915E-2"/>
                  <c:y val="-4.242424242424242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Year 1</c:v>
                </c:pt>
                <c:pt idx="1">
                  <c:v>Year 2</c:v>
                </c:pt>
                <c:pt idx="2">
                  <c:v>Year 3</c:v>
                </c:pt>
              </c:strCache>
            </c:strRef>
          </c:cat>
          <c:val>
            <c:numRef>
              <c:f>Sheet1!$C$4:$C$6</c:f>
              <c:numCache>
                <c:formatCode>General</c:formatCode>
                <c:ptCount val="3"/>
                <c:pt idx="0">
                  <c:v>744.4</c:v>
                </c:pt>
                <c:pt idx="1">
                  <c:v>748.9</c:v>
                </c:pt>
                <c:pt idx="2">
                  <c:v>762.3</c:v>
                </c:pt>
              </c:numCache>
            </c:numRef>
          </c:val>
        </c:ser>
        <c:dLbls>
          <c:showLegendKey val="0"/>
          <c:showVal val="0"/>
          <c:showCatName val="0"/>
          <c:showSerName val="0"/>
          <c:showPercent val="0"/>
          <c:showBubbleSize val="0"/>
        </c:dLbls>
        <c:gapWidth val="150"/>
        <c:shape val="box"/>
        <c:axId val="378917632"/>
        <c:axId val="378919168"/>
        <c:axId val="0"/>
      </c:bar3DChart>
      <c:catAx>
        <c:axId val="378917632"/>
        <c:scaling>
          <c:orientation val="minMax"/>
        </c:scaling>
        <c:delete val="0"/>
        <c:axPos val="b"/>
        <c:numFmt formatCode="General" sourceLinked="0"/>
        <c:majorTickMark val="none"/>
        <c:minorTickMark val="none"/>
        <c:tickLblPos val="nextTo"/>
        <c:crossAx val="378919168"/>
        <c:crosses val="autoZero"/>
        <c:auto val="1"/>
        <c:lblAlgn val="ctr"/>
        <c:lblOffset val="100"/>
        <c:noMultiLvlLbl val="0"/>
      </c:catAx>
      <c:valAx>
        <c:axId val="378919168"/>
        <c:scaling>
          <c:orientation val="minMax"/>
        </c:scaling>
        <c:delete val="0"/>
        <c:axPos val="l"/>
        <c:majorGridlines/>
        <c:title>
          <c:tx>
            <c:rich>
              <a:bodyPr/>
              <a:lstStyle/>
              <a:p>
                <a:pPr>
                  <a:defRPr/>
                </a:pPr>
                <a:r>
                  <a:rPr lang="en-US"/>
                  <a:t>Index</a:t>
                </a:r>
              </a:p>
            </c:rich>
          </c:tx>
          <c:layout/>
          <c:overlay val="0"/>
        </c:title>
        <c:numFmt formatCode="General" sourceLinked="1"/>
        <c:majorTickMark val="out"/>
        <c:minorTickMark val="none"/>
        <c:tickLblPos val="nextTo"/>
        <c:crossAx val="378917632"/>
        <c:crosses val="autoZero"/>
        <c:crossBetween val="between"/>
      </c:valAx>
    </c:plotArea>
    <c:plotVisOnly val="1"/>
    <c:dispBlanksAs val="gap"/>
    <c:showDLblsOverMax val="0"/>
  </c:chart>
  <c:txPr>
    <a:bodyPr/>
    <a:lstStyle/>
    <a:p>
      <a:pPr>
        <a:defRPr sz="16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1800" b="1"/>
            </a:pPr>
            <a:r>
              <a:rPr lang="en-US" sz="1800" b="1" dirty="0"/>
              <a:t>End </a:t>
            </a:r>
            <a:r>
              <a:rPr lang="en-US" sz="1800" b="1" dirty="0" smtClean="0"/>
              <a:t>of Year </a:t>
            </a:r>
            <a:r>
              <a:rPr lang="en-US" sz="1800" b="1" dirty="0"/>
              <a:t>Benchmark</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66666666666667E-2"/>
                  <c:y val="-1.984126984126984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7E-2"/>
                  <c:y val="-3.174603174603174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111111111111216E-2"/>
                  <c:y val="-2.38095238095238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EOY 2013</c:v>
                </c:pt>
                <c:pt idx="1">
                  <c:v>EOY 2014</c:v>
                </c:pt>
                <c:pt idx="2">
                  <c:v>EOY 2015</c:v>
                </c:pt>
              </c:strCache>
            </c:strRef>
          </c:cat>
          <c:val>
            <c:numRef>
              <c:f>Sheet1!$C$4:$C$6</c:f>
              <c:numCache>
                <c:formatCode>0.00%</c:formatCode>
                <c:ptCount val="3"/>
                <c:pt idx="0">
                  <c:v>0.75800000000000012</c:v>
                </c:pt>
                <c:pt idx="1">
                  <c:v>0.68530000000000002</c:v>
                </c:pt>
                <c:pt idx="2">
                  <c:v>0.82440000000000002</c:v>
                </c:pt>
              </c:numCache>
            </c:numRef>
          </c:val>
        </c:ser>
        <c:dLbls>
          <c:showLegendKey val="0"/>
          <c:showVal val="0"/>
          <c:showCatName val="0"/>
          <c:showSerName val="0"/>
          <c:showPercent val="0"/>
          <c:showBubbleSize val="0"/>
        </c:dLbls>
        <c:gapWidth val="150"/>
        <c:shape val="cylinder"/>
        <c:axId val="378960896"/>
        <c:axId val="378966784"/>
        <c:axId val="0"/>
      </c:bar3DChart>
      <c:catAx>
        <c:axId val="378960896"/>
        <c:scaling>
          <c:orientation val="minMax"/>
        </c:scaling>
        <c:delete val="0"/>
        <c:axPos val="b"/>
        <c:numFmt formatCode="General" sourceLinked="0"/>
        <c:majorTickMark val="none"/>
        <c:minorTickMark val="none"/>
        <c:tickLblPos val="nextTo"/>
        <c:crossAx val="378966784"/>
        <c:crosses val="autoZero"/>
        <c:auto val="1"/>
        <c:lblAlgn val="ctr"/>
        <c:lblOffset val="100"/>
        <c:noMultiLvlLbl val="0"/>
      </c:catAx>
      <c:valAx>
        <c:axId val="378966784"/>
        <c:scaling>
          <c:orientation val="minMax"/>
          <c:max val="1"/>
        </c:scaling>
        <c:delete val="0"/>
        <c:axPos val="l"/>
        <c:majorGridlines/>
        <c:title>
          <c:tx>
            <c:rich>
              <a:bodyPr/>
              <a:lstStyle/>
              <a:p>
                <a:pPr>
                  <a:defRPr/>
                </a:pPr>
                <a:r>
                  <a:rPr lang="en-US"/>
                  <a:t>% Mastery</a:t>
                </a:r>
              </a:p>
            </c:rich>
          </c:tx>
          <c:layout/>
          <c:overlay val="0"/>
        </c:title>
        <c:numFmt formatCode="0.00%" sourceLinked="1"/>
        <c:majorTickMark val="out"/>
        <c:minorTickMark val="none"/>
        <c:tickLblPos val="nextTo"/>
        <c:crossAx val="378960896"/>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Ongoing Monitoring of Skill Performance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c:f>
              <c:strCache>
                <c:ptCount val="1"/>
                <c:pt idx="0">
                  <c:v>Skill X</c:v>
                </c:pt>
              </c:strCache>
            </c:strRef>
          </c:tx>
          <c:spPr>
            <a:solidFill>
              <a:srgbClr val="00B0F0"/>
            </a:solidFill>
            <a:ln>
              <a:noFill/>
            </a:ln>
          </c:spPr>
          <c:invertIfNegative val="0"/>
          <c:cat>
            <c:strRef>
              <c:f>Sheet1!$C$2:$F$2</c:f>
              <c:strCache>
                <c:ptCount val="4"/>
                <c:pt idx="0">
                  <c:v>1st Qtr</c:v>
                </c:pt>
                <c:pt idx="1">
                  <c:v>2nd Qtr</c:v>
                </c:pt>
                <c:pt idx="2">
                  <c:v>3rd Qtr</c:v>
                </c:pt>
                <c:pt idx="3">
                  <c:v>4th Qtr</c:v>
                </c:pt>
              </c:strCache>
            </c:strRef>
          </c:cat>
          <c:val>
            <c:numRef>
              <c:f>Sheet1!$C$3:$F$3</c:f>
              <c:numCache>
                <c:formatCode>0%</c:formatCode>
                <c:ptCount val="4"/>
                <c:pt idx="0">
                  <c:v>0.68</c:v>
                </c:pt>
                <c:pt idx="1">
                  <c:v>0.73000000000000009</c:v>
                </c:pt>
                <c:pt idx="2">
                  <c:v>0.81</c:v>
                </c:pt>
                <c:pt idx="3">
                  <c:v>0.84000000000000008</c:v>
                </c:pt>
              </c:numCache>
            </c:numRef>
          </c:val>
        </c:ser>
        <c:ser>
          <c:idx val="1"/>
          <c:order val="1"/>
          <c:tx>
            <c:strRef>
              <c:f>Sheet1!$B$4</c:f>
              <c:strCache>
                <c:ptCount val="1"/>
                <c:pt idx="0">
                  <c:v>Skill Y</c:v>
                </c:pt>
              </c:strCache>
            </c:strRef>
          </c:tx>
          <c:spPr>
            <a:solidFill>
              <a:srgbClr val="7030A0"/>
            </a:solidFill>
            <a:ln>
              <a:noFill/>
            </a:ln>
          </c:spPr>
          <c:invertIfNegative val="0"/>
          <c:cat>
            <c:strRef>
              <c:f>Sheet1!$C$2:$F$2</c:f>
              <c:strCache>
                <c:ptCount val="4"/>
                <c:pt idx="0">
                  <c:v>1st Qtr</c:v>
                </c:pt>
                <c:pt idx="1">
                  <c:v>2nd Qtr</c:v>
                </c:pt>
                <c:pt idx="2">
                  <c:v>3rd Qtr</c:v>
                </c:pt>
                <c:pt idx="3">
                  <c:v>4th Qtr</c:v>
                </c:pt>
              </c:strCache>
            </c:strRef>
          </c:cat>
          <c:val>
            <c:numRef>
              <c:f>Sheet1!$C$4:$F$4</c:f>
              <c:numCache>
                <c:formatCode>0%</c:formatCode>
                <c:ptCount val="4"/>
                <c:pt idx="0">
                  <c:v>0.72000000000000008</c:v>
                </c:pt>
                <c:pt idx="1">
                  <c:v>0.78</c:v>
                </c:pt>
                <c:pt idx="2">
                  <c:v>0.8600000000000001</c:v>
                </c:pt>
                <c:pt idx="3">
                  <c:v>0.91</c:v>
                </c:pt>
              </c:numCache>
            </c:numRef>
          </c:val>
        </c:ser>
        <c:ser>
          <c:idx val="2"/>
          <c:order val="2"/>
          <c:tx>
            <c:strRef>
              <c:f>Sheet1!$B$5</c:f>
              <c:strCache>
                <c:ptCount val="1"/>
                <c:pt idx="0">
                  <c:v>Skill Z</c:v>
                </c:pt>
              </c:strCache>
            </c:strRef>
          </c:tx>
          <c:spPr>
            <a:solidFill>
              <a:srgbClr val="00B050"/>
            </a:solidFill>
            <a:ln>
              <a:noFill/>
            </a:ln>
          </c:spPr>
          <c:invertIfNegative val="0"/>
          <c:cat>
            <c:strRef>
              <c:f>Sheet1!$C$2:$F$2</c:f>
              <c:strCache>
                <c:ptCount val="4"/>
                <c:pt idx="0">
                  <c:v>1st Qtr</c:v>
                </c:pt>
                <c:pt idx="1">
                  <c:v>2nd Qtr</c:v>
                </c:pt>
                <c:pt idx="2">
                  <c:v>3rd Qtr</c:v>
                </c:pt>
                <c:pt idx="3">
                  <c:v>4th Qtr</c:v>
                </c:pt>
              </c:strCache>
            </c:strRef>
          </c:cat>
          <c:val>
            <c:numRef>
              <c:f>Sheet1!$C$5:$F$5</c:f>
              <c:numCache>
                <c:formatCode>0%</c:formatCode>
                <c:ptCount val="4"/>
                <c:pt idx="0">
                  <c:v>0.59</c:v>
                </c:pt>
                <c:pt idx="1">
                  <c:v>0.71000000000000008</c:v>
                </c:pt>
                <c:pt idx="2">
                  <c:v>0.75000000000000011</c:v>
                </c:pt>
                <c:pt idx="3">
                  <c:v>0.82000000000000006</c:v>
                </c:pt>
              </c:numCache>
            </c:numRef>
          </c:val>
        </c:ser>
        <c:dLbls>
          <c:showLegendKey val="0"/>
          <c:showVal val="0"/>
          <c:showCatName val="0"/>
          <c:showSerName val="0"/>
          <c:showPercent val="0"/>
          <c:showBubbleSize val="0"/>
        </c:dLbls>
        <c:gapWidth val="150"/>
        <c:shape val="box"/>
        <c:axId val="384421888"/>
        <c:axId val="384423808"/>
        <c:axId val="0"/>
      </c:bar3DChart>
      <c:catAx>
        <c:axId val="384421888"/>
        <c:scaling>
          <c:orientation val="minMax"/>
        </c:scaling>
        <c:delete val="0"/>
        <c:axPos val="b"/>
        <c:title>
          <c:tx>
            <c:rich>
              <a:bodyPr/>
              <a:lstStyle/>
              <a:p>
                <a:pPr>
                  <a:defRPr/>
                </a:pPr>
                <a:r>
                  <a:rPr lang="en-US"/>
                  <a:t>Benchmark Period</a:t>
                </a:r>
              </a:p>
            </c:rich>
          </c:tx>
          <c:layout/>
          <c:overlay val="0"/>
        </c:title>
        <c:numFmt formatCode="General" sourceLinked="0"/>
        <c:majorTickMark val="none"/>
        <c:minorTickMark val="none"/>
        <c:tickLblPos val="nextTo"/>
        <c:crossAx val="384423808"/>
        <c:crosses val="autoZero"/>
        <c:auto val="1"/>
        <c:lblAlgn val="ctr"/>
        <c:lblOffset val="100"/>
        <c:noMultiLvlLbl val="0"/>
      </c:catAx>
      <c:valAx>
        <c:axId val="384423808"/>
        <c:scaling>
          <c:orientation val="minMax"/>
        </c:scaling>
        <c:delete val="0"/>
        <c:axPos val="l"/>
        <c:majorGridlines/>
        <c:title>
          <c:tx>
            <c:rich>
              <a:bodyPr/>
              <a:lstStyle/>
              <a:p>
                <a:pPr>
                  <a:defRPr/>
                </a:pPr>
                <a:r>
                  <a:rPr lang="en-US"/>
                  <a:t>% Proficient</a:t>
                </a:r>
              </a:p>
            </c:rich>
          </c:tx>
          <c:layout/>
          <c:overlay val="0"/>
        </c:title>
        <c:numFmt formatCode="0%" sourceLinked="1"/>
        <c:majorTickMark val="out"/>
        <c:minorTickMark val="none"/>
        <c:tickLblPos val="nextTo"/>
        <c:crossAx val="384421888"/>
        <c:crosses val="autoZero"/>
        <c:crossBetween val="between"/>
      </c:valAx>
    </c:plotArea>
    <c:legend>
      <c:legendPos val="r"/>
      <c:layout/>
      <c:overlay val="0"/>
    </c:legend>
    <c:plotVisOnly val="1"/>
    <c:dispBlanksAs val="gap"/>
    <c:showDLblsOverMax val="0"/>
  </c:chart>
  <c:txPr>
    <a:bodyPr/>
    <a:lstStyle/>
    <a:p>
      <a:pPr>
        <a:defRPr sz="20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Student Growth--Anthony's Class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Sheet1!$B$4</c:f>
              <c:strCache>
                <c:ptCount val="1"/>
                <c:pt idx="0">
                  <c:v>Anthony</c:v>
                </c:pt>
              </c:strCache>
            </c:strRef>
          </c:tx>
          <c:spPr>
            <a:solidFill>
              <a:schemeClr val="accent6">
                <a:lumMod val="75000"/>
              </a:schemeClr>
            </a:solidFill>
          </c:spPr>
          <c:invertIfNegative val="0"/>
          <c:cat>
            <c:strRef>
              <c:f>Sheet1!$C$3:$D$3</c:f>
              <c:strCache>
                <c:ptCount val="2"/>
                <c:pt idx="0">
                  <c:v>Baseline</c:v>
                </c:pt>
                <c:pt idx="1">
                  <c:v>Outcome</c:v>
                </c:pt>
              </c:strCache>
            </c:strRef>
          </c:cat>
          <c:val>
            <c:numRef>
              <c:f>Sheet1!$C$4:$D$4</c:f>
              <c:numCache>
                <c:formatCode>0%</c:formatCode>
                <c:ptCount val="2"/>
                <c:pt idx="0">
                  <c:v>0.71000000000000008</c:v>
                </c:pt>
                <c:pt idx="1">
                  <c:v>0.91</c:v>
                </c:pt>
              </c:numCache>
            </c:numRef>
          </c:val>
        </c:ser>
        <c:ser>
          <c:idx val="1"/>
          <c:order val="1"/>
          <c:tx>
            <c:strRef>
              <c:f>Sheet1!$B$5</c:f>
              <c:strCache>
                <c:ptCount val="1"/>
                <c:pt idx="0">
                  <c:v>Entire Class</c:v>
                </c:pt>
              </c:strCache>
            </c:strRef>
          </c:tx>
          <c:spPr>
            <a:solidFill>
              <a:schemeClr val="accent5">
                <a:lumMod val="75000"/>
              </a:schemeClr>
            </a:solidFill>
          </c:spPr>
          <c:invertIfNegative val="0"/>
          <c:cat>
            <c:strRef>
              <c:f>Sheet1!$C$3:$D$3</c:f>
              <c:strCache>
                <c:ptCount val="2"/>
                <c:pt idx="0">
                  <c:v>Baseline</c:v>
                </c:pt>
                <c:pt idx="1">
                  <c:v>Outcome</c:v>
                </c:pt>
              </c:strCache>
            </c:strRef>
          </c:cat>
          <c:val>
            <c:numRef>
              <c:f>Sheet1!$C$5:$D$5</c:f>
              <c:numCache>
                <c:formatCode>0%</c:formatCode>
                <c:ptCount val="2"/>
                <c:pt idx="0">
                  <c:v>0.68</c:v>
                </c:pt>
                <c:pt idx="1">
                  <c:v>0.87000000000000011</c:v>
                </c:pt>
              </c:numCache>
            </c:numRef>
          </c:val>
        </c:ser>
        <c:dLbls>
          <c:showLegendKey val="0"/>
          <c:showVal val="0"/>
          <c:showCatName val="0"/>
          <c:showSerName val="0"/>
          <c:showPercent val="0"/>
          <c:showBubbleSize val="0"/>
        </c:dLbls>
        <c:gapWidth val="150"/>
        <c:shape val="cylinder"/>
        <c:axId val="462101504"/>
        <c:axId val="462103296"/>
        <c:axId val="0"/>
      </c:bar3DChart>
      <c:catAx>
        <c:axId val="462101504"/>
        <c:scaling>
          <c:orientation val="minMax"/>
        </c:scaling>
        <c:delete val="0"/>
        <c:axPos val="b"/>
        <c:numFmt formatCode="General" sourceLinked="0"/>
        <c:majorTickMark val="none"/>
        <c:minorTickMark val="none"/>
        <c:tickLblPos val="nextTo"/>
        <c:crossAx val="462103296"/>
        <c:crosses val="autoZero"/>
        <c:auto val="1"/>
        <c:lblAlgn val="ctr"/>
        <c:lblOffset val="100"/>
        <c:noMultiLvlLbl val="0"/>
      </c:catAx>
      <c:valAx>
        <c:axId val="462103296"/>
        <c:scaling>
          <c:orientation val="minMax"/>
        </c:scaling>
        <c:delete val="0"/>
        <c:axPos val="l"/>
        <c:majorGridlines/>
        <c:title>
          <c:tx>
            <c:rich>
              <a:bodyPr/>
              <a:lstStyle/>
              <a:p>
                <a:pPr>
                  <a:defRPr/>
                </a:pPr>
                <a:r>
                  <a:rPr lang="en-US"/>
                  <a:t>Average</a:t>
                </a:r>
              </a:p>
            </c:rich>
          </c:tx>
          <c:layout/>
          <c:overlay val="0"/>
        </c:title>
        <c:numFmt formatCode="0%" sourceLinked="1"/>
        <c:majorTickMark val="none"/>
        <c:minorTickMark val="none"/>
        <c:tickLblPos val="nextTo"/>
        <c:crossAx val="462101504"/>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2">
    <c:autoUpdate val="0"/>
  </c:externalData>
</c:chartSpace>
</file>

<file path=ppt/diagrams/_rels/data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E6777-9BAB-4679-8BEB-DF18BB5BC4A7}" type="doc">
      <dgm:prSet loTypeId="urn:microsoft.com/office/officeart/2005/8/layout/orgChart1" loCatId="hierarchy" qsTypeId="urn:microsoft.com/office/officeart/2005/8/quickstyle/simple2" qsCatId="simple" csTypeId="urn:microsoft.com/office/officeart/2005/8/colors/accent0_2" csCatId="mainScheme" phldr="1"/>
      <dgm:spPr/>
      <dgm:t>
        <a:bodyPr/>
        <a:lstStyle/>
        <a:p>
          <a:endParaRPr lang="en-US"/>
        </a:p>
      </dgm:t>
    </dgm:pt>
    <dgm:pt modelId="{A27914A6-FCC1-41DD-AE31-B24A3EA17DC8}">
      <dgm:prSet custT="1"/>
      <dgm:spPr>
        <a:xfrm>
          <a:off x="2918549" y="1082499"/>
          <a:ext cx="2283397" cy="794501"/>
        </a:xfr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100" b="1" smtClean="0">
              <a:solidFill>
                <a:sysClr val="window" lastClr="FFFFFF"/>
              </a:solidFill>
              <a:latin typeface="Tahoma" pitchFamily="34" charset="0"/>
              <a:ea typeface="Tahoma" pitchFamily="34" charset="0"/>
              <a:cs typeface="Tahoma" pitchFamily="34" charset="0"/>
            </a:rPr>
            <a:t>#2</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State Developed </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Differentiated Recognition, Accountability and Support</a:t>
          </a:r>
          <a:endParaRPr lang="en-US" sz="1100" b="1">
            <a:solidFill>
              <a:sysClr val="window" lastClr="FFFFFF"/>
            </a:solidFill>
            <a:latin typeface="Tahoma" pitchFamily="34" charset="0"/>
            <a:ea typeface="Tahoma" pitchFamily="34" charset="0"/>
            <a:cs typeface="Tahoma" pitchFamily="34" charset="0"/>
          </a:endParaRPr>
        </a:p>
      </dgm:t>
    </dgm:pt>
    <dgm:pt modelId="{9AB5249E-E0C5-47F1-80A6-1D957F2A89CE}" type="parTrans" cxnId="{6017A02B-D06D-475D-94FB-B89D17CA711E}">
      <dgm:prSet/>
      <dgm:spPr>
        <a:xfrm>
          <a:off x="4014527" y="748808"/>
          <a:ext cx="91440" cy="333690"/>
        </a:xfr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F97035C8-6493-4EEF-8FF6-C555F8EB3881}" type="sibTrans" cxnId="{6017A02B-D06D-475D-94FB-B89D17CA711E}">
      <dgm:prSet/>
      <dgm:spPr/>
      <dgm:t>
        <a:bodyPr/>
        <a:lstStyle/>
        <a:p>
          <a:endParaRPr lang="en-US"/>
        </a:p>
      </dgm:t>
    </dgm:pt>
    <dgm:pt modelId="{79F01878-C27C-41F6-A90D-E815F066DB20}">
      <dgm:prSet custT="1"/>
      <dgm:spPr>
        <a:xfrm>
          <a:off x="5535636" y="1082499"/>
          <a:ext cx="2462700" cy="794501"/>
        </a:xfr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100" b="1" smtClean="0">
              <a:solidFill>
                <a:sysClr val="window" lastClr="FFFFFF"/>
              </a:solidFill>
              <a:latin typeface="Tahoma" pitchFamily="34" charset="0"/>
              <a:ea typeface="Tahoma" pitchFamily="34" charset="0"/>
              <a:cs typeface="Tahoma" pitchFamily="34" charset="0"/>
            </a:rPr>
            <a:t>#3</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Supporting Effective</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 Instruction and Leadership</a:t>
          </a:r>
          <a:endParaRPr lang="en-US" sz="1100" b="1">
            <a:solidFill>
              <a:sysClr val="window" lastClr="FFFFFF"/>
            </a:solidFill>
            <a:latin typeface="Tahoma" pitchFamily="34" charset="0"/>
            <a:ea typeface="Tahoma" pitchFamily="34" charset="0"/>
            <a:cs typeface="Tahoma" pitchFamily="34" charset="0"/>
          </a:endParaRPr>
        </a:p>
      </dgm:t>
    </dgm:pt>
    <dgm:pt modelId="{8C4FD6F7-75B2-4188-AE74-F969BDF96808}" type="sibTrans" cxnId="{4512C585-14B6-495C-B549-579924498C98}">
      <dgm:prSet/>
      <dgm:spPr/>
      <dgm:t>
        <a:bodyPr/>
        <a:lstStyle/>
        <a:p>
          <a:endParaRPr lang="en-US"/>
        </a:p>
      </dgm:t>
    </dgm:pt>
    <dgm:pt modelId="{C8DDBABD-620C-48A2-BF4B-9E337AD9E831}" type="parTrans" cxnId="{4512C585-14B6-495C-B549-579924498C98}">
      <dgm:prSet/>
      <dgm:spPr>
        <a:xfrm>
          <a:off x="4099877" y="748808"/>
          <a:ext cx="2667109" cy="333690"/>
        </a:xfr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A8B291F9-EBAA-4F55-B87A-E7C3CF08F16B}">
      <dgm:prSet custT="1"/>
      <dgm:spPr>
        <a:xfrm>
          <a:off x="421582" y="2210691"/>
          <a:ext cx="194311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b="1" smtClean="0">
              <a:solidFill>
                <a:srgbClr val="1F497D">
                  <a:hueOff val="0"/>
                  <a:satOff val="0"/>
                  <a:lumOff val="0"/>
                  <a:alphaOff val="0"/>
                </a:srgbClr>
              </a:solidFill>
              <a:latin typeface="Century Gothic"/>
              <a:ea typeface="+mn-ea"/>
              <a:cs typeface="+mn-cs"/>
            </a:rPr>
            <a:t>Missouri Learning </a:t>
          </a:r>
          <a:br>
            <a:rPr lang="en-US" sz="1400" b="1" smtClean="0">
              <a:solidFill>
                <a:srgbClr val="1F497D">
                  <a:hueOff val="0"/>
                  <a:satOff val="0"/>
                  <a:lumOff val="0"/>
                  <a:alphaOff val="0"/>
                </a:srgbClr>
              </a:solidFill>
              <a:latin typeface="Century Gothic"/>
              <a:ea typeface="+mn-ea"/>
              <a:cs typeface="+mn-cs"/>
            </a:rPr>
          </a:br>
          <a:r>
            <a:rPr lang="en-US" sz="1400" b="1" smtClean="0">
              <a:solidFill>
                <a:srgbClr val="1F497D">
                  <a:hueOff val="0"/>
                  <a:satOff val="0"/>
                  <a:lumOff val="0"/>
                  <a:alphaOff val="0"/>
                </a:srgbClr>
              </a:solidFill>
              <a:latin typeface="Century Gothic"/>
              <a:ea typeface="+mn-ea"/>
              <a:cs typeface="+mn-cs"/>
            </a:rPr>
            <a:t>Standards and State Assessment Alignment</a:t>
          </a:r>
          <a:endParaRPr lang="en-US" sz="1400" b="1">
            <a:solidFill>
              <a:srgbClr val="1F497D">
                <a:hueOff val="0"/>
                <a:satOff val="0"/>
                <a:lumOff val="0"/>
                <a:alphaOff val="0"/>
              </a:srgbClr>
            </a:solidFill>
            <a:latin typeface="Century Gothic"/>
            <a:ea typeface="+mn-ea"/>
            <a:cs typeface="+mn-cs"/>
          </a:endParaRPr>
        </a:p>
      </dgm:t>
    </dgm:pt>
    <dgm:pt modelId="{00729B77-187E-41C0-B769-C9ABE980CFB2}" type="parTrans" cxnId="{B268BEB9-3B20-4AA0-AE05-99A5FD294DF6}">
      <dgm:prSet/>
      <dgm:spPr>
        <a:xfrm>
          <a:off x="1347418" y="1877000"/>
          <a:ext cx="91440" cy="333690"/>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7B1402F5-2182-4620-91B1-012641B790D0}" type="sibTrans" cxnId="{B268BEB9-3B20-4AA0-AE05-99A5FD294DF6}">
      <dgm:prSet/>
      <dgm:spPr/>
      <dgm:t>
        <a:bodyPr/>
        <a:lstStyle/>
        <a:p>
          <a:endParaRPr lang="en-US"/>
        </a:p>
      </dgm:t>
    </dgm:pt>
    <dgm:pt modelId="{A7BDFA36-7A30-4472-981D-2A91ACC1DC5D}">
      <dgm:prSet custT="1"/>
      <dgm:spPr>
        <a:xfrm>
          <a:off x="907360" y="3338883"/>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smtClean="0">
              <a:solidFill>
                <a:srgbClr val="1F497D">
                  <a:hueOff val="0"/>
                  <a:satOff val="0"/>
                  <a:lumOff val="0"/>
                  <a:alphaOff val="0"/>
                </a:srgbClr>
              </a:solidFill>
              <a:latin typeface="Century Gothic"/>
              <a:ea typeface="+mn-ea"/>
              <a:cs typeface="+mn-cs"/>
            </a:rPr>
            <a:t>English </a:t>
          </a:r>
          <a:br>
            <a:rPr lang="en-US" sz="1400" i="1" smtClean="0">
              <a:solidFill>
                <a:srgbClr val="1F497D">
                  <a:hueOff val="0"/>
                  <a:satOff val="0"/>
                  <a:lumOff val="0"/>
                  <a:alphaOff val="0"/>
                </a:srgbClr>
              </a:solidFill>
              <a:latin typeface="Century Gothic"/>
              <a:ea typeface="+mn-ea"/>
              <a:cs typeface="+mn-cs"/>
            </a:rPr>
          </a:br>
          <a:r>
            <a:rPr lang="en-US" sz="1400" i="1" smtClean="0">
              <a:solidFill>
                <a:srgbClr val="1F497D">
                  <a:hueOff val="0"/>
                  <a:satOff val="0"/>
                  <a:lumOff val="0"/>
                  <a:alphaOff val="0"/>
                </a:srgbClr>
              </a:solidFill>
              <a:latin typeface="Century Gothic"/>
              <a:ea typeface="+mn-ea"/>
              <a:cs typeface="+mn-cs"/>
            </a:rPr>
            <a:t>Language Arts</a:t>
          </a:r>
          <a:endParaRPr lang="en-US" sz="1400" i="1">
            <a:solidFill>
              <a:srgbClr val="1F497D">
                <a:hueOff val="0"/>
                <a:satOff val="0"/>
                <a:lumOff val="0"/>
                <a:alphaOff val="0"/>
              </a:srgbClr>
            </a:solidFill>
            <a:latin typeface="Century Gothic"/>
            <a:ea typeface="+mn-ea"/>
            <a:cs typeface="+mn-cs"/>
          </a:endParaRPr>
        </a:p>
      </dgm:t>
    </dgm:pt>
    <dgm:pt modelId="{91B891BC-F412-4EEA-9ED5-F7D7A7AB2FAF}" type="parTrans" cxnId="{FA917CAF-048A-4D20-9809-8E16651966C1}">
      <dgm:prSet/>
      <dgm:spPr>
        <a:xfrm>
          <a:off x="615893" y="3005192"/>
          <a:ext cx="291466" cy="730941"/>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2BD28222-4CFB-497B-85C4-FA7F5190A7E5}" type="sibTrans" cxnId="{FA917CAF-048A-4D20-9809-8E16651966C1}">
      <dgm:prSet/>
      <dgm:spPr/>
      <dgm:t>
        <a:bodyPr/>
        <a:lstStyle/>
        <a:p>
          <a:endParaRPr lang="en-US"/>
        </a:p>
      </dgm:t>
    </dgm:pt>
    <dgm:pt modelId="{7DFC5F8D-A64D-45F4-8861-6B429FAE3136}">
      <dgm:prSet custT="1"/>
      <dgm:spPr>
        <a:xfrm>
          <a:off x="3085466" y="2210691"/>
          <a:ext cx="1949563"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800" b="1" i="0" dirty="0" smtClean="0">
              <a:solidFill>
                <a:srgbClr val="1F497D">
                  <a:hueOff val="0"/>
                  <a:satOff val="0"/>
                  <a:lumOff val="0"/>
                  <a:alphaOff val="0"/>
                </a:srgbClr>
              </a:solidFill>
              <a:latin typeface="Century Gothic"/>
              <a:ea typeface="+mn-ea"/>
              <a:cs typeface="+mn-cs"/>
            </a:rPr>
            <a:t>MSIP 5</a:t>
          </a:r>
          <a:r>
            <a:rPr lang="en-US" sz="1400" b="1" i="0" dirty="0" smtClean="0">
              <a:solidFill>
                <a:srgbClr val="1F497D">
                  <a:hueOff val="0"/>
                  <a:satOff val="0"/>
                  <a:lumOff val="0"/>
                  <a:alphaOff val="0"/>
                </a:srgbClr>
              </a:solidFill>
              <a:latin typeface="Century Gothic"/>
              <a:ea typeface="+mn-ea"/>
              <a:cs typeface="+mn-cs"/>
            </a:rPr>
            <a:t/>
          </a:r>
          <a:br>
            <a:rPr lang="en-US" sz="1400" b="1" i="0" dirty="0" smtClean="0">
              <a:solidFill>
                <a:srgbClr val="1F497D">
                  <a:hueOff val="0"/>
                  <a:satOff val="0"/>
                  <a:lumOff val="0"/>
                  <a:alphaOff val="0"/>
                </a:srgbClr>
              </a:solidFill>
              <a:latin typeface="Century Gothic"/>
              <a:ea typeface="+mn-ea"/>
              <a:cs typeface="+mn-cs"/>
            </a:rPr>
          </a:br>
          <a:r>
            <a:rPr lang="en-US" sz="1400" b="1" i="0" dirty="0" smtClean="0">
              <a:solidFill>
                <a:srgbClr val="1F497D">
                  <a:hueOff val="0"/>
                  <a:satOff val="0"/>
                  <a:lumOff val="0"/>
                  <a:alphaOff val="0"/>
                </a:srgbClr>
              </a:solidFill>
              <a:latin typeface="Century Gothic"/>
              <a:ea typeface="+mn-ea"/>
              <a:cs typeface="+mn-cs"/>
            </a:rPr>
            <a:t>Missouri School</a:t>
          </a:r>
          <a:br>
            <a:rPr lang="en-US" sz="1400" b="1" i="0" dirty="0" smtClean="0">
              <a:solidFill>
                <a:srgbClr val="1F497D">
                  <a:hueOff val="0"/>
                  <a:satOff val="0"/>
                  <a:lumOff val="0"/>
                  <a:alphaOff val="0"/>
                </a:srgbClr>
              </a:solidFill>
              <a:latin typeface="Century Gothic"/>
              <a:ea typeface="+mn-ea"/>
              <a:cs typeface="+mn-cs"/>
            </a:rPr>
          </a:br>
          <a:r>
            <a:rPr lang="en-US" sz="1400" b="1" i="0" dirty="0" smtClean="0">
              <a:solidFill>
                <a:srgbClr val="1F497D">
                  <a:hueOff val="0"/>
                  <a:satOff val="0"/>
                  <a:lumOff val="0"/>
                  <a:alphaOff val="0"/>
                </a:srgbClr>
              </a:solidFill>
              <a:latin typeface="Century Gothic"/>
              <a:ea typeface="+mn-ea"/>
              <a:cs typeface="+mn-cs"/>
            </a:rPr>
            <a:t>Improvement Program</a:t>
          </a:r>
          <a:endParaRPr lang="en-US" sz="1400" b="1" i="0" dirty="0">
            <a:solidFill>
              <a:srgbClr val="1F497D">
                <a:hueOff val="0"/>
                <a:satOff val="0"/>
                <a:lumOff val="0"/>
                <a:alphaOff val="0"/>
              </a:srgbClr>
            </a:solidFill>
            <a:latin typeface="Century Gothic"/>
            <a:ea typeface="+mn-ea"/>
            <a:cs typeface="+mn-cs"/>
          </a:endParaRPr>
        </a:p>
      </dgm:t>
    </dgm:pt>
    <dgm:pt modelId="{BC4F8197-4096-45AD-9478-A316618B5851}" type="parTrans" cxnId="{E5DCCB0A-F071-48DE-A82E-EAF4A2B6802A}">
      <dgm:prSet/>
      <dgm:spPr>
        <a:xfrm>
          <a:off x="4014527" y="1877000"/>
          <a:ext cx="91440" cy="333690"/>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F80720CF-1C7C-44B0-A95D-FE357DFEE9D6}" type="sibTrans" cxnId="{E5DCCB0A-F071-48DE-A82E-EAF4A2B6802A}">
      <dgm:prSet/>
      <dgm:spPr/>
      <dgm:t>
        <a:bodyPr/>
        <a:lstStyle/>
        <a:p>
          <a:endParaRPr lang="en-US"/>
        </a:p>
      </dgm:t>
    </dgm:pt>
    <dgm:pt modelId="{15B38A88-0B85-4593-964F-3B53ED19E90D}">
      <dgm:prSet custT="1"/>
      <dgm:spPr>
        <a:xfrm>
          <a:off x="5775735" y="2210691"/>
          <a:ext cx="1982503"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b="1" dirty="0" smtClean="0">
              <a:solidFill>
                <a:srgbClr val="1F497D">
                  <a:hueOff val="0"/>
                  <a:satOff val="0"/>
                  <a:lumOff val="0"/>
                  <a:alphaOff val="0"/>
                </a:srgbClr>
              </a:solidFill>
              <a:latin typeface="Century Gothic"/>
              <a:ea typeface="+mn-ea"/>
              <a:cs typeface="+mn-cs"/>
            </a:rPr>
            <a:t>Missouri's Educator  </a:t>
          </a:r>
          <a:br>
            <a:rPr lang="en-US" sz="1400" b="1" dirty="0" smtClean="0">
              <a:solidFill>
                <a:srgbClr val="1F497D">
                  <a:hueOff val="0"/>
                  <a:satOff val="0"/>
                  <a:lumOff val="0"/>
                  <a:alphaOff val="0"/>
                </a:srgbClr>
              </a:solidFill>
              <a:latin typeface="Century Gothic"/>
              <a:ea typeface="+mn-ea"/>
              <a:cs typeface="+mn-cs"/>
            </a:rPr>
          </a:br>
          <a:r>
            <a:rPr lang="en-US" sz="1400" b="1" dirty="0" smtClean="0">
              <a:solidFill>
                <a:srgbClr val="1F497D">
                  <a:hueOff val="0"/>
                  <a:satOff val="0"/>
                  <a:lumOff val="0"/>
                  <a:alphaOff val="0"/>
                </a:srgbClr>
              </a:solidFill>
              <a:latin typeface="Century Gothic"/>
              <a:ea typeface="+mn-ea"/>
              <a:cs typeface="+mn-cs"/>
            </a:rPr>
            <a:t>Evaluation System</a:t>
          </a:r>
          <a:endParaRPr lang="en-US" sz="1400" b="1" dirty="0">
            <a:solidFill>
              <a:srgbClr val="1F497D">
                <a:hueOff val="0"/>
                <a:satOff val="0"/>
                <a:lumOff val="0"/>
                <a:alphaOff val="0"/>
              </a:srgbClr>
            </a:solidFill>
            <a:latin typeface="Century Gothic"/>
            <a:ea typeface="+mn-ea"/>
            <a:cs typeface="+mn-cs"/>
          </a:endParaRPr>
        </a:p>
      </dgm:t>
    </dgm:pt>
    <dgm:pt modelId="{967F233E-23C4-49E5-8D6A-E1EC95380F8C}" type="parTrans" cxnId="{2872D84B-1C07-4DC3-8D13-EB956F712DC2}">
      <dgm:prSet/>
      <dgm:spPr>
        <a:xfrm>
          <a:off x="6721266" y="1877000"/>
          <a:ext cx="91440" cy="333690"/>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3A0CAE3F-DC02-4DC4-AB1E-2B9533A5FF50}" type="sibTrans" cxnId="{2872D84B-1C07-4DC3-8D13-EB956F712DC2}">
      <dgm:prSet/>
      <dgm:spPr/>
      <dgm:t>
        <a:bodyPr/>
        <a:lstStyle/>
        <a:p>
          <a:endParaRPr lang="en-US"/>
        </a:p>
      </dgm:t>
    </dgm:pt>
    <dgm:pt modelId="{D73C82BB-0F84-42A2-83C3-879628EF46FC}">
      <dgm:prSet custT="1"/>
      <dgm:spPr>
        <a:xfrm>
          <a:off x="6271361" y="3338883"/>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b="0" i="1" smtClean="0">
              <a:solidFill>
                <a:srgbClr val="1F497D">
                  <a:hueOff val="0"/>
                  <a:satOff val="0"/>
                  <a:lumOff val="0"/>
                  <a:alphaOff val="0"/>
                </a:srgbClr>
              </a:solidFill>
              <a:latin typeface="Century Gothic"/>
              <a:ea typeface="+mn-ea"/>
              <a:cs typeface="MV Boli" pitchFamily="2" charset="0"/>
            </a:rPr>
            <a:t>New Teacher and Leader Standards</a:t>
          </a:r>
          <a:endParaRPr lang="en-US" sz="1400" b="0" i="1" dirty="0">
            <a:solidFill>
              <a:srgbClr val="1F497D">
                <a:hueOff val="0"/>
                <a:satOff val="0"/>
                <a:lumOff val="0"/>
                <a:alphaOff val="0"/>
              </a:srgbClr>
            </a:solidFill>
            <a:latin typeface="Century Gothic"/>
            <a:ea typeface="+mn-ea"/>
            <a:cs typeface="MV Boli" pitchFamily="2" charset="0"/>
          </a:endParaRPr>
        </a:p>
      </dgm:t>
    </dgm:pt>
    <dgm:pt modelId="{1F05AD62-5FF5-481E-B75F-C814025F8F72}" type="parTrans" cxnId="{FF7D5C27-AFA8-4A42-87D5-E39F5EF5FE11}">
      <dgm:prSet/>
      <dgm:spPr>
        <a:xfrm>
          <a:off x="5973985" y="3005192"/>
          <a:ext cx="297375" cy="730941"/>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3A43ABFB-CFEA-43B3-9B49-C74C442BF92B}" type="sibTrans" cxnId="{FF7D5C27-AFA8-4A42-87D5-E39F5EF5FE11}">
      <dgm:prSet/>
      <dgm:spPr/>
      <dgm:t>
        <a:bodyPr/>
        <a:lstStyle/>
        <a:p>
          <a:endParaRPr lang="en-US"/>
        </a:p>
      </dgm:t>
    </dgm:pt>
    <dgm:pt modelId="{9B4B4E69-2341-40EE-A88B-35C3F77A7DE2}">
      <dgm:prSet phldrT="[Text]" custT="1"/>
      <dgm:spPr>
        <a:xfrm>
          <a:off x="201417" y="1082499"/>
          <a:ext cx="2383440" cy="794501"/>
        </a:xfr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100" b="1" smtClean="0">
              <a:solidFill>
                <a:sysClr val="window" lastClr="FFFFFF"/>
              </a:solidFill>
              <a:latin typeface="Tahoma" pitchFamily="34" charset="0"/>
              <a:ea typeface="Tahoma" pitchFamily="34" charset="0"/>
              <a:cs typeface="Tahoma" pitchFamily="34" charset="0"/>
            </a:rPr>
            <a:t>#1</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Develop College and Career </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Ready Expectations </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for All Students</a:t>
          </a:r>
          <a:endParaRPr lang="en-US" sz="1100" b="1">
            <a:solidFill>
              <a:sysClr val="window" lastClr="FFFFFF"/>
            </a:solidFill>
            <a:latin typeface="Tahoma" pitchFamily="34" charset="0"/>
            <a:ea typeface="Tahoma" pitchFamily="34" charset="0"/>
            <a:cs typeface="Tahoma" pitchFamily="34" charset="0"/>
          </a:endParaRPr>
        </a:p>
      </dgm:t>
    </dgm:pt>
    <dgm:pt modelId="{7C4AB8FD-2948-4434-8183-17212B331540}" type="sibTrans" cxnId="{84501B2D-08EF-43F7-9CD7-BB1AB0A61BB3}">
      <dgm:prSet/>
      <dgm:spPr/>
      <dgm:t>
        <a:bodyPr/>
        <a:lstStyle/>
        <a:p>
          <a:endParaRPr lang="en-US"/>
        </a:p>
      </dgm:t>
    </dgm:pt>
    <dgm:pt modelId="{2304D9BC-A533-43B5-854D-0ECB9E351B15}" type="parTrans" cxnId="{84501B2D-08EF-43F7-9CD7-BB1AB0A61BB3}">
      <dgm:prSet/>
      <dgm:spPr>
        <a:xfrm>
          <a:off x="1393138" y="748808"/>
          <a:ext cx="2706739" cy="333690"/>
        </a:xfr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3AEC5D81-15D0-4B57-8EA2-F5725A1CCFD5}">
      <dgm:prSet custT="1"/>
      <dgm:spPr>
        <a:xfrm>
          <a:off x="3572856" y="3338883"/>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smtClean="0">
              <a:solidFill>
                <a:srgbClr val="1F497D">
                  <a:hueOff val="0"/>
                  <a:satOff val="0"/>
                  <a:lumOff val="0"/>
                  <a:alphaOff val="0"/>
                </a:srgbClr>
              </a:solidFill>
              <a:latin typeface="Century Gothic"/>
              <a:ea typeface="+mn-ea"/>
              <a:cs typeface="+mn-cs"/>
            </a:rPr>
            <a:t>Performance Standards</a:t>
          </a:r>
          <a:endParaRPr lang="en-US" sz="1400" i="1" dirty="0">
            <a:solidFill>
              <a:srgbClr val="1F497D">
                <a:hueOff val="0"/>
                <a:satOff val="0"/>
                <a:lumOff val="0"/>
                <a:alphaOff val="0"/>
              </a:srgbClr>
            </a:solidFill>
            <a:latin typeface="Century Gothic"/>
            <a:ea typeface="+mn-ea"/>
            <a:cs typeface="+mn-cs"/>
          </a:endParaRPr>
        </a:p>
      </dgm:t>
    </dgm:pt>
    <dgm:pt modelId="{3CB6A127-494C-47F9-8D17-E4D02775E3B8}" type="parTrans" cxnId="{0D28A926-CE8F-4C29-82FE-1368B5FEBC90}">
      <dgm:prSet/>
      <dgm:spPr>
        <a:xfrm>
          <a:off x="3280422" y="3005192"/>
          <a:ext cx="292434" cy="730941"/>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43EE3715-A095-44E2-976D-9A4F1C3712CD}" type="sibTrans" cxnId="{0D28A926-CE8F-4C29-82FE-1368B5FEBC90}">
      <dgm:prSet/>
      <dgm:spPr/>
      <dgm:t>
        <a:bodyPr/>
        <a:lstStyle/>
        <a:p>
          <a:endParaRPr lang="en-US"/>
        </a:p>
      </dgm:t>
    </dgm:pt>
    <dgm:pt modelId="{30A44A1B-9277-478C-AC83-33B04D4C09DD}">
      <dgm:prSet custT="1"/>
      <dgm:spPr>
        <a:xfrm>
          <a:off x="6271361" y="4467075"/>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dirty="0" smtClean="0">
              <a:solidFill>
                <a:srgbClr val="1F497D">
                  <a:hueOff val="0"/>
                  <a:satOff val="0"/>
                  <a:lumOff val="0"/>
                  <a:alphaOff val="0"/>
                </a:srgbClr>
              </a:solidFill>
              <a:latin typeface="Century Gothic"/>
              <a:ea typeface="+mn-ea"/>
              <a:cs typeface="+mn-cs"/>
            </a:rPr>
            <a:t>Es</a:t>
          </a:r>
          <a:r>
            <a:rPr lang="en-US" sz="1400" i="1" dirty="0" smtClean="0">
              <a:solidFill>
                <a:schemeClr val="bg2">
                  <a:lumMod val="50000"/>
                </a:schemeClr>
              </a:solidFill>
              <a:latin typeface="Century Gothic"/>
              <a:ea typeface="+mn-ea"/>
              <a:cs typeface="+mn-cs"/>
            </a:rPr>
            <a:t>sentia</a:t>
          </a:r>
          <a:r>
            <a:rPr lang="en-US" sz="1400" i="1" dirty="0" smtClean="0">
              <a:solidFill>
                <a:srgbClr val="1F497D">
                  <a:hueOff val="0"/>
                  <a:satOff val="0"/>
                  <a:lumOff val="0"/>
                  <a:alphaOff val="0"/>
                </a:srgbClr>
              </a:solidFill>
              <a:latin typeface="Century Gothic"/>
              <a:ea typeface="+mn-ea"/>
              <a:cs typeface="+mn-cs"/>
            </a:rPr>
            <a:t>l Principles of Effective Evaluation</a:t>
          </a:r>
          <a:endParaRPr lang="en-US" sz="1400" i="1" dirty="0">
            <a:solidFill>
              <a:srgbClr val="1F497D">
                <a:hueOff val="0"/>
                <a:satOff val="0"/>
                <a:lumOff val="0"/>
                <a:alphaOff val="0"/>
              </a:srgbClr>
            </a:solidFill>
            <a:latin typeface="Century Gothic"/>
            <a:ea typeface="+mn-ea"/>
            <a:cs typeface="+mn-cs"/>
          </a:endParaRPr>
        </a:p>
      </dgm:t>
    </dgm:pt>
    <dgm:pt modelId="{C4E99628-C769-427F-B99A-93BF9C6A6E41}" type="parTrans" cxnId="{B675F9CA-BDF7-4BFE-9DA8-9B1BBE439867}">
      <dgm:prSet/>
      <dgm:spPr>
        <a:xfrm>
          <a:off x="5973985" y="3005192"/>
          <a:ext cx="297375" cy="1859133"/>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EE224EC6-BB05-4524-99D2-6DB1E143586D}" type="sibTrans" cxnId="{B675F9CA-BDF7-4BFE-9DA8-9B1BBE439867}">
      <dgm:prSet/>
      <dgm:spPr/>
      <dgm:t>
        <a:bodyPr/>
        <a:lstStyle/>
        <a:p>
          <a:endParaRPr lang="en-US"/>
        </a:p>
      </dgm:t>
    </dgm:pt>
    <dgm:pt modelId="{B08AE7A2-613B-45CE-ACFE-1182CFD0020A}">
      <dgm:prSet custT="1"/>
      <dgm:spPr>
        <a:xfrm>
          <a:off x="907360" y="4467075"/>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smtClean="0">
              <a:solidFill>
                <a:srgbClr val="1F497D">
                  <a:hueOff val="0"/>
                  <a:satOff val="0"/>
                  <a:lumOff val="0"/>
                  <a:alphaOff val="0"/>
                </a:srgbClr>
              </a:solidFill>
              <a:latin typeface="Century Gothic"/>
              <a:ea typeface="+mn-ea"/>
              <a:cs typeface="+mn-cs"/>
            </a:rPr>
            <a:t>Mathematics</a:t>
          </a:r>
          <a:endParaRPr lang="en-US" sz="1400" i="1">
            <a:solidFill>
              <a:srgbClr val="1F497D">
                <a:hueOff val="0"/>
                <a:satOff val="0"/>
                <a:lumOff val="0"/>
                <a:alphaOff val="0"/>
              </a:srgbClr>
            </a:solidFill>
            <a:latin typeface="Century Gothic"/>
            <a:ea typeface="+mn-ea"/>
            <a:cs typeface="+mn-cs"/>
          </a:endParaRPr>
        </a:p>
      </dgm:t>
    </dgm:pt>
    <dgm:pt modelId="{38E3D831-EA15-4B12-91E5-68E2E83DD228}" type="parTrans" cxnId="{8863401E-77D6-4823-B609-B09BDD2BA08A}">
      <dgm:prSet/>
      <dgm:spPr>
        <a:xfrm>
          <a:off x="615893" y="3005192"/>
          <a:ext cx="291466" cy="1859133"/>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12887C4A-8EB3-441E-B9FB-AB5075DC614B}" type="sibTrans" cxnId="{8863401E-77D6-4823-B609-B09BDD2BA08A}">
      <dgm:prSet/>
      <dgm:spPr/>
      <dgm:t>
        <a:bodyPr/>
        <a:lstStyle/>
        <a:p>
          <a:endParaRPr lang="en-US"/>
        </a:p>
      </dgm:t>
    </dgm:pt>
    <dgm:pt modelId="{2F399738-46BD-4DCC-AD99-138D65EAE727}">
      <dgm:prSet custT="1"/>
      <dgm:spPr>
        <a:xfrm>
          <a:off x="3572856" y="4467075"/>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smtClean="0">
              <a:solidFill>
                <a:srgbClr val="1F497D">
                  <a:hueOff val="0"/>
                  <a:satOff val="0"/>
                  <a:lumOff val="0"/>
                  <a:alphaOff val="0"/>
                </a:srgbClr>
              </a:solidFill>
              <a:latin typeface="Century Gothic"/>
              <a:ea typeface="+mn-ea"/>
              <a:cs typeface="+mn-cs"/>
            </a:rPr>
            <a:t>Resource </a:t>
          </a:r>
          <a:br>
            <a:rPr lang="en-US" sz="1400" i="1" smtClean="0">
              <a:solidFill>
                <a:srgbClr val="1F497D">
                  <a:hueOff val="0"/>
                  <a:satOff val="0"/>
                  <a:lumOff val="0"/>
                  <a:alphaOff val="0"/>
                </a:srgbClr>
              </a:solidFill>
              <a:latin typeface="Century Gothic"/>
              <a:ea typeface="+mn-ea"/>
              <a:cs typeface="+mn-cs"/>
            </a:rPr>
          </a:br>
          <a:r>
            <a:rPr lang="en-US" sz="1400" i="1" smtClean="0">
              <a:solidFill>
                <a:srgbClr val="1F497D">
                  <a:hueOff val="0"/>
                  <a:satOff val="0"/>
                  <a:lumOff val="0"/>
                  <a:alphaOff val="0"/>
                </a:srgbClr>
              </a:solidFill>
              <a:latin typeface="Century Gothic"/>
              <a:ea typeface="+mn-ea"/>
              <a:cs typeface="+mn-cs"/>
            </a:rPr>
            <a:t>and</a:t>
          </a:r>
          <a:br>
            <a:rPr lang="en-US" sz="1400" i="1" smtClean="0">
              <a:solidFill>
                <a:srgbClr val="1F497D">
                  <a:hueOff val="0"/>
                  <a:satOff val="0"/>
                  <a:lumOff val="0"/>
                  <a:alphaOff val="0"/>
                </a:srgbClr>
              </a:solidFill>
              <a:latin typeface="Century Gothic"/>
              <a:ea typeface="+mn-ea"/>
              <a:cs typeface="+mn-cs"/>
            </a:rPr>
          </a:br>
          <a:r>
            <a:rPr lang="en-US" sz="1400" i="1" smtClean="0">
              <a:solidFill>
                <a:srgbClr val="1F497D">
                  <a:hueOff val="0"/>
                  <a:satOff val="0"/>
                  <a:lumOff val="0"/>
                  <a:alphaOff val="0"/>
                </a:srgbClr>
              </a:solidFill>
              <a:latin typeface="Century Gothic"/>
              <a:ea typeface="+mn-ea"/>
              <a:cs typeface="+mn-cs"/>
            </a:rPr>
            <a:t> </a:t>
          </a:r>
          <a:r>
            <a:rPr lang="en-US" sz="1400" i="1" dirty="0" smtClean="0">
              <a:solidFill>
                <a:srgbClr val="1F497D">
                  <a:hueOff val="0"/>
                  <a:satOff val="0"/>
                  <a:lumOff val="0"/>
                  <a:alphaOff val="0"/>
                </a:srgbClr>
              </a:solidFill>
              <a:latin typeface="Century Gothic"/>
              <a:ea typeface="+mn-ea"/>
              <a:cs typeface="+mn-cs"/>
            </a:rPr>
            <a:t>Process Standards</a:t>
          </a:r>
          <a:endParaRPr lang="en-US" sz="1400" i="1" dirty="0">
            <a:solidFill>
              <a:srgbClr val="1F497D">
                <a:hueOff val="0"/>
                <a:satOff val="0"/>
                <a:lumOff val="0"/>
                <a:alphaOff val="0"/>
              </a:srgbClr>
            </a:solidFill>
            <a:latin typeface="Century Gothic"/>
            <a:ea typeface="+mn-ea"/>
            <a:cs typeface="+mn-cs"/>
          </a:endParaRPr>
        </a:p>
      </dgm:t>
    </dgm:pt>
    <dgm:pt modelId="{3AB240CD-F05D-414F-88FE-E3537433E9A0}" type="parTrans" cxnId="{F82AB7CC-C549-4049-8548-3F22369C0304}">
      <dgm:prSet/>
      <dgm:spPr>
        <a:xfrm>
          <a:off x="3280422" y="3005192"/>
          <a:ext cx="292434" cy="1859133"/>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8A934374-EA5C-46F1-8BDA-655EA15673B9}" type="sibTrans" cxnId="{F82AB7CC-C549-4049-8548-3F22369C0304}">
      <dgm:prSet/>
      <dgm:spPr/>
      <dgm:t>
        <a:bodyPr/>
        <a:lstStyle/>
        <a:p>
          <a:endParaRPr lang="en-US"/>
        </a:p>
      </dgm:t>
    </dgm:pt>
    <dgm:pt modelId="{0A0FD6F6-154C-4658-99F6-079295DFD681}">
      <dgm:prSet custT="1"/>
      <dgm:spPr>
        <a:ln>
          <a:solidFill>
            <a:schemeClr val="bg2">
              <a:lumMod val="75000"/>
            </a:schemeClr>
          </a:solidFill>
        </a:ln>
      </dgm:spPr>
      <dgm:t>
        <a:bodyPr/>
        <a:lstStyle/>
        <a:p>
          <a:r>
            <a:rPr lang="en-US" sz="1400" i="1" dirty="0" smtClean="0">
              <a:solidFill>
                <a:schemeClr val="bg2">
                  <a:lumMod val="50000"/>
                </a:schemeClr>
              </a:solidFill>
              <a:latin typeface="Century Gothic" pitchFamily="34" charset="0"/>
            </a:rPr>
            <a:t>Missouri Model Evaluation System</a:t>
          </a:r>
          <a:endParaRPr lang="en-US" sz="1400" i="1" dirty="0">
            <a:solidFill>
              <a:schemeClr val="bg2">
                <a:lumMod val="50000"/>
              </a:schemeClr>
            </a:solidFill>
            <a:latin typeface="Century Gothic" pitchFamily="34" charset="0"/>
          </a:endParaRPr>
        </a:p>
      </dgm:t>
    </dgm:pt>
    <dgm:pt modelId="{5B9631C1-E466-4CC5-A87A-6D614D7AA0A1}" type="parTrans" cxnId="{CA81A62D-56A2-4905-8EED-998C6B0E17A0}">
      <dgm:prSet/>
      <dgm:spPr>
        <a:ln>
          <a:solidFill>
            <a:schemeClr val="bg2">
              <a:lumMod val="75000"/>
            </a:schemeClr>
          </a:solidFill>
        </a:ln>
      </dgm:spPr>
      <dgm:t>
        <a:bodyPr/>
        <a:lstStyle/>
        <a:p>
          <a:endParaRPr lang="en-US"/>
        </a:p>
      </dgm:t>
    </dgm:pt>
    <dgm:pt modelId="{FFEB8657-79A7-4FB0-BEC4-919BBB77537A}" type="sibTrans" cxnId="{CA81A62D-56A2-4905-8EED-998C6B0E17A0}">
      <dgm:prSet/>
      <dgm:spPr/>
      <dgm:t>
        <a:bodyPr/>
        <a:lstStyle/>
        <a:p>
          <a:endParaRPr lang="en-US"/>
        </a:p>
      </dgm:t>
    </dgm:pt>
    <dgm:pt modelId="{FF998917-EA34-4893-B83F-588C74CD5E65}">
      <dgm:prSet phldrT="[Text]" custT="1"/>
      <dgm:spPr>
        <a:xfrm>
          <a:off x="864540" y="3208"/>
          <a:ext cx="6470673" cy="745599"/>
        </a:xfr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2000" b="1" smtClean="0">
              <a:solidFill>
                <a:sysClr val="window" lastClr="FFFFFF"/>
              </a:solidFill>
              <a:latin typeface="Century Gothic"/>
              <a:ea typeface="+mn-ea"/>
              <a:cs typeface="+mn-cs"/>
            </a:rPr>
            <a:t>ESEA Flexibility Waiver</a:t>
          </a:r>
          <a:r>
            <a:rPr lang="en-US" sz="2800" smtClean="0">
              <a:solidFill>
                <a:sysClr val="window" lastClr="FFFFFF"/>
              </a:solidFill>
              <a:latin typeface="Century Gothic"/>
              <a:ea typeface="+mn-ea"/>
              <a:cs typeface="+mn-cs"/>
            </a:rPr>
            <a:t/>
          </a:r>
          <a:br>
            <a:rPr lang="en-US" sz="2800" smtClean="0">
              <a:solidFill>
                <a:sysClr val="window" lastClr="FFFFFF"/>
              </a:solidFill>
              <a:latin typeface="Century Gothic"/>
              <a:ea typeface="+mn-ea"/>
              <a:cs typeface="+mn-cs"/>
            </a:rPr>
          </a:br>
          <a:r>
            <a:rPr lang="en-US" sz="2000" smtClean="0">
              <a:solidFill>
                <a:sysClr val="window" lastClr="FFFFFF"/>
              </a:solidFill>
              <a:latin typeface="Century Gothic"/>
              <a:ea typeface="+mn-ea"/>
              <a:cs typeface="+mn-cs"/>
            </a:rPr>
            <a:t>June, 2012</a:t>
          </a:r>
          <a:endParaRPr lang="en-US" sz="2000">
            <a:solidFill>
              <a:sysClr val="window" lastClr="FFFFFF"/>
            </a:solidFill>
            <a:latin typeface="Century Gothic"/>
            <a:ea typeface="+mn-ea"/>
            <a:cs typeface="+mn-cs"/>
          </a:endParaRPr>
        </a:p>
      </dgm:t>
    </dgm:pt>
    <dgm:pt modelId="{C1A11C03-2AF2-4308-B289-259CD34108C8}" type="sibTrans" cxnId="{288DE11F-1E43-4DBF-8915-91C661361941}">
      <dgm:prSet/>
      <dgm:spPr/>
      <dgm:t>
        <a:bodyPr/>
        <a:lstStyle/>
        <a:p>
          <a:endParaRPr lang="en-US"/>
        </a:p>
      </dgm:t>
    </dgm:pt>
    <dgm:pt modelId="{9F441A49-A27D-4E5F-9985-4E56335EB875}" type="parTrans" cxnId="{288DE11F-1E43-4DBF-8915-91C661361941}">
      <dgm:prSet/>
      <dgm:spPr/>
      <dgm:t>
        <a:bodyPr/>
        <a:lstStyle/>
        <a:p>
          <a:endParaRPr lang="en-US"/>
        </a:p>
      </dgm:t>
    </dgm:pt>
    <dgm:pt modelId="{8195A8E0-9DC9-4056-8EA9-089E65156848}" type="pres">
      <dgm:prSet presAssocID="{AC1E6777-9BAB-4679-8BEB-DF18BB5BC4A7}" presName="hierChild1" presStyleCnt="0">
        <dgm:presLayoutVars>
          <dgm:orgChart val="1"/>
          <dgm:chPref val="1"/>
          <dgm:dir/>
          <dgm:animOne val="branch"/>
          <dgm:animLvl val="lvl"/>
          <dgm:resizeHandles/>
        </dgm:presLayoutVars>
      </dgm:prSet>
      <dgm:spPr/>
      <dgm:t>
        <a:bodyPr/>
        <a:lstStyle/>
        <a:p>
          <a:endParaRPr lang="en-US"/>
        </a:p>
      </dgm:t>
    </dgm:pt>
    <dgm:pt modelId="{818AAF9E-9456-4DFB-9BA3-4F925A08550F}" type="pres">
      <dgm:prSet presAssocID="{FF998917-EA34-4893-B83F-588C74CD5E65}" presName="hierRoot1" presStyleCnt="0">
        <dgm:presLayoutVars>
          <dgm:hierBranch val="init"/>
        </dgm:presLayoutVars>
      </dgm:prSet>
      <dgm:spPr/>
      <dgm:t>
        <a:bodyPr/>
        <a:lstStyle/>
        <a:p>
          <a:endParaRPr lang="en-US"/>
        </a:p>
      </dgm:t>
    </dgm:pt>
    <dgm:pt modelId="{1356C1D5-2765-468A-BA8D-67E562DCEB8A}" type="pres">
      <dgm:prSet presAssocID="{FF998917-EA34-4893-B83F-588C74CD5E65}" presName="rootComposite1" presStyleCnt="0"/>
      <dgm:spPr/>
      <dgm:t>
        <a:bodyPr/>
        <a:lstStyle/>
        <a:p>
          <a:endParaRPr lang="en-US"/>
        </a:p>
      </dgm:t>
    </dgm:pt>
    <dgm:pt modelId="{0BB5A5A8-A488-415B-84C5-6EC3B432778C}" type="pres">
      <dgm:prSet presAssocID="{FF998917-EA34-4893-B83F-588C74CD5E65}" presName="rootText1" presStyleLbl="node0" presStyleIdx="0" presStyleCnt="1" custScaleX="472009" custScaleY="93845" custLinFactNeighborX="19909" custLinFactNeighborY="10561">
        <dgm:presLayoutVars>
          <dgm:chPref val="3"/>
        </dgm:presLayoutVars>
      </dgm:prSet>
      <dgm:spPr>
        <a:prstGeom prst="rect">
          <a:avLst/>
        </a:prstGeom>
      </dgm:spPr>
      <dgm:t>
        <a:bodyPr/>
        <a:lstStyle/>
        <a:p>
          <a:endParaRPr lang="en-US"/>
        </a:p>
      </dgm:t>
    </dgm:pt>
    <dgm:pt modelId="{218EF248-20C3-4892-8D88-E3630923A83C}" type="pres">
      <dgm:prSet presAssocID="{FF998917-EA34-4893-B83F-588C74CD5E65}" presName="rootConnector1" presStyleLbl="node1" presStyleIdx="0" presStyleCnt="0"/>
      <dgm:spPr/>
      <dgm:t>
        <a:bodyPr/>
        <a:lstStyle/>
        <a:p>
          <a:endParaRPr lang="en-US"/>
        </a:p>
      </dgm:t>
    </dgm:pt>
    <dgm:pt modelId="{F73A531D-C370-450A-9C48-2C1884287433}" type="pres">
      <dgm:prSet presAssocID="{FF998917-EA34-4893-B83F-588C74CD5E65}" presName="hierChild2" presStyleCnt="0"/>
      <dgm:spPr/>
      <dgm:t>
        <a:bodyPr/>
        <a:lstStyle/>
        <a:p>
          <a:endParaRPr lang="en-US"/>
        </a:p>
      </dgm:t>
    </dgm:pt>
    <dgm:pt modelId="{0AD4714F-886B-41DC-A38F-4DD0113B99C2}" type="pres">
      <dgm:prSet presAssocID="{2304D9BC-A533-43B5-854D-0ECB9E351B15}" presName="Name37" presStyleLbl="parChTrans1D2" presStyleIdx="0" presStyleCnt="3"/>
      <dgm:spPr>
        <a:custGeom>
          <a:avLst/>
          <a:gdLst/>
          <a:ahLst/>
          <a:cxnLst/>
          <a:rect l="0" t="0" r="0" b="0"/>
          <a:pathLst>
            <a:path>
              <a:moveTo>
                <a:pt x="2706739" y="0"/>
              </a:moveTo>
              <a:lnTo>
                <a:pt x="2706739" y="166845"/>
              </a:lnTo>
              <a:lnTo>
                <a:pt x="0" y="166845"/>
              </a:lnTo>
              <a:lnTo>
                <a:pt x="0" y="333690"/>
              </a:lnTo>
            </a:path>
          </a:pathLst>
        </a:custGeom>
      </dgm:spPr>
      <dgm:t>
        <a:bodyPr/>
        <a:lstStyle/>
        <a:p>
          <a:endParaRPr lang="en-US"/>
        </a:p>
      </dgm:t>
    </dgm:pt>
    <dgm:pt modelId="{F1BA86E5-AD81-4262-9FBC-5348384EAA41}" type="pres">
      <dgm:prSet presAssocID="{9B4B4E69-2341-40EE-A88B-35C3F77A7DE2}" presName="hierRoot2" presStyleCnt="0">
        <dgm:presLayoutVars>
          <dgm:hierBranch val="init"/>
        </dgm:presLayoutVars>
      </dgm:prSet>
      <dgm:spPr/>
      <dgm:t>
        <a:bodyPr/>
        <a:lstStyle/>
        <a:p>
          <a:endParaRPr lang="en-US"/>
        </a:p>
      </dgm:t>
    </dgm:pt>
    <dgm:pt modelId="{88D46C4D-6765-4D66-B087-E26CFA3E25D4}" type="pres">
      <dgm:prSet presAssocID="{9B4B4E69-2341-40EE-A88B-35C3F77A7DE2}" presName="rootComposite" presStyleCnt="0"/>
      <dgm:spPr/>
      <dgm:t>
        <a:bodyPr/>
        <a:lstStyle/>
        <a:p>
          <a:endParaRPr lang="en-US"/>
        </a:p>
      </dgm:t>
    </dgm:pt>
    <dgm:pt modelId="{9E10B42C-641F-45E3-9E51-628A5FCFDE37}" type="pres">
      <dgm:prSet presAssocID="{9B4B4E69-2341-40EE-A88B-35C3F77A7DE2}" presName="rootText" presStyleLbl="node2" presStyleIdx="0" presStyleCnt="3" custScaleX="149996">
        <dgm:presLayoutVars>
          <dgm:chPref val="3"/>
        </dgm:presLayoutVars>
      </dgm:prSet>
      <dgm:spPr>
        <a:prstGeom prst="rect">
          <a:avLst/>
        </a:prstGeom>
      </dgm:spPr>
      <dgm:t>
        <a:bodyPr/>
        <a:lstStyle/>
        <a:p>
          <a:endParaRPr lang="en-US"/>
        </a:p>
      </dgm:t>
    </dgm:pt>
    <dgm:pt modelId="{D6F09F8D-7C3B-4FDA-8B13-E2C24F66CB2C}" type="pres">
      <dgm:prSet presAssocID="{9B4B4E69-2341-40EE-A88B-35C3F77A7DE2}" presName="rootConnector" presStyleLbl="node2" presStyleIdx="0" presStyleCnt="3"/>
      <dgm:spPr/>
      <dgm:t>
        <a:bodyPr/>
        <a:lstStyle/>
        <a:p>
          <a:endParaRPr lang="en-US"/>
        </a:p>
      </dgm:t>
    </dgm:pt>
    <dgm:pt modelId="{6012E516-CD98-403D-9A84-B383F28DCC1E}" type="pres">
      <dgm:prSet presAssocID="{9B4B4E69-2341-40EE-A88B-35C3F77A7DE2}" presName="hierChild4" presStyleCnt="0"/>
      <dgm:spPr/>
      <dgm:t>
        <a:bodyPr/>
        <a:lstStyle/>
        <a:p>
          <a:endParaRPr lang="en-US"/>
        </a:p>
      </dgm:t>
    </dgm:pt>
    <dgm:pt modelId="{EA22C00B-DE93-4FB1-B663-9A3BC359C311}" type="pres">
      <dgm:prSet presAssocID="{00729B77-187E-41C0-B769-C9ABE980CFB2}" presName="Name37" presStyleLbl="parChTrans1D3" presStyleIdx="0" presStyleCnt="3"/>
      <dgm:spPr>
        <a:custGeom>
          <a:avLst/>
          <a:gdLst/>
          <a:ahLst/>
          <a:cxnLst/>
          <a:rect l="0" t="0" r="0" b="0"/>
          <a:pathLst>
            <a:path>
              <a:moveTo>
                <a:pt x="45720" y="0"/>
              </a:moveTo>
              <a:lnTo>
                <a:pt x="45720" y="333690"/>
              </a:lnTo>
            </a:path>
          </a:pathLst>
        </a:custGeom>
      </dgm:spPr>
      <dgm:t>
        <a:bodyPr/>
        <a:lstStyle/>
        <a:p>
          <a:endParaRPr lang="en-US"/>
        </a:p>
      </dgm:t>
    </dgm:pt>
    <dgm:pt modelId="{B0C2168E-6855-4C16-BD4D-09C8F19297A9}" type="pres">
      <dgm:prSet presAssocID="{A8B291F9-EBAA-4F55-B87A-E7C3CF08F16B}" presName="hierRoot2" presStyleCnt="0">
        <dgm:presLayoutVars>
          <dgm:hierBranch val="init"/>
        </dgm:presLayoutVars>
      </dgm:prSet>
      <dgm:spPr/>
      <dgm:t>
        <a:bodyPr/>
        <a:lstStyle/>
        <a:p>
          <a:endParaRPr lang="en-US"/>
        </a:p>
      </dgm:t>
    </dgm:pt>
    <dgm:pt modelId="{3A24F293-EF3A-42FD-8BAC-BED91606D253}" type="pres">
      <dgm:prSet presAssocID="{A8B291F9-EBAA-4F55-B87A-E7C3CF08F16B}" presName="rootComposite" presStyleCnt="0"/>
      <dgm:spPr/>
      <dgm:t>
        <a:bodyPr/>
        <a:lstStyle/>
        <a:p>
          <a:endParaRPr lang="en-US"/>
        </a:p>
      </dgm:t>
    </dgm:pt>
    <dgm:pt modelId="{991E3EE5-B76C-40B3-928B-3DE8A25901E3}" type="pres">
      <dgm:prSet presAssocID="{A8B291F9-EBAA-4F55-B87A-E7C3CF08F16B}" presName="rootText" presStyleLbl="node3" presStyleIdx="0" presStyleCnt="3" custScaleX="152480">
        <dgm:presLayoutVars>
          <dgm:chPref val="3"/>
        </dgm:presLayoutVars>
      </dgm:prSet>
      <dgm:spPr>
        <a:prstGeom prst="rect">
          <a:avLst/>
        </a:prstGeom>
      </dgm:spPr>
      <dgm:t>
        <a:bodyPr/>
        <a:lstStyle/>
        <a:p>
          <a:endParaRPr lang="en-US"/>
        </a:p>
      </dgm:t>
    </dgm:pt>
    <dgm:pt modelId="{5136ADF6-FB0B-4F8D-A2C7-0B3D9C921DDA}" type="pres">
      <dgm:prSet presAssocID="{A8B291F9-EBAA-4F55-B87A-E7C3CF08F16B}" presName="rootConnector" presStyleLbl="node3" presStyleIdx="0" presStyleCnt="3"/>
      <dgm:spPr/>
      <dgm:t>
        <a:bodyPr/>
        <a:lstStyle/>
        <a:p>
          <a:endParaRPr lang="en-US"/>
        </a:p>
      </dgm:t>
    </dgm:pt>
    <dgm:pt modelId="{A0FF718F-A080-4FB6-B819-A951C01CC42B}" type="pres">
      <dgm:prSet presAssocID="{A8B291F9-EBAA-4F55-B87A-E7C3CF08F16B}" presName="hierChild4" presStyleCnt="0"/>
      <dgm:spPr/>
      <dgm:t>
        <a:bodyPr/>
        <a:lstStyle/>
        <a:p>
          <a:endParaRPr lang="en-US"/>
        </a:p>
      </dgm:t>
    </dgm:pt>
    <dgm:pt modelId="{60EE6AB2-5956-45F6-9A73-4CF152A186E0}" type="pres">
      <dgm:prSet presAssocID="{91B891BC-F412-4EEA-9ED5-F7D7A7AB2FAF}" presName="Name37" presStyleLbl="parChTrans1D4" presStyleIdx="0" presStyleCnt="7"/>
      <dgm:spPr>
        <a:custGeom>
          <a:avLst/>
          <a:gdLst/>
          <a:ahLst/>
          <a:cxnLst/>
          <a:rect l="0" t="0" r="0" b="0"/>
          <a:pathLst>
            <a:path>
              <a:moveTo>
                <a:pt x="0" y="0"/>
              </a:moveTo>
              <a:lnTo>
                <a:pt x="0" y="730941"/>
              </a:lnTo>
              <a:lnTo>
                <a:pt x="291466" y="730941"/>
              </a:lnTo>
            </a:path>
          </a:pathLst>
        </a:custGeom>
      </dgm:spPr>
      <dgm:t>
        <a:bodyPr/>
        <a:lstStyle/>
        <a:p>
          <a:endParaRPr lang="en-US"/>
        </a:p>
      </dgm:t>
    </dgm:pt>
    <dgm:pt modelId="{BE7286F3-18D8-4EBA-AEA2-F9CC35AE8B5F}" type="pres">
      <dgm:prSet presAssocID="{A7BDFA36-7A30-4472-981D-2A91ACC1DC5D}" presName="hierRoot2" presStyleCnt="0">
        <dgm:presLayoutVars>
          <dgm:hierBranch val="init"/>
        </dgm:presLayoutVars>
      </dgm:prSet>
      <dgm:spPr/>
      <dgm:t>
        <a:bodyPr/>
        <a:lstStyle/>
        <a:p>
          <a:endParaRPr lang="en-US"/>
        </a:p>
      </dgm:t>
    </dgm:pt>
    <dgm:pt modelId="{0D60F73B-0BBA-4604-9201-259BD0DC9FA6}" type="pres">
      <dgm:prSet presAssocID="{A7BDFA36-7A30-4472-981D-2A91ACC1DC5D}" presName="rootComposite" presStyleCnt="0"/>
      <dgm:spPr/>
      <dgm:t>
        <a:bodyPr/>
        <a:lstStyle/>
        <a:p>
          <a:endParaRPr lang="en-US"/>
        </a:p>
      </dgm:t>
    </dgm:pt>
    <dgm:pt modelId="{1A410602-8C76-4898-89B1-47CCA3733572}" type="pres">
      <dgm:prSet presAssocID="{A7BDFA36-7A30-4472-981D-2A91ACC1DC5D}" presName="rootText" presStyleLbl="node4" presStyleIdx="0" presStyleCnt="7" custScaleX="112165">
        <dgm:presLayoutVars>
          <dgm:chPref val="3"/>
        </dgm:presLayoutVars>
      </dgm:prSet>
      <dgm:spPr>
        <a:prstGeom prst="rect">
          <a:avLst/>
        </a:prstGeom>
      </dgm:spPr>
      <dgm:t>
        <a:bodyPr/>
        <a:lstStyle/>
        <a:p>
          <a:endParaRPr lang="en-US"/>
        </a:p>
      </dgm:t>
    </dgm:pt>
    <dgm:pt modelId="{FA1E273E-BCFA-42AF-9F4F-67BABC7227D1}" type="pres">
      <dgm:prSet presAssocID="{A7BDFA36-7A30-4472-981D-2A91ACC1DC5D}" presName="rootConnector" presStyleLbl="node4" presStyleIdx="0" presStyleCnt="7"/>
      <dgm:spPr/>
      <dgm:t>
        <a:bodyPr/>
        <a:lstStyle/>
        <a:p>
          <a:endParaRPr lang="en-US"/>
        </a:p>
      </dgm:t>
    </dgm:pt>
    <dgm:pt modelId="{60C8DE4D-8EB8-4416-A9FC-22C064EBD676}" type="pres">
      <dgm:prSet presAssocID="{A7BDFA36-7A30-4472-981D-2A91ACC1DC5D}" presName="hierChild4" presStyleCnt="0"/>
      <dgm:spPr/>
      <dgm:t>
        <a:bodyPr/>
        <a:lstStyle/>
        <a:p>
          <a:endParaRPr lang="en-US"/>
        </a:p>
      </dgm:t>
    </dgm:pt>
    <dgm:pt modelId="{5A84C6CA-2006-41CB-A40D-11A87126A3AA}" type="pres">
      <dgm:prSet presAssocID="{A7BDFA36-7A30-4472-981D-2A91ACC1DC5D}" presName="hierChild5" presStyleCnt="0"/>
      <dgm:spPr/>
      <dgm:t>
        <a:bodyPr/>
        <a:lstStyle/>
        <a:p>
          <a:endParaRPr lang="en-US"/>
        </a:p>
      </dgm:t>
    </dgm:pt>
    <dgm:pt modelId="{95B2949C-CF6F-4872-9344-0549CA089999}" type="pres">
      <dgm:prSet presAssocID="{38E3D831-EA15-4B12-91E5-68E2E83DD228}" presName="Name37" presStyleLbl="parChTrans1D4" presStyleIdx="1" presStyleCnt="7"/>
      <dgm:spPr>
        <a:custGeom>
          <a:avLst/>
          <a:gdLst/>
          <a:ahLst/>
          <a:cxnLst/>
          <a:rect l="0" t="0" r="0" b="0"/>
          <a:pathLst>
            <a:path>
              <a:moveTo>
                <a:pt x="0" y="0"/>
              </a:moveTo>
              <a:lnTo>
                <a:pt x="0" y="1859133"/>
              </a:lnTo>
              <a:lnTo>
                <a:pt x="291466" y="1859133"/>
              </a:lnTo>
            </a:path>
          </a:pathLst>
        </a:custGeom>
      </dgm:spPr>
      <dgm:t>
        <a:bodyPr/>
        <a:lstStyle/>
        <a:p>
          <a:endParaRPr lang="en-US"/>
        </a:p>
      </dgm:t>
    </dgm:pt>
    <dgm:pt modelId="{AC21FE91-D235-4740-910C-A1414BAF8AF5}" type="pres">
      <dgm:prSet presAssocID="{B08AE7A2-613B-45CE-ACFE-1182CFD0020A}" presName="hierRoot2" presStyleCnt="0">
        <dgm:presLayoutVars>
          <dgm:hierBranch val="init"/>
        </dgm:presLayoutVars>
      </dgm:prSet>
      <dgm:spPr/>
      <dgm:t>
        <a:bodyPr/>
        <a:lstStyle/>
        <a:p>
          <a:endParaRPr lang="en-US"/>
        </a:p>
      </dgm:t>
    </dgm:pt>
    <dgm:pt modelId="{26563DDB-F2B3-41EB-B9EA-ECDD6F362A28}" type="pres">
      <dgm:prSet presAssocID="{B08AE7A2-613B-45CE-ACFE-1182CFD0020A}" presName="rootComposite" presStyleCnt="0"/>
      <dgm:spPr/>
      <dgm:t>
        <a:bodyPr/>
        <a:lstStyle/>
        <a:p>
          <a:endParaRPr lang="en-US"/>
        </a:p>
      </dgm:t>
    </dgm:pt>
    <dgm:pt modelId="{47E99307-8FC6-4205-B002-29CA543B78C8}" type="pres">
      <dgm:prSet presAssocID="{B08AE7A2-613B-45CE-ACFE-1182CFD0020A}" presName="rootText" presStyleLbl="node4" presStyleIdx="1" presStyleCnt="7" custScaleX="112165">
        <dgm:presLayoutVars>
          <dgm:chPref val="3"/>
        </dgm:presLayoutVars>
      </dgm:prSet>
      <dgm:spPr>
        <a:prstGeom prst="rect">
          <a:avLst/>
        </a:prstGeom>
      </dgm:spPr>
      <dgm:t>
        <a:bodyPr/>
        <a:lstStyle/>
        <a:p>
          <a:endParaRPr lang="en-US"/>
        </a:p>
      </dgm:t>
    </dgm:pt>
    <dgm:pt modelId="{442390D9-C926-46DA-80FF-818468383CCE}" type="pres">
      <dgm:prSet presAssocID="{B08AE7A2-613B-45CE-ACFE-1182CFD0020A}" presName="rootConnector" presStyleLbl="node4" presStyleIdx="1" presStyleCnt="7"/>
      <dgm:spPr/>
      <dgm:t>
        <a:bodyPr/>
        <a:lstStyle/>
        <a:p>
          <a:endParaRPr lang="en-US"/>
        </a:p>
      </dgm:t>
    </dgm:pt>
    <dgm:pt modelId="{BB145984-4653-4542-AE6D-EC71171AA86D}" type="pres">
      <dgm:prSet presAssocID="{B08AE7A2-613B-45CE-ACFE-1182CFD0020A}" presName="hierChild4" presStyleCnt="0"/>
      <dgm:spPr/>
      <dgm:t>
        <a:bodyPr/>
        <a:lstStyle/>
        <a:p>
          <a:endParaRPr lang="en-US"/>
        </a:p>
      </dgm:t>
    </dgm:pt>
    <dgm:pt modelId="{433D1E64-FEED-493F-8ED1-9A561B4732E1}" type="pres">
      <dgm:prSet presAssocID="{B08AE7A2-613B-45CE-ACFE-1182CFD0020A}" presName="hierChild5" presStyleCnt="0"/>
      <dgm:spPr/>
      <dgm:t>
        <a:bodyPr/>
        <a:lstStyle/>
        <a:p>
          <a:endParaRPr lang="en-US"/>
        </a:p>
      </dgm:t>
    </dgm:pt>
    <dgm:pt modelId="{0DEB91B8-5ADC-46EE-BC4B-A309826D7B09}" type="pres">
      <dgm:prSet presAssocID="{A8B291F9-EBAA-4F55-B87A-E7C3CF08F16B}" presName="hierChild5" presStyleCnt="0"/>
      <dgm:spPr/>
      <dgm:t>
        <a:bodyPr/>
        <a:lstStyle/>
        <a:p>
          <a:endParaRPr lang="en-US"/>
        </a:p>
      </dgm:t>
    </dgm:pt>
    <dgm:pt modelId="{4AA30891-2F0B-4163-82EB-1351C1A321E5}" type="pres">
      <dgm:prSet presAssocID="{9B4B4E69-2341-40EE-A88B-35C3F77A7DE2}" presName="hierChild5" presStyleCnt="0"/>
      <dgm:spPr/>
      <dgm:t>
        <a:bodyPr/>
        <a:lstStyle/>
        <a:p>
          <a:endParaRPr lang="en-US"/>
        </a:p>
      </dgm:t>
    </dgm:pt>
    <dgm:pt modelId="{9F55C2CD-7D6B-4D02-BA77-340DD3AFEEA6}" type="pres">
      <dgm:prSet presAssocID="{9AB5249E-E0C5-47F1-80A6-1D957F2A89CE}" presName="Name37" presStyleLbl="parChTrans1D2" presStyleIdx="1" presStyleCnt="3"/>
      <dgm:spPr>
        <a:custGeom>
          <a:avLst/>
          <a:gdLst/>
          <a:ahLst/>
          <a:cxnLst/>
          <a:rect l="0" t="0" r="0" b="0"/>
          <a:pathLst>
            <a:path>
              <a:moveTo>
                <a:pt x="85349" y="0"/>
              </a:moveTo>
              <a:lnTo>
                <a:pt x="85349" y="166845"/>
              </a:lnTo>
              <a:lnTo>
                <a:pt x="45720" y="166845"/>
              </a:lnTo>
              <a:lnTo>
                <a:pt x="45720" y="333690"/>
              </a:lnTo>
            </a:path>
          </a:pathLst>
        </a:custGeom>
      </dgm:spPr>
      <dgm:t>
        <a:bodyPr/>
        <a:lstStyle/>
        <a:p>
          <a:endParaRPr lang="en-US"/>
        </a:p>
      </dgm:t>
    </dgm:pt>
    <dgm:pt modelId="{D800C5E4-17AA-4769-8D89-AB13DB4B4AA0}" type="pres">
      <dgm:prSet presAssocID="{A27914A6-FCC1-41DD-AE31-B24A3EA17DC8}" presName="hierRoot2" presStyleCnt="0">
        <dgm:presLayoutVars>
          <dgm:hierBranch val="init"/>
        </dgm:presLayoutVars>
      </dgm:prSet>
      <dgm:spPr/>
      <dgm:t>
        <a:bodyPr/>
        <a:lstStyle/>
        <a:p>
          <a:endParaRPr lang="en-US"/>
        </a:p>
      </dgm:t>
    </dgm:pt>
    <dgm:pt modelId="{7F2A4149-6FB9-4156-85B3-F42B66B97170}" type="pres">
      <dgm:prSet presAssocID="{A27914A6-FCC1-41DD-AE31-B24A3EA17DC8}" presName="rootComposite" presStyleCnt="0"/>
      <dgm:spPr/>
      <dgm:t>
        <a:bodyPr/>
        <a:lstStyle/>
        <a:p>
          <a:endParaRPr lang="en-US"/>
        </a:p>
      </dgm:t>
    </dgm:pt>
    <dgm:pt modelId="{03440B92-D7BD-421D-B45F-EF288D33F1D8}" type="pres">
      <dgm:prSet presAssocID="{A27914A6-FCC1-41DD-AE31-B24A3EA17DC8}" presName="rootText" presStyleLbl="node2" presStyleIdx="1" presStyleCnt="3" custScaleX="151798">
        <dgm:presLayoutVars>
          <dgm:chPref val="3"/>
        </dgm:presLayoutVars>
      </dgm:prSet>
      <dgm:spPr>
        <a:prstGeom prst="rect">
          <a:avLst/>
        </a:prstGeom>
      </dgm:spPr>
      <dgm:t>
        <a:bodyPr/>
        <a:lstStyle/>
        <a:p>
          <a:endParaRPr lang="en-US"/>
        </a:p>
      </dgm:t>
    </dgm:pt>
    <dgm:pt modelId="{B5901EF0-6F5D-499B-8E70-A80900A6B987}" type="pres">
      <dgm:prSet presAssocID="{A27914A6-FCC1-41DD-AE31-B24A3EA17DC8}" presName="rootConnector" presStyleLbl="node2" presStyleIdx="1" presStyleCnt="3"/>
      <dgm:spPr/>
      <dgm:t>
        <a:bodyPr/>
        <a:lstStyle/>
        <a:p>
          <a:endParaRPr lang="en-US"/>
        </a:p>
      </dgm:t>
    </dgm:pt>
    <dgm:pt modelId="{214C2DB6-B5F3-4D0E-B5CF-0B04F9EBB413}" type="pres">
      <dgm:prSet presAssocID="{A27914A6-FCC1-41DD-AE31-B24A3EA17DC8}" presName="hierChild4" presStyleCnt="0"/>
      <dgm:spPr/>
      <dgm:t>
        <a:bodyPr/>
        <a:lstStyle/>
        <a:p>
          <a:endParaRPr lang="en-US"/>
        </a:p>
      </dgm:t>
    </dgm:pt>
    <dgm:pt modelId="{F1CC31E9-7E4C-44F7-84BC-6D63AFA9D5FF}" type="pres">
      <dgm:prSet presAssocID="{BC4F8197-4096-45AD-9478-A316618B5851}" presName="Name37" presStyleLbl="parChTrans1D3" presStyleIdx="1" presStyleCnt="3"/>
      <dgm:spPr>
        <a:custGeom>
          <a:avLst/>
          <a:gdLst/>
          <a:ahLst/>
          <a:cxnLst/>
          <a:rect l="0" t="0" r="0" b="0"/>
          <a:pathLst>
            <a:path>
              <a:moveTo>
                <a:pt x="45720" y="0"/>
              </a:moveTo>
              <a:lnTo>
                <a:pt x="45720" y="333690"/>
              </a:lnTo>
            </a:path>
          </a:pathLst>
        </a:custGeom>
      </dgm:spPr>
      <dgm:t>
        <a:bodyPr/>
        <a:lstStyle/>
        <a:p>
          <a:endParaRPr lang="en-US"/>
        </a:p>
      </dgm:t>
    </dgm:pt>
    <dgm:pt modelId="{C7802040-F530-42E9-BB26-FBF8AE8441EB}" type="pres">
      <dgm:prSet presAssocID="{7DFC5F8D-A64D-45F4-8861-6B429FAE3136}" presName="hierRoot2" presStyleCnt="0">
        <dgm:presLayoutVars>
          <dgm:hierBranch val="init"/>
        </dgm:presLayoutVars>
      </dgm:prSet>
      <dgm:spPr/>
      <dgm:t>
        <a:bodyPr/>
        <a:lstStyle/>
        <a:p>
          <a:endParaRPr lang="en-US"/>
        </a:p>
      </dgm:t>
    </dgm:pt>
    <dgm:pt modelId="{50141580-85FE-4EA1-B56A-4DB8859D7A03}" type="pres">
      <dgm:prSet presAssocID="{7DFC5F8D-A64D-45F4-8861-6B429FAE3136}" presName="rootComposite" presStyleCnt="0"/>
      <dgm:spPr/>
      <dgm:t>
        <a:bodyPr/>
        <a:lstStyle/>
        <a:p>
          <a:endParaRPr lang="en-US"/>
        </a:p>
      </dgm:t>
    </dgm:pt>
    <dgm:pt modelId="{C9D3ED1E-819B-4922-BD4D-5D34609F8E32}" type="pres">
      <dgm:prSet presAssocID="{7DFC5F8D-A64D-45F4-8861-6B429FAE3136}" presName="rootText" presStyleLbl="node3" presStyleIdx="1" presStyleCnt="3" custScaleX="150556">
        <dgm:presLayoutVars>
          <dgm:chPref val="3"/>
        </dgm:presLayoutVars>
      </dgm:prSet>
      <dgm:spPr>
        <a:prstGeom prst="rect">
          <a:avLst/>
        </a:prstGeom>
      </dgm:spPr>
      <dgm:t>
        <a:bodyPr/>
        <a:lstStyle/>
        <a:p>
          <a:endParaRPr lang="en-US"/>
        </a:p>
      </dgm:t>
    </dgm:pt>
    <dgm:pt modelId="{CBC8C0C2-2E46-45F9-B2D3-3FAFDA43D0E4}" type="pres">
      <dgm:prSet presAssocID="{7DFC5F8D-A64D-45F4-8861-6B429FAE3136}" presName="rootConnector" presStyleLbl="node3" presStyleIdx="1" presStyleCnt="3"/>
      <dgm:spPr/>
      <dgm:t>
        <a:bodyPr/>
        <a:lstStyle/>
        <a:p>
          <a:endParaRPr lang="en-US"/>
        </a:p>
      </dgm:t>
    </dgm:pt>
    <dgm:pt modelId="{0A480AF0-BB58-4BDC-9561-006F5AD75432}" type="pres">
      <dgm:prSet presAssocID="{7DFC5F8D-A64D-45F4-8861-6B429FAE3136}" presName="hierChild4" presStyleCnt="0"/>
      <dgm:spPr/>
      <dgm:t>
        <a:bodyPr/>
        <a:lstStyle/>
        <a:p>
          <a:endParaRPr lang="en-US"/>
        </a:p>
      </dgm:t>
    </dgm:pt>
    <dgm:pt modelId="{924D4C5E-0CCF-46CB-ADD8-E7A815EF3EFD}" type="pres">
      <dgm:prSet presAssocID="{3CB6A127-494C-47F9-8D17-E4D02775E3B8}" presName="Name37" presStyleLbl="parChTrans1D4" presStyleIdx="2" presStyleCnt="7"/>
      <dgm:spPr>
        <a:custGeom>
          <a:avLst/>
          <a:gdLst/>
          <a:ahLst/>
          <a:cxnLst/>
          <a:rect l="0" t="0" r="0" b="0"/>
          <a:pathLst>
            <a:path>
              <a:moveTo>
                <a:pt x="0" y="0"/>
              </a:moveTo>
              <a:lnTo>
                <a:pt x="0" y="730941"/>
              </a:lnTo>
              <a:lnTo>
                <a:pt x="292434" y="730941"/>
              </a:lnTo>
            </a:path>
          </a:pathLst>
        </a:custGeom>
      </dgm:spPr>
      <dgm:t>
        <a:bodyPr/>
        <a:lstStyle/>
        <a:p>
          <a:endParaRPr lang="en-US"/>
        </a:p>
      </dgm:t>
    </dgm:pt>
    <dgm:pt modelId="{5220D413-B247-47AF-AB37-911EE9EAC7DF}" type="pres">
      <dgm:prSet presAssocID="{3AEC5D81-15D0-4B57-8EA2-F5725A1CCFD5}" presName="hierRoot2" presStyleCnt="0">
        <dgm:presLayoutVars>
          <dgm:hierBranch val="init"/>
        </dgm:presLayoutVars>
      </dgm:prSet>
      <dgm:spPr/>
      <dgm:t>
        <a:bodyPr/>
        <a:lstStyle/>
        <a:p>
          <a:endParaRPr lang="en-US"/>
        </a:p>
      </dgm:t>
    </dgm:pt>
    <dgm:pt modelId="{F4F4DD57-FAD5-4724-BEA2-BD2E3163BE0B}" type="pres">
      <dgm:prSet presAssocID="{3AEC5D81-15D0-4B57-8EA2-F5725A1CCFD5}" presName="rootComposite" presStyleCnt="0"/>
      <dgm:spPr/>
      <dgm:t>
        <a:bodyPr/>
        <a:lstStyle/>
        <a:p>
          <a:endParaRPr lang="en-US"/>
        </a:p>
      </dgm:t>
    </dgm:pt>
    <dgm:pt modelId="{E48798EF-FE66-4378-B145-29A360F6688F}" type="pres">
      <dgm:prSet presAssocID="{3AEC5D81-15D0-4B57-8EA2-F5725A1CCFD5}" presName="rootText" presStyleLbl="node4" presStyleIdx="2" presStyleCnt="7" custScaleX="125933">
        <dgm:presLayoutVars>
          <dgm:chPref val="3"/>
        </dgm:presLayoutVars>
      </dgm:prSet>
      <dgm:spPr>
        <a:prstGeom prst="rect">
          <a:avLst/>
        </a:prstGeom>
      </dgm:spPr>
      <dgm:t>
        <a:bodyPr/>
        <a:lstStyle/>
        <a:p>
          <a:endParaRPr lang="en-US"/>
        </a:p>
      </dgm:t>
    </dgm:pt>
    <dgm:pt modelId="{CEB56789-6191-49EB-AE6E-414B97BB6A6B}" type="pres">
      <dgm:prSet presAssocID="{3AEC5D81-15D0-4B57-8EA2-F5725A1CCFD5}" presName="rootConnector" presStyleLbl="node4" presStyleIdx="2" presStyleCnt="7"/>
      <dgm:spPr/>
      <dgm:t>
        <a:bodyPr/>
        <a:lstStyle/>
        <a:p>
          <a:endParaRPr lang="en-US"/>
        </a:p>
      </dgm:t>
    </dgm:pt>
    <dgm:pt modelId="{328D2F6C-5080-4142-8817-FC8CD5E46B50}" type="pres">
      <dgm:prSet presAssocID="{3AEC5D81-15D0-4B57-8EA2-F5725A1CCFD5}" presName="hierChild4" presStyleCnt="0"/>
      <dgm:spPr/>
      <dgm:t>
        <a:bodyPr/>
        <a:lstStyle/>
        <a:p>
          <a:endParaRPr lang="en-US"/>
        </a:p>
      </dgm:t>
    </dgm:pt>
    <dgm:pt modelId="{BF56CC3D-AC39-4357-9226-0E04699DDB9A}" type="pres">
      <dgm:prSet presAssocID="{3AEC5D81-15D0-4B57-8EA2-F5725A1CCFD5}" presName="hierChild5" presStyleCnt="0"/>
      <dgm:spPr/>
      <dgm:t>
        <a:bodyPr/>
        <a:lstStyle/>
        <a:p>
          <a:endParaRPr lang="en-US"/>
        </a:p>
      </dgm:t>
    </dgm:pt>
    <dgm:pt modelId="{DF02ED8A-5D54-4B45-88B9-2BF0D4CCA81D}" type="pres">
      <dgm:prSet presAssocID="{3AB240CD-F05D-414F-88FE-E3537433E9A0}" presName="Name37" presStyleLbl="parChTrans1D4" presStyleIdx="3" presStyleCnt="7"/>
      <dgm:spPr>
        <a:custGeom>
          <a:avLst/>
          <a:gdLst/>
          <a:ahLst/>
          <a:cxnLst/>
          <a:rect l="0" t="0" r="0" b="0"/>
          <a:pathLst>
            <a:path>
              <a:moveTo>
                <a:pt x="0" y="0"/>
              </a:moveTo>
              <a:lnTo>
                <a:pt x="0" y="1859133"/>
              </a:lnTo>
              <a:lnTo>
                <a:pt x="292434" y="1859133"/>
              </a:lnTo>
            </a:path>
          </a:pathLst>
        </a:custGeom>
      </dgm:spPr>
      <dgm:t>
        <a:bodyPr/>
        <a:lstStyle/>
        <a:p>
          <a:endParaRPr lang="en-US"/>
        </a:p>
      </dgm:t>
    </dgm:pt>
    <dgm:pt modelId="{E6BB4681-F36C-480A-A409-67B011E59A99}" type="pres">
      <dgm:prSet presAssocID="{2F399738-46BD-4DCC-AD99-138D65EAE727}" presName="hierRoot2" presStyleCnt="0">
        <dgm:presLayoutVars>
          <dgm:hierBranch val="init"/>
        </dgm:presLayoutVars>
      </dgm:prSet>
      <dgm:spPr/>
      <dgm:t>
        <a:bodyPr/>
        <a:lstStyle/>
        <a:p>
          <a:endParaRPr lang="en-US"/>
        </a:p>
      </dgm:t>
    </dgm:pt>
    <dgm:pt modelId="{E55D3964-7770-45C1-889C-97B90A0154AE}" type="pres">
      <dgm:prSet presAssocID="{2F399738-46BD-4DCC-AD99-138D65EAE727}" presName="rootComposite" presStyleCnt="0"/>
      <dgm:spPr/>
      <dgm:t>
        <a:bodyPr/>
        <a:lstStyle/>
        <a:p>
          <a:endParaRPr lang="en-US"/>
        </a:p>
      </dgm:t>
    </dgm:pt>
    <dgm:pt modelId="{2F4F8A80-579A-48DC-A2BE-1AB7C296D988}" type="pres">
      <dgm:prSet presAssocID="{2F399738-46BD-4DCC-AD99-138D65EAE727}" presName="rootText" presStyleLbl="node4" presStyleIdx="3" presStyleCnt="7" custScaleX="123691">
        <dgm:presLayoutVars>
          <dgm:chPref val="3"/>
        </dgm:presLayoutVars>
      </dgm:prSet>
      <dgm:spPr>
        <a:prstGeom prst="rect">
          <a:avLst/>
        </a:prstGeom>
      </dgm:spPr>
      <dgm:t>
        <a:bodyPr/>
        <a:lstStyle/>
        <a:p>
          <a:endParaRPr lang="en-US"/>
        </a:p>
      </dgm:t>
    </dgm:pt>
    <dgm:pt modelId="{F00ADCDE-1B97-451B-A52B-1FB21484A27D}" type="pres">
      <dgm:prSet presAssocID="{2F399738-46BD-4DCC-AD99-138D65EAE727}" presName="rootConnector" presStyleLbl="node4" presStyleIdx="3" presStyleCnt="7"/>
      <dgm:spPr/>
      <dgm:t>
        <a:bodyPr/>
        <a:lstStyle/>
        <a:p>
          <a:endParaRPr lang="en-US"/>
        </a:p>
      </dgm:t>
    </dgm:pt>
    <dgm:pt modelId="{D5D5F143-2772-4208-8ADC-E1E787E97926}" type="pres">
      <dgm:prSet presAssocID="{2F399738-46BD-4DCC-AD99-138D65EAE727}" presName="hierChild4" presStyleCnt="0"/>
      <dgm:spPr/>
      <dgm:t>
        <a:bodyPr/>
        <a:lstStyle/>
        <a:p>
          <a:endParaRPr lang="en-US"/>
        </a:p>
      </dgm:t>
    </dgm:pt>
    <dgm:pt modelId="{5A66286E-EBD7-42E3-8261-BB8D7A55AD7C}" type="pres">
      <dgm:prSet presAssocID="{2F399738-46BD-4DCC-AD99-138D65EAE727}" presName="hierChild5" presStyleCnt="0"/>
      <dgm:spPr/>
      <dgm:t>
        <a:bodyPr/>
        <a:lstStyle/>
        <a:p>
          <a:endParaRPr lang="en-US"/>
        </a:p>
      </dgm:t>
    </dgm:pt>
    <dgm:pt modelId="{E418250C-CBBA-4C66-B891-E18CD1FEF593}" type="pres">
      <dgm:prSet presAssocID="{7DFC5F8D-A64D-45F4-8861-6B429FAE3136}" presName="hierChild5" presStyleCnt="0"/>
      <dgm:spPr/>
      <dgm:t>
        <a:bodyPr/>
        <a:lstStyle/>
        <a:p>
          <a:endParaRPr lang="en-US"/>
        </a:p>
      </dgm:t>
    </dgm:pt>
    <dgm:pt modelId="{76DE0575-DC9B-4BAA-AC21-62D879323901}" type="pres">
      <dgm:prSet presAssocID="{A27914A6-FCC1-41DD-AE31-B24A3EA17DC8}" presName="hierChild5" presStyleCnt="0"/>
      <dgm:spPr/>
      <dgm:t>
        <a:bodyPr/>
        <a:lstStyle/>
        <a:p>
          <a:endParaRPr lang="en-US"/>
        </a:p>
      </dgm:t>
    </dgm:pt>
    <dgm:pt modelId="{FC59A488-95DD-4ABD-9742-AF3892CCEF4F}" type="pres">
      <dgm:prSet presAssocID="{C8DDBABD-620C-48A2-BF4B-9E337AD9E831}" presName="Name37" presStyleLbl="parChTrans1D2" presStyleIdx="2" presStyleCnt="3"/>
      <dgm:spPr>
        <a:custGeom>
          <a:avLst/>
          <a:gdLst/>
          <a:ahLst/>
          <a:cxnLst/>
          <a:rect l="0" t="0" r="0" b="0"/>
          <a:pathLst>
            <a:path>
              <a:moveTo>
                <a:pt x="0" y="0"/>
              </a:moveTo>
              <a:lnTo>
                <a:pt x="0" y="166845"/>
              </a:lnTo>
              <a:lnTo>
                <a:pt x="2667109" y="166845"/>
              </a:lnTo>
              <a:lnTo>
                <a:pt x="2667109" y="333690"/>
              </a:lnTo>
            </a:path>
          </a:pathLst>
        </a:custGeom>
      </dgm:spPr>
      <dgm:t>
        <a:bodyPr/>
        <a:lstStyle/>
        <a:p>
          <a:endParaRPr lang="en-US"/>
        </a:p>
      </dgm:t>
    </dgm:pt>
    <dgm:pt modelId="{82DD0E9B-C42C-4D18-A60F-ACB5FD72A92D}" type="pres">
      <dgm:prSet presAssocID="{79F01878-C27C-41F6-A90D-E815F066DB20}" presName="hierRoot2" presStyleCnt="0">
        <dgm:presLayoutVars>
          <dgm:hierBranch val="init"/>
        </dgm:presLayoutVars>
      </dgm:prSet>
      <dgm:spPr/>
      <dgm:t>
        <a:bodyPr/>
        <a:lstStyle/>
        <a:p>
          <a:endParaRPr lang="en-US"/>
        </a:p>
      </dgm:t>
    </dgm:pt>
    <dgm:pt modelId="{466F9205-628A-45AE-A23E-F44D6B384330}" type="pres">
      <dgm:prSet presAssocID="{79F01878-C27C-41F6-A90D-E815F066DB20}" presName="rootComposite" presStyleCnt="0"/>
      <dgm:spPr/>
      <dgm:t>
        <a:bodyPr/>
        <a:lstStyle/>
        <a:p>
          <a:endParaRPr lang="en-US"/>
        </a:p>
      </dgm:t>
    </dgm:pt>
    <dgm:pt modelId="{A02ADC49-0139-4F7B-A7B1-14EF9B3F4B29}" type="pres">
      <dgm:prSet presAssocID="{79F01878-C27C-41F6-A90D-E815F066DB20}" presName="rootText" presStyleLbl="node2" presStyleIdx="2" presStyleCnt="3" custScaleX="154984">
        <dgm:presLayoutVars>
          <dgm:chPref val="3"/>
        </dgm:presLayoutVars>
      </dgm:prSet>
      <dgm:spPr>
        <a:prstGeom prst="rect">
          <a:avLst/>
        </a:prstGeom>
      </dgm:spPr>
      <dgm:t>
        <a:bodyPr/>
        <a:lstStyle/>
        <a:p>
          <a:endParaRPr lang="en-US"/>
        </a:p>
      </dgm:t>
    </dgm:pt>
    <dgm:pt modelId="{A64645C4-1584-4C84-B5CF-706D4AE8D078}" type="pres">
      <dgm:prSet presAssocID="{79F01878-C27C-41F6-A90D-E815F066DB20}" presName="rootConnector" presStyleLbl="node2" presStyleIdx="2" presStyleCnt="3"/>
      <dgm:spPr/>
      <dgm:t>
        <a:bodyPr/>
        <a:lstStyle/>
        <a:p>
          <a:endParaRPr lang="en-US"/>
        </a:p>
      </dgm:t>
    </dgm:pt>
    <dgm:pt modelId="{AD77435F-66E8-4ABC-BC4A-CB168F71DCC3}" type="pres">
      <dgm:prSet presAssocID="{79F01878-C27C-41F6-A90D-E815F066DB20}" presName="hierChild4" presStyleCnt="0"/>
      <dgm:spPr/>
      <dgm:t>
        <a:bodyPr/>
        <a:lstStyle/>
        <a:p>
          <a:endParaRPr lang="en-US"/>
        </a:p>
      </dgm:t>
    </dgm:pt>
    <dgm:pt modelId="{2173E0B6-6873-4CC6-827D-46C03A211966}" type="pres">
      <dgm:prSet presAssocID="{967F233E-23C4-49E5-8D6A-E1EC95380F8C}" presName="Name37" presStyleLbl="parChTrans1D3" presStyleIdx="2" presStyleCnt="3"/>
      <dgm:spPr>
        <a:custGeom>
          <a:avLst/>
          <a:gdLst/>
          <a:ahLst/>
          <a:cxnLst/>
          <a:rect l="0" t="0" r="0" b="0"/>
          <a:pathLst>
            <a:path>
              <a:moveTo>
                <a:pt x="45720" y="0"/>
              </a:moveTo>
              <a:lnTo>
                <a:pt x="45720" y="333690"/>
              </a:lnTo>
            </a:path>
          </a:pathLst>
        </a:custGeom>
      </dgm:spPr>
      <dgm:t>
        <a:bodyPr/>
        <a:lstStyle/>
        <a:p>
          <a:endParaRPr lang="en-US"/>
        </a:p>
      </dgm:t>
    </dgm:pt>
    <dgm:pt modelId="{D68C8614-E941-4FAA-A50F-C9E8D3BD67F9}" type="pres">
      <dgm:prSet presAssocID="{15B38A88-0B85-4593-964F-3B53ED19E90D}" presName="hierRoot2" presStyleCnt="0">
        <dgm:presLayoutVars>
          <dgm:hierBranch val="init"/>
        </dgm:presLayoutVars>
      </dgm:prSet>
      <dgm:spPr/>
      <dgm:t>
        <a:bodyPr/>
        <a:lstStyle/>
        <a:p>
          <a:endParaRPr lang="en-US"/>
        </a:p>
      </dgm:t>
    </dgm:pt>
    <dgm:pt modelId="{10E8B199-81E0-4BC6-9BB9-C62C0341F926}" type="pres">
      <dgm:prSet presAssocID="{15B38A88-0B85-4593-964F-3B53ED19E90D}" presName="rootComposite" presStyleCnt="0"/>
      <dgm:spPr/>
      <dgm:t>
        <a:bodyPr/>
        <a:lstStyle/>
        <a:p>
          <a:endParaRPr lang="en-US"/>
        </a:p>
      </dgm:t>
    </dgm:pt>
    <dgm:pt modelId="{4D48C1E4-F11D-4CD2-BD7A-5B999F18E175}" type="pres">
      <dgm:prSet presAssocID="{15B38A88-0B85-4593-964F-3B53ED19E90D}" presName="rootText" presStyleLbl="node3" presStyleIdx="2" presStyleCnt="3" custScaleX="144265">
        <dgm:presLayoutVars>
          <dgm:chPref val="3"/>
        </dgm:presLayoutVars>
      </dgm:prSet>
      <dgm:spPr>
        <a:prstGeom prst="rect">
          <a:avLst/>
        </a:prstGeom>
      </dgm:spPr>
      <dgm:t>
        <a:bodyPr/>
        <a:lstStyle/>
        <a:p>
          <a:endParaRPr lang="en-US"/>
        </a:p>
      </dgm:t>
    </dgm:pt>
    <dgm:pt modelId="{C21ABEE7-0022-437C-9DBF-C32C1CAD0EC2}" type="pres">
      <dgm:prSet presAssocID="{15B38A88-0B85-4593-964F-3B53ED19E90D}" presName="rootConnector" presStyleLbl="node3" presStyleIdx="2" presStyleCnt="3"/>
      <dgm:spPr/>
      <dgm:t>
        <a:bodyPr/>
        <a:lstStyle/>
        <a:p>
          <a:endParaRPr lang="en-US"/>
        </a:p>
      </dgm:t>
    </dgm:pt>
    <dgm:pt modelId="{28D22669-FFF8-4CD5-A6FE-7B672FE15572}" type="pres">
      <dgm:prSet presAssocID="{15B38A88-0B85-4593-964F-3B53ED19E90D}" presName="hierChild4" presStyleCnt="0"/>
      <dgm:spPr/>
      <dgm:t>
        <a:bodyPr/>
        <a:lstStyle/>
        <a:p>
          <a:endParaRPr lang="en-US"/>
        </a:p>
      </dgm:t>
    </dgm:pt>
    <dgm:pt modelId="{325DE2C5-CECC-4C3F-8DA3-6BDE67667703}" type="pres">
      <dgm:prSet presAssocID="{1F05AD62-5FF5-481E-B75F-C814025F8F72}" presName="Name37" presStyleLbl="parChTrans1D4" presStyleIdx="4" presStyleCnt="7"/>
      <dgm:spPr>
        <a:custGeom>
          <a:avLst/>
          <a:gdLst/>
          <a:ahLst/>
          <a:cxnLst/>
          <a:rect l="0" t="0" r="0" b="0"/>
          <a:pathLst>
            <a:path>
              <a:moveTo>
                <a:pt x="0" y="0"/>
              </a:moveTo>
              <a:lnTo>
                <a:pt x="0" y="730941"/>
              </a:lnTo>
              <a:lnTo>
                <a:pt x="297375" y="730941"/>
              </a:lnTo>
            </a:path>
          </a:pathLst>
        </a:custGeom>
      </dgm:spPr>
      <dgm:t>
        <a:bodyPr/>
        <a:lstStyle/>
        <a:p>
          <a:endParaRPr lang="en-US"/>
        </a:p>
      </dgm:t>
    </dgm:pt>
    <dgm:pt modelId="{A98013E9-C521-4D7D-98DB-917D62F3326D}" type="pres">
      <dgm:prSet presAssocID="{D73C82BB-0F84-42A2-83C3-879628EF46FC}" presName="hierRoot2" presStyleCnt="0">
        <dgm:presLayoutVars>
          <dgm:hierBranch val="init"/>
        </dgm:presLayoutVars>
      </dgm:prSet>
      <dgm:spPr/>
      <dgm:t>
        <a:bodyPr/>
        <a:lstStyle/>
        <a:p>
          <a:endParaRPr lang="en-US"/>
        </a:p>
      </dgm:t>
    </dgm:pt>
    <dgm:pt modelId="{F54A2810-224B-4976-8D02-0AC406D0A0B6}" type="pres">
      <dgm:prSet presAssocID="{D73C82BB-0F84-42A2-83C3-879628EF46FC}" presName="rootComposite" presStyleCnt="0"/>
      <dgm:spPr/>
      <dgm:t>
        <a:bodyPr/>
        <a:lstStyle/>
        <a:p>
          <a:endParaRPr lang="en-US"/>
        </a:p>
      </dgm:t>
    </dgm:pt>
    <dgm:pt modelId="{1A938D59-259A-45A6-8FF9-332F2692A561}" type="pres">
      <dgm:prSet presAssocID="{D73C82BB-0F84-42A2-83C3-879628EF46FC}" presName="rootText" presStyleLbl="node4" presStyleIdx="4" presStyleCnt="7" custScaleX="141975">
        <dgm:presLayoutVars>
          <dgm:chPref val="3"/>
        </dgm:presLayoutVars>
      </dgm:prSet>
      <dgm:spPr>
        <a:prstGeom prst="rect">
          <a:avLst/>
        </a:prstGeom>
      </dgm:spPr>
      <dgm:t>
        <a:bodyPr/>
        <a:lstStyle/>
        <a:p>
          <a:endParaRPr lang="en-US"/>
        </a:p>
      </dgm:t>
    </dgm:pt>
    <dgm:pt modelId="{CABBC738-D16F-4F7B-BF03-2D5170AEF147}" type="pres">
      <dgm:prSet presAssocID="{D73C82BB-0F84-42A2-83C3-879628EF46FC}" presName="rootConnector" presStyleLbl="node4" presStyleIdx="4" presStyleCnt="7"/>
      <dgm:spPr/>
      <dgm:t>
        <a:bodyPr/>
        <a:lstStyle/>
        <a:p>
          <a:endParaRPr lang="en-US"/>
        </a:p>
      </dgm:t>
    </dgm:pt>
    <dgm:pt modelId="{BCAF45DC-0672-42C8-8D9E-9A903F76483D}" type="pres">
      <dgm:prSet presAssocID="{D73C82BB-0F84-42A2-83C3-879628EF46FC}" presName="hierChild4" presStyleCnt="0"/>
      <dgm:spPr/>
      <dgm:t>
        <a:bodyPr/>
        <a:lstStyle/>
        <a:p>
          <a:endParaRPr lang="en-US"/>
        </a:p>
      </dgm:t>
    </dgm:pt>
    <dgm:pt modelId="{22A2EA50-C666-4C4A-8C11-82938C9EEA4F}" type="pres">
      <dgm:prSet presAssocID="{D73C82BB-0F84-42A2-83C3-879628EF46FC}" presName="hierChild5" presStyleCnt="0"/>
      <dgm:spPr/>
      <dgm:t>
        <a:bodyPr/>
        <a:lstStyle/>
        <a:p>
          <a:endParaRPr lang="en-US"/>
        </a:p>
      </dgm:t>
    </dgm:pt>
    <dgm:pt modelId="{14E6A05C-37AD-40A0-952A-C74143B03C28}" type="pres">
      <dgm:prSet presAssocID="{C4E99628-C769-427F-B99A-93BF9C6A6E41}" presName="Name37" presStyleLbl="parChTrans1D4" presStyleIdx="5" presStyleCnt="7"/>
      <dgm:spPr>
        <a:custGeom>
          <a:avLst/>
          <a:gdLst/>
          <a:ahLst/>
          <a:cxnLst/>
          <a:rect l="0" t="0" r="0" b="0"/>
          <a:pathLst>
            <a:path>
              <a:moveTo>
                <a:pt x="0" y="0"/>
              </a:moveTo>
              <a:lnTo>
                <a:pt x="0" y="1859133"/>
              </a:lnTo>
              <a:lnTo>
                <a:pt x="297375" y="1859133"/>
              </a:lnTo>
            </a:path>
          </a:pathLst>
        </a:custGeom>
      </dgm:spPr>
      <dgm:t>
        <a:bodyPr/>
        <a:lstStyle/>
        <a:p>
          <a:endParaRPr lang="en-US"/>
        </a:p>
      </dgm:t>
    </dgm:pt>
    <dgm:pt modelId="{F6D72759-F9D8-457B-BB6F-24A3633DB86C}" type="pres">
      <dgm:prSet presAssocID="{30A44A1B-9277-478C-AC83-33B04D4C09DD}" presName="hierRoot2" presStyleCnt="0">
        <dgm:presLayoutVars>
          <dgm:hierBranch val="init"/>
        </dgm:presLayoutVars>
      </dgm:prSet>
      <dgm:spPr/>
      <dgm:t>
        <a:bodyPr/>
        <a:lstStyle/>
        <a:p>
          <a:endParaRPr lang="en-US"/>
        </a:p>
      </dgm:t>
    </dgm:pt>
    <dgm:pt modelId="{64E0A4DA-37A4-4C1E-8729-1CA7D28F136C}" type="pres">
      <dgm:prSet presAssocID="{30A44A1B-9277-478C-AC83-33B04D4C09DD}" presName="rootComposite" presStyleCnt="0"/>
      <dgm:spPr/>
      <dgm:t>
        <a:bodyPr/>
        <a:lstStyle/>
        <a:p>
          <a:endParaRPr lang="en-US"/>
        </a:p>
      </dgm:t>
    </dgm:pt>
    <dgm:pt modelId="{A204C066-EF4F-4CBB-92CF-8C2374D312C5}" type="pres">
      <dgm:prSet presAssocID="{30A44A1B-9277-478C-AC83-33B04D4C09DD}" presName="rootText" presStyleLbl="node4" presStyleIdx="5" presStyleCnt="7" custScaleX="143897">
        <dgm:presLayoutVars>
          <dgm:chPref val="3"/>
        </dgm:presLayoutVars>
      </dgm:prSet>
      <dgm:spPr>
        <a:prstGeom prst="rect">
          <a:avLst/>
        </a:prstGeom>
      </dgm:spPr>
      <dgm:t>
        <a:bodyPr/>
        <a:lstStyle/>
        <a:p>
          <a:endParaRPr lang="en-US"/>
        </a:p>
      </dgm:t>
    </dgm:pt>
    <dgm:pt modelId="{BC614120-EF67-4394-A1E2-2118F1327D4D}" type="pres">
      <dgm:prSet presAssocID="{30A44A1B-9277-478C-AC83-33B04D4C09DD}" presName="rootConnector" presStyleLbl="node4" presStyleIdx="5" presStyleCnt="7"/>
      <dgm:spPr/>
      <dgm:t>
        <a:bodyPr/>
        <a:lstStyle/>
        <a:p>
          <a:endParaRPr lang="en-US"/>
        </a:p>
      </dgm:t>
    </dgm:pt>
    <dgm:pt modelId="{4FC09284-0174-4865-A842-03B32467EAD8}" type="pres">
      <dgm:prSet presAssocID="{30A44A1B-9277-478C-AC83-33B04D4C09DD}" presName="hierChild4" presStyleCnt="0"/>
      <dgm:spPr/>
      <dgm:t>
        <a:bodyPr/>
        <a:lstStyle/>
        <a:p>
          <a:endParaRPr lang="en-US"/>
        </a:p>
      </dgm:t>
    </dgm:pt>
    <dgm:pt modelId="{2188F5B8-4360-46E9-A3FC-5E4C9907BC6C}" type="pres">
      <dgm:prSet presAssocID="{30A44A1B-9277-478C-AC83-33B04D4C09DD}" presName="hierChild5" presStyleCnt="0"/>
      <dgm:spPr/>
      <dgm:t>
        <a:bodyPr/>
        <a:lstStyle/>
        <a:p>
          <a:endParaRPr lang="en-US"/>
        </a:p>
      </dgm:t>
    </dgm:pt>
    <dgm:pt modelId="{BD23AE51-80A5-49B2-A757-B67D41811C38}" type="pres">
      <dgm:prSet presAssocID="{5B9631C1-E466-4CC5-A87A-6D614D7AA0A1}" presName="Name37" presStyleLbl="parChTrans1D4" presStyleIdx="6" presStyleCnt="7"/>
      <dgm:spPr/>
      <dgm:t>
        <a:bodyPr/>
        <a:lstStyle/>
        <a:p>
          <a:endParaRPr lang="en-US"/>
        </a:p>
      </dgm:t>
    </dgm:pt>
    <dgm:pt modelId="{F771F8FA-525A-4E76-A3CE-FB09EE526C12}" type="pres">
      <dgm:prSet presAssocID="{0A0FD6F6-154C-4658-99F6-079295DFD681}" presName="hierRoot2" presStyleCnt="0">
        <dgm:presLayoutVars>
          <dgm:hierBranch val="init"/>
        </dgm:presLayoutVars>
      </dgm:prSet>
      <dgm:spPr/>
    </dgm:pt>
    <dgm:pt modelId="{FBF4BAE7-5DB1-404C-8EB7-87094D3E092A}" type="pres">
      <dgm:prSet presAssocID="{0A0FD6F6-154C-4658-99F6-079295DFD681}" presName="rootComposite" presStyleCnt="0"/>
      <dgm:spPr/>
    </dgm:pt>
    <dgm:pt modelId="{BBD6EA0D-5AD9-41AF-9D15-C81A300E4BAE}" type="pres">
      <dgm:prSet presAssocID="{0A0FD6F6-154C-4658-99F6-079295DFD681}" presName="rootText" presStyleLbl="node4" presStyleIdx="6" presStyleCnt="7" custScaleX="148270">
        <dgm:presLayoutVars>
          <dgm:chPref val="3"/>
        </dgm:presLayoutVars>
      </dgm:prSet>
      <dgm:spPr/>
      <dgm:t>
        <a:bodyPr/>
        <a:lstStyle/>
        <a:p>
          <a:endParaRPr lang="en-US"/>
        </a:p>
      </dgm:t>
    </dgm:pt>
    <dgm:pt modelId="{0127EA57-7E1E-4E45-A67E-D8EFBA555843}" type="pres">
      <dgm:prSet presAssocID="{0A0FD6F6-154C-4658-99F6-079295DFD681}" presName="rootConnector" presStyleLbl="node4" presStyleIdx="6" presStyleCnt="7"/>
      <dgm:spPr/>
      <dgm:t>
        <a:bodyPr/>
        <a:lstStyle/>
        <a:p>
          <a:endParaRPr lang="en-US"/>
        </a:p>
      </dgm:t>
    </dgm:pt>
    <dgm:pt modelId="{B3D02414-D26A-4B11-8F97-7586974108B3}" type="pres">
      <dgm:prSet presAssocID="{0A0FD6F6-154C-4658-99F6-079295DFD681}" presName="hierChild4" presStyleCnt="0"/>
      <dgm:spPr/>
    </dgm:pt>
    <dgm:pt modelId="{AA7B84B6-B21C-4C1C-A281-8759CCE6A088}" type="pres">
      <dgm:prSet presAssocID="{0A0FD6F6-154C-4658-99F6-079295DFD681}" presName="hierChild5" presStyleCnt="0"/>
      <dgm:spPr/>
    </dgm:pt>
    <dgm:pt modelId="{B7D589EC-6A52-4E2F-98CD-535D7978EAB2}" type="pres">
      <dgm:prSet presAssocID="{15B38A88-0B85-4593-964F-3B53ED19E90D}" presName="hierChild5" presStyleCnt="0"/>
      <dgm:spPr/>
      <dgm:t>
        <a:bodyPr/>
        <a:lstStyle/>
        <a:p>
          <a:endParaRPr lang="en-US"/>
        </a:p>
      </dgm:t>
    </dgm:pt>
    <dgm:pt modelId="{09F179BA-F367-4A3B-9C77-DFF63E9AB279}" type="pres">
      <dgm:prSet presAssocID="{79F01878-C27C-41F6-A90D-E815F066DB20}" presName="hierChild5" presStyleCnt="0"/>
      <dgm:spPr/>
      <dgm:t>
        <a:bodyPr/>
        <a:lstStyle/>
        <a:p>
          <a:endParaRPr lang="en-US"/>
        </a:p>
      </dgm:t>
    </dgm:pt>
    <dgm:pt modelId="{6178CC2D-C26F-47E6-B335-2E2E37328FE7}" type="pres">
      <dgm:prSet presAssocID="{FF998917-EA34-4893-B83F-588C74CD5E65}" presName="hierChild3" presStyleCnt="0"/>
      <dgm:spPr/>
      <dgm:t>
        <a:bodyPr/>
        <a:lstStyle/>
        <a:p>
          <a:endParaRPr lang="en-US"/>
        </a:p>
      </dgm:t>
    </dgm:pt>
  </dgm:ptLst>
  <dgm:cxnLst>
    <dgm:cxn modelId="{4512C585-14B6-495C-B549-579924498C98}" srcId="{FF998917-EA34-4893-B83F-588C74CD5E65}" destId="{79F01878-C27C-41F6-A90D-E815F066DB20}" srcOrd="2" destOrd="0" parTransId="{C8DDBABD-620C-48A2-BF4B-9E337AD9E831}" sibTransId="{8C4FD6F7-75B2-4188-AE74-F969BDF96808}"/>
    <dgm:cxn modelId="{8042C013-0E40-4DEE-81F2-39782D31650A}" type="presOf" srcId="{7DFC5F8D-A64D-45F4-8861-6B429FAE3136}" destId="{C9D3ED1E-819B-4922-BD4D-5D34609F8E32}" srcOrd="0" destOrd="0" presId="urn:microsoft.com/office/officeart/2005/8/layout/orgChart1"/>
    <dgm:cxn modelId="{4C407801-1C1E-4072-9800-5BBD7CA36908}" type="presOf" srcId="{91B891BC-F412-4EEA-9ED5-F7D7A7AB2FAF}" destId="{60EE6AB2-5956-45F6-9A73-4CF152A186E0}" srcOrd="0" destOrd="0" presId="urn:microsoft.com/office/officeart/2005/8/layout/orgChart1"/>
    <dgm:cxn modelId="{EE2C5597-C744-481B-A728-7AAD0C1CA379}" type="presOf" srcId="{C4E99628-C769-427F-B99A-93BF9C6A6E41}" destId="{14E6A05C-37AD-40A0-952A-C74143B03C28}" srcOrd="0" destOrd="0" presId="urn:microsoft.com/office/officeart/2005/8/layout/orgChart1"/>
    <dgm:cxn modelId="{7F68BDC8-6F90-4779-81C1-5ECFDB8955F2}" type="presOf" srcId="{9AB5249E-E0C5-47F1-80A6-1D957F2A89CE}" destId="{9F55C2CD-7D6B-4D02-BA77-340DD3AFEEA6}" srcOrd="0" destOrd="0" presId="urn:microsoft.com/office/officeart/2005/8/layout/orgChart1"/>
    <dgm:cxn modelId="{0C078014-619E-4A9A-BC7D-6808B9497423}" type="presOf" srcId="{3AEC5D81-15D0-4B57-8EA2-F5725A1CCFD5}" destId="{E48798EF-FE66-4378-B145-29A360F6688F}" srcOrd="0" destOrd="0" presId="urn:microsoft.com/office/officeart/2005/8/layout/orgChart1"/>
    <dgm:cxn modelId="{A2B170A9-DBA6-476F-81C5-E1C7BBAD3C91}" type="presOf" srcId="{00729B77-187E-41C0-B769-C9ABE980CFB2}" destId="{EA22C00B-DE93-4FB1-B663-9A3BC359C311}" srcOrd="0" destOrd="0" presId="urn:microsoft.com/office/officeart/2005/8/layout/orgChart1"/>
    <dgm:cxn modelId="{FA917CAF-048A-4D20-9809-8E16651966C1}" srcId="{A8B291F9-EBAA-4F55-B87A-E7C3CF08F16B}" destId="{A7BDFA36-7A30-4472-981D-2A91ACC1DC5D}" srcOrd="0" destOrd="0" parTransId="{91B891BC-F412-4EEA-9ED5-F7D7A7AB2FAF}" sibTransId="{2BD28222-4CFB-497B-85C4-FA7F5190A7E5}"/>
    <dgm:cxn modelId="{A991E0C2-213C-4D98-BAF6-D3433382ED3F}" type="presOf" srcId="{3AB240CD-F05D-414F-88FE-E3537433E9A0}" destId="{DF02ED8A-5D54-4B45-88B9-2BF0D4CCA81D}" srcOrd="0" destOrd="0" presId="urn:microsoft.com/office/officeart/2005/8/layout/orgChart1"/>
    <dgm:cxn modelId="{BDDDB63E-04C2-403C-B6C5-69C1326176E3}" type="presOf" srcId="{D73C82BB-0F84-42A2-83C3-879628EF46FC}" destId="{1A938D59-259A-45A6-8FF9-332F2692A561}" srcOrd="0" destOrd="0" presId="urn:microsoft.com/office/officeart/2005/8/layout/orgChart1"/>
    <dgm:cxn modelId="{7AD00B0A-B6A3-44D8-8474-E201D818B74E}" type="presOf" srcId="{9B4B4E69-2341-40EE-A88B-35C3F77A7DE2}" destId="{D6F09F8D-7C3B-4FDA-8B13-E2C24F66CB2C}" srcOrd="1" destOrd="0" presId="urn:microsoft.com/office/officeart/2005/8/layout/orgChart1"/>
    <dgm:cxn modelId="{6310E6B7-4E6F-4DDE-973C-33771A69D0AA}" type="presOf" srcId="{38E3D831-EA15-4B12-91E5-68E2E83DD228}" destId="{95B2949C-CF6F-4872-9344-0549CA089999}" srcOrd="0" destOrd="0" presId="urn:microsoft.com/office/officeart/2005/8/layout/orgChart1"/>
    <dgm:cxn modelId="{48612A4D-3F2F-47FD-B131-96A3611859C6}" type="presOf" srcId="{2304D9BC-A533-43B5-854D-0ECB9E351B15}" destId="{0AD4714F-886B-41DC-A38F-4DD0113B99C2}" srcOrd="0" destOrd="0" presId="urn:microsoft.com/office/officeart/2005/8/layout/orgChart1"/>
    <dgm:cxn modelId="{A0D73634-553B-4082-A391-C1C95B555D46}" type="presOf" srcId="{BC4F8197-4096-45AD-9478-A316618B5851}" destId="{F1CC31E9-7E4C-44F7-84BC-6D63AFA9D5FF}" srcOrd="0" destOrd="0" presId="urn:microsoft.com/office/officeart/2005/8/layout/orgChart1"/>
    <dgm:cxn modelId="{F82AB7CC-C549-4049-8548-3F22369C0304}" srcId="{7DFC5F8D-A64D-45F4-8861-6B429FAE3136}" destId="{2F399738-46BD-4DCC-AD99-138D65EAE727}" srcOrd="1" destOrd="0" parTransId="{3AB240CD-F05D-414F-88FE-E3537433E9A0}" sibTransId="{8A934374-EA5C-46F1-8BDA-655EA15673B9}"/>
    <dgm:cxn modelId="{5B9FE233-0CEC-4B59-A9E6-1C31D4E15185}" type="presOf" srcId="{2F399738-46BD-4DCC-AD99-138D65EAE727}" destId="{2F4F8A80-579A-48DC-A2BE-1AB7C296D988}" srcOrd="0" destOrd="0" presId="urn:microsoft.com/office/officeart/2005/8/layout/orgChart1"/>
    <dgm:cxn modelId="{6D2C2225-132B-4600-B4E7-520E3EDDFB1C}" type="presOf" srcId="{967F233E-23C4-49E5-8D6A-E1EC95380F8C}" destId="{2173E0B6-6873-4CC6-827D-46C03A211966}" srcOrd="0" destOrd="0" presId="urn:microsoft.com/office/officeart/2005/8/layout/orgChart1"/>
    <dgm:cxn modelId="{D0E0E6F7-2B7C-410B-92EC-218071F2A63B}" type="presOf" srcId="{FF998917-EA34-4893-B83F-588C74CD5E65}" destId="{0BB5A5A8-A488-415B-84C5-6EC3B432778C}" srcOrd="0" destOrd="0" presId="urn:microsoft.com/office/officeart/2005/8/layout/orgChart1"/>
    <dgm:cxn modelId="{09E49FC7-C139-41A8-9EDD-D92C1D6534E4}" type="presOf" srcId="{1F05AD62-5FF5-481E-B75F-C814025F8F72}" destId="{325DE2C5-CECC-4C3F-8DA3-6BDE67667703}" srcOrd="0" destOrd="0" presId="urn:microsoft.com/office/officeart/2005/8/layout/orgChart1"/>
    <dgm:cxn modelId="{0D28A926-CE8F-4C29-82FE-1368B5FEBC90}" srcId="{7DFC5F8D-A64D-45F4-8861-6B429FAE3136}" destId="{3AEC5D81-15D0-4B57-8EA2-F5725A1CCFD5}" srcOrd="0" destOrd="0" parTransId="{3CB6A127-494C-47F9-8D17-E4D02775E3B8}" sibTransId="{43EE3715-A095-44E2-976D-9A4F1C3712CD}"/>
    <dgm:cxn modelId="{560F99E4-CF82-4F3F-8E69-21FC8736E1D5}" type="presOf" srcId="{30A44A1B-9277-478C-AC83-33B04D4C09DD}" destId="{BC614120-EF67-4394-A1E2-2118F1327D4D}" srcOrd="1" destOrd="0" presId="urn:microsoft.com/office/officeart/2005/8/layout/orgChart1"/>
    <dgm:cxn modelId="{B4DCCC44-482E-41B1-AF19-CACF5041B019}" type="presOf" srcId="{A27914A6-FCC1-41DD-AE31-B24A3EA17DC8}" destId="{B5901EF0-6F5D-499B-8E70-A80900A6B987}" srcOrd="1" destOrd="0" presId="urn:microsoft.com/office/officeart/2005/8/layout/orgChart1"/>
    <dgm:cxn modelId="{FF7D5C27-AFA8-4A42-87D5-E39F5EF5FE11}" srcId="{15B38A88-0B85-4593-964F-3B53ED19E90D}" destId="{D73C82BB-0F84-42A2-83C3-879628EF46FC}" srcOrd="0" destOrd="0" parTransId="{1F05AD62-5FF5-481E-B75F-C814025F8F72}" sibTransId="{3A43ABFB-CFEA-43B3-9B49-C74C442BF92B}"/>
    <dgm:cxn modelId="{0FA439BB-7A6A-42E3-87C0-9C3608481603}" type="presOf" srcId="{30A44A1B-9277-478C-AC83-33B04D4C09DD}" destId="{A204C066-EF4F-4CBB-92CF-8C2374D312C5}" srcOrd="0" destOrd="0" presId="urn:microsoft.com/office/officeart/2005/8/layout/orgChart1"/>
    <dgm:cxn modelId="{2C66F531-BAA9-45F0-95CF-3733ABFEE2E5}" type="presOf" srcId="{0A0FD6F6-154C-4658-99F6-079295DFD681}" destId="{BBD6EA0D-5AD9-41AF-9D15-C81A300E4BAE}" srcOrd="0" destOrd="0" presId="urn:microsoft.com/office/officeart/2005/8/layout/orgChart1"/>
    <dgm:cxn modelId="{CA81A62D-56A2-4905-8EED-998C6B0E17A0}" srcId="{15B38A88-0B85-4593-964F-3B53ED19E90D}" destId="{0A0FD6F6-154C-4658-99F6-079295DFD681}" srcOrd="2" destOrd="0" parTransId="{5B9631C1-E466-4CC5-A87A-6D614D7AA0A1}" sibTransId="{FFEB8657-79A7-4FB0-BEC4-919BBB77537A}"/>
    <dgm:cxn modelId="{288DE11F-1E43-4DBF-8915-91C661361941}" srcId="{AC1E6777-9BAB-4679-8BEB-DF18BB5BC4A7}" destId="{FF998917-EA34-4893-B83F-588C74CD5E65}" srcOrd="0" destOrd="0" parTransId="{9F441A49-A27D-4E5F-9985-4E56335EB875}" sibTransId="{C1A11C03-2AF2-4308-B289-259CD34108C8}"/>
    <dgm:cxn modelId="{47FAC74D-1136-44EC-9C9B-A2195A5251B1}" type="presOf" srcId="{D73C82BB-0F84-42A2-83C3-879628EF46FC}" destId="{CABBC738-D16F-4F7B-BF03-2D5170AEF147}" srcOrd="1" destOrd="0" presId="urn:microsoft.com/office/officeart/2005/8/layout/orgChart1"/>
    <dgm:cxn modelId="{BC53194D-737A-4571-A82D-38FE1A74F3FE}" type="presOf" srcId="{3CB6A127-494C-47F9-8D17-E4D02775E3B8}" destId="{924D4C5E-0CCF-46CB-ADD8-E7A815EF3EFD}" srcOrd="0" destOrd="0" presId="urn:microsoft.com/office/officeart/2005/8/layout/orgChart1"/>
    <dgm:cxn modelId="{4969780E-AA0C-4DE7-98E0-99CB9FB3DB18}" type="presOf" srcId="{B08AE7A2-613B-45CE-ACFE-1182CFD0020A}" destId="{442390D9-C926-46DA-80FF-818468383CCE}" srcOrd="1" destOrd="0" presId="urn:microsoft.com/office/officeart/2005/8/layout/orgChart1"/>
    <dgm:cxn modelId="{B268BEB9-3B20-4AA0-AE05-99A5FD294DF6}" srcId="{9B4B4E69-2341-40EE-A88B-35C3F77A7DE2}" destId="{A8B291F9-EBAA-4F55-B87A-E7C3CF08F16B}" srcOrd="0" destOrd="0" parTransId="{00729B77-187E-41C0-B769-C9ABE980CFB2}" sibTransId="{7B1402F5-2182-4620-91B1-012641B790D0}"/>
    <dgm:cxn modelId="{A2A12A41-C39C-412A-9B5B-C3ED18AD307C}" type="presOf" srcId="{3AEC5D81-15D0-4B57-8EA2-F5725A1CCFD5}" destId="{CEB56789-6191-49EB-AE6E-414B97BB6A6B}" srcOrd="1" destOrd="0" presId="urn:microsoft.com/office/officeart/2005/8/layout/orgChart1"/>
    <dgm:cxn modelId="{12F6D3E2-8C4A-477B-A36C-2D6A16AEBA0E}" type="presOf" srcId="{B08AE7A2-613B-45CE-ACFE-1182CFD0020A}" destId="{47E99307-8FC6-4205-B002-29CA543B78C8}" srcOrd="0" destOrd="0" presId="urn:microsoft.com/office/officeart/2005/8/layout/orgChart1"/>
    <dgm:cxn modelId="{052E5248-C9F7-4CC6-9972-1E84B654CC18}" type="presOf" srcId="{A7BDFA36-7A30-4472-981D-2A91ACC1DC5D}" destId="{1A410602-8C76-4898-89B1-47CCA3733572}" srcOrd="0" destOrd="0" presId="urn:microsoft.com/office/officeart/2005/8/layout/orgChart1"/>
    <dgm:cxn modelId="{7E2C65DF-6613-49C2-B54F-6572840C9C1C}" type="presOf" srcId="{AC1E6777-9BAB-4679-8BEB-DF18BB5BC4A7}" destId="{8195A8E0-9DC9-4056-8EA9-089E65156848}" srcOrd="0" destOrd="0" presId="urn:microsoft.com/office/officeart/2005/8/layout/orgChart1"/>
    <dgm:cxn modelId="{1DCE53C0-95B1-48BD-B5B1-0017400B0669}" type="presOf" srcId="{A27914A6-FCC1-41DD-AE31-B24A3EA17DC8}" destId="{03440B92-D7BD-421D-B45F-EF288D33F1D8}" srcOrd="0" destOrd="0" presId="urn:microsoft.com/office/officeart/2005/8/layout/orgChart1"/>
    <dgm:cxn modelId="{77DE46B8-722A-422B-A3E3-94EBF9F08E6D}" type="presOf" srcId="{7DFC5F8D-A64D-45F4-8861-6B429FAE3136}" destId="{CBC8C0C2-2E46-45F9-B2D3-3FAFDA43D0E4}" srcOrd="1" destOrd="0" presId="urn:microsoft.com/office/officeart/2005/8/layout/orgChart1"/>
    <dgm:cxn modelId="{EFFFF893-7D26-4B33-BE81-7DE6AF85134B}" type="presOf" srcId="{0A0FD6F6-154C-4658-99F6-079295DFD681}" destId="{0127EA57-7E1E-4E45-A67E-D8EFBA555843}" srcOrd="1" destOrd="0" presId="urn:microsoft.com/office/officeart/2005/8/layout/orgChart1"/>
    <dgm:cxn modelId="{6017A02B-D06D-475D-94FB-B89D17CA711E}" srcId="{FF998917-EA34-4893-B83F-588C74CD5E65}" destId="{A27914A6-FCC1-41DD-AE31-B24A3EA17DC8}" srcOrd="1" destOrd="0" parTransId="{9AB5249E-E0C5-47F1-80A6-1D957F2A89CE}" sibTransId="{F97035C8-6493-4EEF-8FF6-C555F8EB3881}"/>
    <dgm:cxn modelId="{D4640330-6D64-4F49-96F9-B86816C73770}" type="presOf" srcId="{A8B291F9-EBAA-4F55-B87A-E7C3CF08F16B}" destId="{5136ADF6-FB0B-4F8D-A2C7-0B3D9C921DDA}" srcOrd="1" destOrd="0" presId="urn:microsoft.com/office/officeart/2005/8/layout/orgChart1"/>
    <dgm:cxn modelId="{84501B2D-08EF-43F7-9CD7-BB1AB0A61BB3}" srcId="{FF998917-EA34-4893-B83F-588C74CD5E65}" destId="{9B4B4E69-2341-40EE-A88B-35C3F77A7DE2}" srcOrd="0" destOrd="0" parTransId="{2304D9BC-A533-43B5-854D-0ECB9E351B15}" sibTransId="{7C4AB8FD-2948-4434-8183-17212B331540}"/>
    <dgm:cxn modelId="{8863401E-77D6-4823-B609-B09BDD2BA08A}" srcId="{A8B291F9-EBAA-4F55-B87A-E7C3CF08F16B}" destId="{B08AE7A2-613B-45CE-ACFE-1182CFD0020A}" srcOrd="1" destOrd="0" parTransId="{38E3D831-EA15-4B12-91E5-68E2E83DD228}" sibTransId="{12887C4A-8EB3-441E-B9FB-AB5075DC614B}"/>
    <dgm:cxn modelId="{28892091-4C52-433A-9BD6-999062DCA720}" type="presOf" srcId="{C8DDBABD-620C-48A2-BF4B-9E337AD9E831}" destId="{FC59A488-95DD-4ABD-9742-AF3892CCEF4F}" srcOrd="0" destOrd="0" presId="urn:microsoft.com/office/officeart/2005/8/layout/orgChart1"/>
    <dgm:cxn modelId="{CC9C7374-619B-447B-AC1E-B871D3220A96}" type="presOf" srcId="{9B4B4E69-2341-40EE-A88B-35C3F77A7DE2}" destId="{9E10B42C-641F-45E3-9E51-628A5FCFDE37}" srcOrd="0" destOrd="0" presId="urn:microsoft.com/office/officeart/2005/8/layout/orgChart1"/>
    <dgm:cxn modelId="{C47AEC42-FD0A-4E42-A90C-AECB7E826469}" type="presOf" srcId="{15B38A88-0B85-4593-964F-3B53ED19E90D}" destId="{4D48C1E4-F11D-4CD2-BD7A-5B999F18E175}" srcOrd="0" destOrd="0" presId="urn:microsoft.com/office/officeart/2005/8/layout/orgChart1"/>
    <dgm:cxn modelId="{BE21C680-B6BA-42D4-A52B-08EACE006194}" type="presOf" srcId="{79F01878-C27C-41F6-A90D-E815F066DB20}" destId="{A02ADC49-0139-4F7B-A7B1-14EF9B3F4B29}" srcOrd="0" destOrd="0" presId="urn:microsoft.com/office/officeart/2005/8/layout/orgChart1"/>
    <dgm:cxn modelId="{F13D7AED-151A-43E8-8744-381D3CC143F9}" type="presOf" srcId="{5B9631C1-E466-4CC5-A87A-6D614D7AA0A1}" destId="{BD23AE51-80A5-49B2-A757-B67D41811C38}" srcOrd="0" destOrd="0" presId="urn:microsoft.com/office/officeart/2005/8/layout/orgChart1"/>
    <dgm:cxn modelId="{EACA153F-4168-4994-BEAD-B67E4265C747}" type="presOf" srcId="{A8B291F9-EBAA-4F55-B87A-E7C3CF08F16B}" destId="{991E3EE5-B76C-40B3-928B-3DE8A25901E3}" srcOrd="0" destOrd="0" presId="urn:microsoft.com/office/officeart/2005/8/layout/orgChart1"/>
    <dgm:cxn modelId="{B675F9CA-BDF7-4BFE-9DA8-9B1BBE439867}" srcId="{15B38A88-0B85-4593-964F-3B53ED19E90D}" destId="{30A44A1B-9277-478C-AC83-33B04D4C09DD}" srcOrd="1" destOrd="0" parTransId="{C4E99628-C769-427F-B99A-93BF9C6A6E41}" sibTransId="{EE224EC6-BB05-4524-99D2-6DB1E143586D}"/>
    <dgm:cxn modelId="{20331D68-3360-4DAA-8861-C429B14175B4}" type="presOf" srcId="{2F399738-46BD-4DCC-AD99-138D65EAE727}" destId="{F00ADCDE-1B97-451B-A52B-1FB21484A27D}" srcOrd="1" destOrd="0" presId="urn:microsoft.com/office/officeart/2005/8/layout/orgChart1"/>
    <dgm:cxn modelId="{2872D84B-1C07-4DC3-8D13-EB956F712DC2}" srcId="{79F01878-C27C-41F6-A90D-E815F066DB20}" destId="{15B38A88-0B85-4593-964F-3B53ED19E90D}" srcOrd="0" destOrd="0" parTransId="{967F233E-23C4-49E5-8D6A-E1EC95380F8C}" sibTransId="{3A0CAE3F-DC02-4DC4-AB1E-2B9533A5FF50}"/>
    <dgm:cxn modelId="{E5DCCB0A-F071-48DE-A82E-EAF4A2B6802A}" srcId="{A27914A6-FCC1-41DD-AE31-B24A3EA17DC8}" destId="{7DFC5F8D-A64D-45F4-8861-6B429FAE3136}" srcOrd="0" destOrd="0" parTransId="{BC4F8197-4096-45AD-9478-A316618B5851}" sibTransId="{F80720CF-1C7C-44B0-A95D-FE357DFEE9D6}"/>
    <dgm:cxn modelId="{FA0F5847-157C-4E83-9341-3E3770187D56}" type="presOf" srcId="{A7BDFA36-7A30-4472-981D-2A91ACC1DC5D}" destId="{FA1E273E-BCFA-42AF-9F4F-67BABC7227D1}" srcOrd="1" destOrd="0" presId="urn:microsoft.com/office/officeart/2005/8/layout/orgChart1"/>
    <dgm:cxn modelId="{78E3F0EA-5F69-43F0-A704-C6679F94486C}" type="presOf" srcId="{15B38A88-0B85-4593-964F-3B53ED19E90D}" destId="{C21ABEE7-0022-437C-9DBF-C32C1CAD0EC2}" srcOrd="1" destOrd="0" presId="urn:microsoft.com/office/officeart/2005/8/layout/orgChart1"/>
    <dgm:cxn modelId="{49AF3D9A-D810-4D92-999C-F8594D2E20E0}" type="presOf" srcId="{79F01878-C27C-41F6-A90D-E815F066DB20}" destId="{A64645C4-1584-4C84-B5CF-706D4AE8D078}" srcOrd="1" destOrd="0" presId="urn:microsoft.com/office/officeart/2005/8/layout/orgChart1"/>
    <dgm:cxn modelId="{ED5BE22A-5A43-49BE-85E4-670C4450B4F6}" type="presOf" srcId="{FF998917-EA34-4893-B83F-588C74CD5E65}" destId="{218EF248-20C3-4892-8D88-E3630923A83C}" srcOrd="1" destOrd="0" presId="urn:microsoft.com/office/officeart/2005/8/layout/orgChart1"/>
    <dgm:cxn modelId="{E15875F9-BEE2-4BB7-8282-E809B003B047}" type="presParOf" srcId="{8195A8E0-9DC9-4056-8EA9-089E65156848}" destId="{818AAF9E-9456-4DFB-9BA3-4F925A08550F}" srcOrd="0" destOrd="0" presId="urn:microsoft.com/office/officeart/2005/8/layout/orgChart1"/>
    <dgm:cxn modelId="{AD2B4151-5C19-4382-9491-A7DFB88EFCC5}" type="presParOf" srcId="{818AAF9E-9456-4DFB-9BA3-4F925A08550F}" destId="{1356C1D5-2765-468A-BA8D-67E562DCEB8A}" srcOrd="0" destOrd="0" presId="urn:microsoft.com/office/officeart/2005/8/layout/orgChart1"/>
    <dgm:cxn modelId="{48321C1F-A8E0-4B27-B2FF-ED3A34869583}" type="presParOf" srcId="{1356C1D5-2765-468A-BA8D-67E562DCEB8A}" destId="{0BB5A5A8-A488-415B-84C5-6EC3B432778C}" srcOrd="0" destOrd="0" presId="urn:microsoft.com/office/officeart/2005/8/layout/orgChart1"/>
    <dgm:cxn modelId="{BB3108A2-A8F2-42FE-81F8-7452BC3CA4ED}" type="presParOf" srcId="{1356C1D5-2765-468A-BA8D-67E562DCEB8A}" destId="{218EF248-20C3-4892-8D88-E3630923A83C}" srcOrd="1" destOrd="0" presId="urn:microsoft.com/office/officeart/2005/8/layout/orgChart1"/>
    <dgm:cxn modelId="{6C26A532-9FE2-4638-9442-C2D96575AC12}" type="presParOf" srcId="{818AAF9E-9456-4DFB-9BA3-4F925A08550F}" destId="{F73A531D-C370-450A-9C48-2C1884287433}" srcOrd="1" destOrd="0" presId="urn:microsoft.com/office/officeart/2005/8/layout/orgChart1"/>
    <dgm:cxn modelId="{D879E3F2-E044-4F80-BDA1-EAF66CB8C8DA}" type="presParOf" srcId="{F73A531D-C370-450A-9C48-2C1884287433}" destId="{0AD4714F-886B-41DC-A38F-4DD0113B99C2}" srcOrd="0" destOrd="0" presId="urn:microsoft.com/office/officeart/2005/8/layout/orgChart1"/>
    <dgm:cxn modelId="{F0CAA0C2-FA34-485C-811E-364472CFB0AA}" type="presParOf" srcId="{F73A531D-C370-450A-9C48-2C1884287433}" destId="{F1BA86E5-AD81-4262-9FBC-5348384EAA41}" srcOrd="1" destOrd="0" presId="urn:microsoft.com/office/officeart/2005/8/layout/orgChart1"/>
    <dgm:cxn modelId="{5E4EAECA-6E1F-446B-A035-E5DB05CE59E1}" type="presParOf" srcId="{F1BA86E5-AD81-4262-9FBC-5348384EAA41}" destId="{88D46C4D-6765-4D66-B087-E26CFA3E25D4}" srcOrd="0" destOrd="0" presId="urn:microsoft.com/office/officeart/2005/8/layout/orgChart1"/>
    <dgm:cxn modelId="{A3DBA898-DD27-4B13-845D-577F787D335F}" type="presParOf" srcId="{88D46C4D-6765-4D66-B087-E26CFA3E25D4}" destId="{9E10B42C-641F-45E3-9E51-628A5FCFDE37}" srcOrd="0" destOrd="0" presId="urn:microsoft.com/office/officeart/2005/8/layout/orgChart1"/>
    <dgm:cxn modelId="{DAAABAFF-DB4E-4515-864A-DDCF3ED0B6FB}" type="presParOf" srcId="{88D46C4D-6765-4D66-B087-E26CFA3E25D4}" destId="{D6F09F8D-7C3B-4FDA-8B13-E2C24F66CB2C}" srcOrd="1" destOrd="0" presId="urn:microsoft.com/office/officeart/2005/8/layout/orgChart1"/>
    <dgm:cxn modelId="{6D7D63FF-08D6-406C-95AB-6A5237CA159C}" type="presParOf" srcId="{F1BA86E5-AD81-4262-9FBC-5348384EAA41}" destId="{6012E516-CD98-403D-9A84-B383F28DCC1E}" srcOrd="1" destOrd="0" presId="urn:microsoft.com/office/officeart/2005/8/layout/orgChart1"/>
    <dgm:cxn modelId="{0FBCABD9-3C49-418B-8731-394035BEB3A3}" type="presParOf" srcId="{6012E516-CD98-403D-9A84-B383F28DCC1E}" destId="{EA22C00B-DE93-4FB1-B663-9A3BC359C311}" srcOrd="0" destOrd="0" presId="urn:microsoft.com/office/officeart/2005/8/layout/orgChart1"/>
    <dgm:cxn modelId="{0691DA64-2F38-4836-94C8-AECD8CFBEAC2}" type="presParOf" srcId="{6012E516-CD98-403D-9A84-B383F28DCC1E}" destId="{B0C2168E-6855-4C16-BD4D-09C8F19297A9}" srcOrd="1" destOrd="0" presId="urn:microsoft.com/office/officeart/2005/8/layout/orgChart1"/>
    <dgm:cxn modelId="{07134E36-684B-4645-A446-E3B36307460A}" type="presParOf" srcId="{B0C2168E-6855-4C16-BD4D-09C8F19297A9}" destId="{3A24F293-EF3A-42FD-8BAC-BED91606D253}" srcOrd="0" destOrd="0" presId="urn:microsoft.com/office/officeart/2005/8/layout/orgChart1"/>
    <dgm:cxn modelId="{BA2A41FC-CD10-462A-BA3F-537E67E8F399}" type="presParOf" srcId="{3A24F293-EF3A-42FD-8BAC-BED91606D253}" destId="{991E3EE5-B76C-40B3-928B-3DE8A25901E3}" srcOrd="0" destOrd="0" presId="urn:microsoft.com/office/officeart/2005/8/layout/orgChart1"/>
    <dgm:cxn modelId="{C6639337-11D9-4AB8-97BF-B82E72B537C5}" type="presParOf" srcId="{3A24F293-EF3A-42FD-8BAC-BED91606D253}" destId="{5136ADF6-FB0B-4F8D-A2C7-0B3D9C921DDA}" srcOrd="1" destOrd="0" presId="urn:microsoft.com/office/officeart/2005/8/layout/orgChart1"/>
    <dgm:cxn modelId="{6B247F92-4FD7-42D8-B0E5-7BD5F52EE904}" type="presParOf" srcId="{B0C2168E-6855-4C16-BD4D-09C8F19297A9}" destId="{A0FF718F-A080-4FB6-B819-A951C01CC42B}" srcOrd="1" destOrd="0" presId="urn:microsoft.com/office/officeart/2005/8/layout/orgChart1"/>
    <dgm:cxn modelId="{CBB6B739-E1A6-479A-820E-3BBA2BB0CE05}" type="presParOf" srcId="{A0FF718F-A080-4FB6-B819-A951C01CC42B}" destId="{60EE6AB2-5956-45F6-9A73-4CF152A186E0}" srcOrd="0" destOrd="0" presId="urn:microsoft.com/office/officeart/2005/8/layout/orgChart1"/>
    <dgm:cxn modelId="{9D5EA179-0AF7-4BBC-A04F-60C912DAD850}" type="presParOf" srcId="{A0FF718F-A080-4FB6-B819-A951C01CC42B}" destId="{BE7286F3-18D8-4EBA-AEA2-F9CC35AE8B5F}" srcOrd="1" destOrd="0" presId="urn:microsoft.com/office/officeart/2005/8/layout/orgChart1"/>
    <dgm:cxn modelId="{D23C0B2E-0FC1-4230-9378-6C28FF3D4632}" type="presParOf" srcId="{BE7286F3-18D8-4EBA-AEA2-F9CC35AE8B5F}" destId="{0D60F73B-0BBA-4604-9201-259BD0DC9FA6}" srcOrd="0" destOrd="0" presId="urn:microsoft.com/office/officeart/2005/8/layout/orgChart1"/>
    <dgm:cxn modelId="{527EBA86-58D0-41DB-B6D1-D89A772A54FA}" type="presParOf" srcId="{0D60F73B-0BBA-4604-9201-259BD0DC9FA6}" destId="{1A410602-8C76-4898-89B1-47CCA3733572}" srcOrd="0" destOrd="0" presId="urn:microsoft.com/office/officeart/2005/8/layout/orgChart1"/>
    <dgm:cxn modelId="{2AA1913D-D8FC-434F-8D75-849A652C0A37}" type="presParOf" srcId="{0D60F73B-0BBA-4604-9201-259BD0DC9FA6}" destId="{FA1E273E-BCFA-42AF-9F4F-67BABC7227D1}" srcOrd="1" destOrd="0" presId="urn:microsoft.com/office/officeart/2005/8/layout/orgChart1"/>
    <dgm:cxn modelId="{478FDA27-96B8-407B-B82F-CA5AB9A62075}" type="presParOf" srcId="{BE7286F3-18D8-4EBA-AEA2-F9CC35AE8B5F}" destId="{60C8DE4D-8EB8-4416-A9FC-22C064EBD676}" srcOrd="1" destOrd="0" presId="urn:microsoft.com/office/officeart/2005/8/layout/orgChart1"/>
    <dgm:cxn modelId="{80617398-1066-4570-A0F9-531EA2DCFD2A}" type="presParOf" srcId="{BE7286F3-18D8-4EBA-AEA2-F9CC35AE8B5F}" destId="{5A84C6CA-2006-41CB-A40D-11A87126A3AA}" srcOrd="2" destOrd="0" presId="urn:microsoft.com/office/officeart/2005/8/layout/orgChart1"/>
    <dgm:cxn modelId="{C30D3E36-B70C-4AC3-9D3F-BEB50B1A1668}" type="presParOf" srcId="{A0FF718F-A080-4FB6-B819-A951C01CC42B}" destId="{95B2949C-CF6F-4872-9344-0549CA089999}" srcOrd="2" destOrd="0" presId="urn:microsoft.com/office/officeart/2005/8/layout/orgChart1"/>
    <dgm:cxn modelId="{5AC831F0-CAA1-46CD-B0DF-A470E73675F7}" type="presParOf" srcId="{A0FF718F-A080-4FB6-B819-A951C01CC42B}" destId="{AC21FE91-D235-4740-910C-A1414BAF8AF5}" srcOrd="3" destOrd="0" presId="urn:microsoft.com/office/officeart/2005/8/layout/orgChart1"/>
    <dgm:cxn modelId="{662B1614-C88A-476C-BAF4-9DACEC7ED910}" type="presParOf" srcId="{AC21FE91-D235-4740-910C-A1414BAF8AF5}" destId="{26563DDB-F2B3-41EB-B9EA-ECDD6F362A28}" srcOrd="0" destOrd="0" presId="urn:microsoft.com/office/officeart/2005/8/layout/orgChart1"/>
    <dgm:cxn modelId="{049C153D-8E8F-42EC-ABD9-6DA080D36382}" type="presParOf" srcId="{26563DDB-F2B3-41EB-B9EA-ECDD6F362A28}" destId="{47E99307-8FC6-4205-B002-29CA543B78C8}" srcOrd="0" destOrd="0" presId="urn:microsoft.com/office/officeart/2005/8/layout/orgChart1"/>
    <dgm:cxn modelId="{B03860F0-6DA9-44A1-9967-F4F107295449}" type="presParOf" srcId="{26563DDB-F2B3-41EB-B9EA-ECDD6F362A28}" destId="{442390D9-C926-46DA-80FF-818468383CCE}" srcOrd="1" destOrd="0" presId="urn:microsoft.com/office/officeart/2005/8/layout/orgChart1"/>
    <dgm:cxn modelId="{E472FC8D-974C-41E7-AAB5-084EC2EAF45B}" type="presParOf" srcId="{AC21FE91-D235-4740-910C-A1414BAF8AF5}" destId="{BB145984-4653-4542-AE6D-EC71171AA86D}" srcOrd="1" destOrd="0" presId="urn:microsoft.com/office/officeart/2005/8/layout/orgChart1"/>
    <dgm:cxn modelId="{62F35ED6-5C5A-4239-A573-E4C957AF1609}" type="presParOf" srcId="{AC21FE91-D235-4740-910C-A1414BAF8AF5}" destId="{433D1E64-FEED-493F-8ED1-9A561B4732E1}" srcOrd="2" destOrd="0" presId="urn:microsoft.com/office/officeart/2005/8/layout/orgChart1"/>
    <dgm:cxn modelId="{6A296052-01F8-4EBD-9822-4E86F170D8A9}" type="presParOf" srcId="{B0C2168E-6855-4C16-BD4D-09C8F19297A9}" destId="{0DEB91B8-5ADC-46EE-BC4B-A309826D7B09}" srcOrd="2" destOrd="0" presId="urn:microsoft.com/office/officeart/2005/8/layout/orgChart1"/>
    <dgm:cxn modelId="{9FAE7DD5-57B0-4C3A-B4CD-AE8B4665139A}" type="presParOf" srcId="{F1BA86E5-AD81-4262-9FBC-5348384EAA41}" destId="{4AA30891-2F0B-4163-82EB-1351C1A321E5}" srcOrd="2" destOrd="0" presId="urn:microsoft.com/office/officeart/2005/8/layout/orgChart1"/>
    <dgm:cxn modelId="{DE187205-0C79-4A32-82CF-10F9BED4D4DB}" type="presParOf" srcId="{F73A531D-C370-450A-9C48-2C1884287433}" destId="{9F55C2CD-7D6B-4D02-BA77-340DD3AFEEA6}" srcOrd="2" destOrd="0" presId="urn:microsoft.com/office/officeart/2005/8/layout/orgChart1"/>
    <dgm:cxn modelId="{077D28EE-3004-4AB2-823D-DC698A22C300}" type="presParOf" srcId="{F73A531D-C370-450A-9C48-2C1884287433}" destId="{D800C5E4-17AA-4769-8D89-AB13DB4B4AA0}" srcOrd="3" destOrd="0" presId="urn:microsoft.com/office/officeart/2005/8/layout/orgChart1"/>
    <dgm:cxn modelId="{F3D37AAD-D81D-41C5-B6CB-D397C5208293}" type="presParOf" srcId="{D800C5E4-17AA-4769-8D89-AB13DB4B4AA0}" destId="{7F2A4149-6FB9-4156-85B3-F42B66B97170}" srcOrd="0" destOrd="0" presId="urn:microsoft.com/office/officeart/2005/8/layout/orgChart1"/>
    <dgm:cxn modelId="{53102A66-77AC-4BC2-BF8A-3E7019977AC0}" type="presParOf" srcId="{7F2A4149-6FB9-4156-85B3-F42B66B97170}" destId="{03440B92-D7BD-421D-B45F-EF288D33F1D8}" srcOrd="0" destOrd="0" presId="urn:microsoft.com/office/officeart/2005/8/layout/orgChart1"/>
    <dgm:cxn modelId="{778926BC-DF03-44D8-ACFE-04D6EC13AFD2}" type="presParOf" srcId="{7F2A4149-6FB9-4156-85B3-F42B66B97170}" destId="{B5901EF0-6F5D-499B-8E70-A80900A6B987}" srcOrd="1" destOrd="0" presId="urn:microsoft.com/office/officeart/2005/8/layout/orgChart1"/>
    <dgm:cxn modelId="{53EB48C4-C62D-4826-B58B-2DA542752363}" type="presParOf" srcId="{D800C5E4-17AA-4769-8D89-AB13DB4B4AA0}" destId="{214C2DB6-B5F3-4D0E-B5CF-0B04F9EBB413}" srcOrd="1" destOrd="0" presId="urn:microsoft.com/office/officeart/2005/8/layout/orgChart1"/>
    <dgm:cxn modelId="{E8496BDD-C1C9-4ED7-B66A-26CCD4EAB28D}" type="presParOf" srcId="{214C2DB6-B5F3-4D0E-B5CF-0B04F9EBB413}" destId="{F1CC31E9-7E4C-44F7-84BC-6D63AFA9D5FF}" srcOrd="0" destOrd="0" presId="urn:microsoft.com/office/officeart/2005/8/layout/orgChart1"/>
    <dgm:cxn modelId="{F13E0C62-6467-459B-B0CA-F6FE339F0689}" type="presParOf" srcId="{214C2DB6-B5F3-4D0E-B5CF-0B04F9EBB413}" destId="{C7802040-F530-42E9-BB26-FBF8AE8441EB}" srcOrd="1" destOrd="0" presId="urn:microsoft.com/office/officeart/2005/8/layout/orgChart1"/>
    <dgm:cxn modelId="{EA0790C1-5A7C-4199-88DF-0E359ABC7EDF}" type="presParOf" srcId="{C7802040-F530-42E9-BB26-FBF8AE8441EB}" destId="{50141580-85FE-4EA1-B56A-4DB8859D7A03}" srcOrd="0" destOrd="0" presId="urn:microsoft.com/office/officeart/2005/8/layout/orgChart1"/>
    <dgm:cxn modelId="{0DB3CEB0-4C21-48ED-92E9-56C0E70B5E26}" type="presParOf" srcId="{50141580-85FE-4EA1-B56A-4DB8859D7A03}" destId="{C9D3ED1E-819B-4922-BD4D-5D34609F8E32}" srcOrd="0" destOrd="0" presId="urn:microsoft.com/office/officeart/2005/8/layout/orgChart1"/>
    <dgm:cxn modelId="{5C1E70EB-457B-4FC0-8D0C-C7CC31FFBBB0}" type="presParOf" srcId="{50141580-85FE-4EA1-B56A-4DB8859D7A03}" destId="{CBC8C0C2-2E46-45F9-B2D3-3FAFDA43D0E4}" srcOrd="1" destOrd="0" presId="urn:microsoft.com/office/officeart/2005/8/layout/orgChart1"/>
    <dgm:cxn modelId="{3E6BFE9B-366C-4DD0-ACA6-1AF5F3690603}" type="presParOf" srcId="{C7802040-F530-42E9-BB26-FBF8AE8441EB}" destId="{0A480AF0-BB58-4BDC-9561-006F5AD75432}" srcOrd="1" destOrd="0" presId="urn:microsoft.com/office/officeart/2005/8/layout/orgChart1"/>
    <dgm:cxn modelId="{57612B76-AE94-4B00-B31F-FB648518745F}" type="presParOf" srcId="{0A480AF0-BB58-4BDC-9561-006F5AD75432}" destId="{924D4C5E-0CCF-46CB-ADD8-E7A815EF3EFD}" srcOrd="0" destOrd="0" presId="urn:microsoft.com/office/officeart/2005/8/layout/orgChart1"/>
    <dgm:cxn modelId="{1A55A5C5-C1AA-46EA-A807-23B93C552806}" type="presParOf" srcId="{0A480AF0-BB58-4BDC-9561-006F5AD75432}" destId="{5220D413-B247-47AF-AB37-911EE9EAC7DF}" srcOrd="1" destOrd="0" presId="urn:microsoft.com/office/officeart/2005/8/layout/orgChart1"/>
    <dgm:cxn modelId="{459E3B83-C8A0-422E-8FFD-CB33A5EEE021}" type="presParOf" srcId="{5220D413-B247-47AF-AB37-911EE9EAC7DF}" destId="{F4F4DD57-FAD5-4724-BEA2-BD2E3163BE0B}" srcOrd="0" destOrd="0" presId="urn:microsoft.com/office/officeart/2005/8/layout/orgChart1"/>
    <dgm:cxn modelId="{B5B6D2FF-121D-4D48-8CC9-BCC92AE3538C}" type="presParOf" srcId="{F4F4DD57-FAD5-4724-BEA2-BD2E3163BE0B}" destId="{E48798EF-FE66-4378-B145-29A360F6688F}" srcOrd="0" destOrd="0" presId="urn:microsoft.com/office/officeart/2005/8/layout/orgChart1"/>
    <dgm:cxn modelId="{F62FDA58-BCCB-4990-8391-81379887A9B3}" type="presParOf" srcId="{F4F4DD57-FAD5-4724-BEA2-BD2E3163BE0B}" destId="{CEB56789-6191-49EB-AE6E-414B97BB6A6B}" srcOrd="1" destOrd="0" presId="urn:microsoft.com/office/officeart/2005/8/layout/orgChart1"/>
    <dgm:cxn modelId="{3F225D4A-DE1A-458E-88D9-A4A10E3A91B5}" type="presParOf" srcId="{5220D413-B247-47AF-AB37-911EE9EAC7DF}" destId="{328D2F6C-5080-4142-8817-FC8CD5E46B50}" srcOrd="1" destOrd="0" presId="urn:microsoft.com/office/officeart/2005/8/layout/orgChart1"/>
    <dgm:cxn modelId="{4004142B-BC2F-42D2-A360-3C19C415D5AD}" type="presParOf" srcId="{5220D413-B247-47AF-AB37-911EE9EAC7DF}" destId="{BF56CC3D-AC39-4357-9226-0E04699DDB9A}" srcOrd="2" destOrd="0" presId="urn:microsoft.com/office/officeart/2005/8/layout/orgChart1"/>
    <dgm:cxn modelId="{A86B8EA4-77CC-4C50-A105-2D33A650EFC1}" type="presParOf" srcId="{0A480AF0-BB58-4BDC-9561-006F5AD75432}" destId="{DF02ED8A-5D54-4B45-88B9-2BF0D4CCA81D}" srcOrd="2" destOrd="0" presId="urn:microsoft.com/office/officeart/2005/8/layout/orgChart1"/>
    <dgm:cxn modelId="{42F0B7B4-B9A8-426F-9EA3-A410B6EA78DD}" type="presParOf" srcId="{0A480AF0-BB58-4BDC-9561-006F5AD75432}" destId="{E6BB4681-F36C-480A-A409-67B011E59A99}" srcOrd="3" destOrd="0" presId="urn:microsoft.com/office/officeart/2005/8/layout/orgChart1"/>
    <dgm:cxn modelId="{6ACA1F72-1EA8-4828-B6F2-676D4BD78022}" type="presParOf" srcId="{E6BB4681-F36C-480A-A409-67B011E59A99}" destId="{E55D3964-7770-45C1-889C-97B90A0154AE}" srcOrd="0" destOrd="0" presId="urn:microsoft.com/office/officeart/2005/8/layout/orgChart1"/>
    <dgm:cxn modelId="{10886E23-8590-42DB-96DA-6B84D426C0B6}" type="presParOf" srcId="{E55D3964-7770-45C1-889C-97B90A0154AE}" destId="{2F4F8A80-579A-48DC-A2BE-1AB7C296D988}" srcOrd="0" destOrd="0" presId="urn:microsoft.com/office/officeart/2005/8/layout/orgChart1"/>
    <dgm:cxn modelId="{9C2CF703-F895-4F2A-98AA-12C857618C20}" type="presParOf" srcId="{E55D3964-7770-45C1-889C-97B90A0154AE}" destId="{F00ADCDE-1B97-451B-A52B-1FB21484A27D}" srcOrd="1" destOrd="0" presId="urn:microsoft.com/office/officeart/2005/8/layout/orgChart1"/>
    <dgm:cxn modelId="{4B88B149-7B66-42F5-AD62-3DEBDD747B70}" type="presParOf" srcId="{E6BB4681-F36C-480A-A409-67B011E59A99}" destId="{D5D5F143-2772-4208-8ADC-E1E787E97926}" srcOrd="1" destOrd="0" presId="urn:microsoft.com/office/officeart/2005/8/layout/orgChart1"/>
    <dgm:cxn modelId="{CB35F7E5-9B0E-49DA-97C0-D10D37ADFE83}" type="presParOf" srcId="{E6BB4681-F36C-480A-A409-67B011E59A99}" destId="{5A66286E-EBD7-42E3-8261-BB8D7A55AD7C}" srcOrd="2" destOrd="0" presId="urn:microsoft.com/office/officeart/2005/8/layout/orgChart1"/>
    <dgm:cxn modelId="{6F687DD3-F657-43CF-AF92-584CBE046F2B}" type="presParOf" srcId="{C7802040-F530-42E9-BB26-FBF8AE8441EB}" destId="{E418250C-CBBA-4C66-B891-E18CD1FEF593}" srcOrd="2" destOrd="0" presId="urn:microsoft.com/office/officeart/2005/8/layout/orgChart1"/>
    <dgm:cxn modelId="{AA4ACEF1-F782-420E-9650-CC73057373B7}" type="presParOf" srcId="{D800C5E4-17AA-4769-8D89-AB13DB4B4AA0}" destId="{76DE0575-DC9B-4BAA-AC21-62D879323901}" srcOrd="2" destOrd="0" presId="urn:microsoft.com/office/officeart/2005/8/layout/orgChart1"/>
    <dgm:cxn modelId="{5722C5CF-1EC9-4372-9D58-841A40D9DA7B}" type="presParOf" srcId="{F73A531D-C370-450A-9C48-2C1884287433}" destId="{FC59A488-95DD-4ABD-9742-AF3892CCEF4F}" srcOrd="4" destOrd="0" presId="urn:microsoft.com/office/officeart/2005/8/layout/orgChart1"/>
    <dgm:cxn modelId="{0FF2D8C1-6543-4614-A469-AC93824A3F20}" type="presParOf" srcId="{F73A531D-C370-450A-9C48-2C1884287433}" destId="{82DD0E9B-C42C-4D18-A60F-ACB5FD72A92D}" srcOrd="5" destOrd="0" presId="urn:microsoft.com/office/officeart/2005/8/layout/orgChart1"/>
    <dgm:cxn modelId="{E57DC4D6-08C2-4F60-89D1-59613E626329}" type="presParOf" srcId="{82DD0E9B-C42C-4D18-A60F-ACB5FD72A92D}" destId="{466F9205-628A-45AE-A23E-F44D6B384330}" srcOrd="0" destOrd="0" presId="urn:microsoft.com/office/officeart/2005/8/layout/orgChart1"/>
    <dgm:cxn modelId="{B52225C0-DADD-4D21-900B-8D0E5BC6C5B9}" type="presParOf" srcId="{466F9205-628A-45AE-A23E-F44D6B384330}" destId="{A02ADC49-0139-4F7B-A7B1-14EF9B3F4B29}" srcOrd="0" destOrd="0" presId="urn:microsoft.com/office/officeart/2005/8/layout/orgChart1"/>
    <dgm:cxn modelId="{85FDE173-3B2B-47B7-9243-0714A465D362}" type="presParOf" srcId="{466F9205-628A-45AE-A23E-F44D6B384330}" destId="{A64645C4-1584-4C84-B5CF-706D4AE8D078}" srcOrd="1" destOrd="0" presId="urn:microsoft.com/office/officeart/2005/8/layout/orgChart1"/>
    <dgm:cxn modelId="{C39835E7-A7BE-4FA1-9A52-869FC81B572A}" type="presParOf" srcId="{82DD0E9B-C42C-4D18-A60F-ACB5FD72A92D}" destId="{AD77435F-66E8-4ABC-BC4A-CB168F71DCC3}" srcOrd="1" destOrd="0" presId="urn:microsoft.com/office/officeart/2005/8/layout/orgChart1"/>
    <dgm:cxn modelId="{EA16F055-652C-4BF4-B5EF-4154FDC96627}" type="presParOf" srcId="{AD77435F-66E8-4ABC-BC4A-CB168F71DCC3}" destId="{2173E0B6-6873-4CC6-827D-46C03A211966}" srcOrd="0" destOrd="0" presId="urn:microsoft.com/office/officeart/2005/8/layout/orgChart1"/>
    <dgm:cxn modelId="{494062EF-DCEC-4F9C-8CC0-1B49198A20FE}" type="presParOf" srcId="{AD77435F-66E8-4ABC-BC4A-CB168F71DCC3}" destId="{D68C8614-E941-4FAA-A50F-C9E8D3BD67F9}" srcOrd="1" destOrd="0" presId="urn:microsoft.com/office/officeart/2005/8/layout/orgChart1"/>
    <dgm:cxn modelId="{0D741BCE-7754-4FA8-8409-0BC9ADFC4330}" type="presParOf" srcId="{D68C8614-E941-4FAA-A50F-C9E8D3BD67F9}" destId="{10E8B199-81E0-4BC6-9BB9-C62C0341F926}" srcOrd="0" destOrd="0" presId="urn:microsoft.com/office/officeart/2005/8/layout/orgChart1"/>
    <dgm:cxn modelId="{DE52E481-34FA-433F-A996-C2F705CCE703}" type="presParOf" srcId="{10E8B199-81E0-4BC6-9BB9-C62C0341F926}" destId="{4D48C1E4-F11D-4CD2-BD7A-5B999F18E175}" srcOrd="0" destOrd="0" presId="urn:microsoft.com/office/officeart/2005/8/layout/orgChart1"/>
    <dgm:cxn modelId="{5264184A-6013-4619-AD1A-B1BA54B13C0B}" type="presParOf" srcId="{10E8B199-81E0-4BC6-9BB9-C62C0341F926}" destId="{C21ABEE7-0022-437C-9DBF-C32C1CAD0EC2}" srcOrd="1" destOrd="0" presId="urn:microsoft.com/office/officeart/2005/8/layout/orgChart1"/>
    <dgm:cxn modelId="{8F25B76F-A8CA-4954-ACAE-00ED8F13AFB2}" type="presParOf" srcId="{D68C8614-E941-4FAA-A50F-C9E8D3BD67F9}" destId="{28D22669-FFF8-4CD5-A6FE-7B672FE15572}" srcOrd="1" destOrd="0" presId="urn:microsoft.com/office/officeart/2005/8/layout/orgChart1"/>
    <dgm:cxn modelId="{0A483C3B-2C9F-4C3E-A355-94C3EF438720}" type="presParOf" srcId="{28D22669-FFF8-4CD5-A6FE-7B672FE15572}" destId="{325DE2C5-CECC-4C3F-8DA3-6BDE67667703}" srcOrd="0" destOrd="0" presId="urn:microsoft.com/office/officeart/2005/8/layout/orgChart1"/>
    <dgm:cxn modelId="{5F249B89-513D-43D6-8B18-869797DC6F8D}" type="presParOf" srcId="{28D22669-FFF8-4CD5-A6FE-7B672FE15572}" destId="{A98013E9-C521-4D7D-98DB-917D62F3326D}" srcOrd="1" destOrd="0" presId="urn:microsoft.com/office/officeart/2005/8/layout/orgChart1"/>
    <dgm:cxn modelId="{7BB9E0DD-6D34-4324-9811-456C75DB2353}" type="presParOf" srcId="{A98013E9-C521-4D7D-98DB-917D62F3326D}" destId="{F54A2810-224B-4976-8D02-0AC406D0A0B6}" srcOrd="0" destOrd="0" presId="urn:microsoft.com/office/officeart/2005/8/layout/orgChart1"/>
    <dgm:cxn modelId="{40103C4D-E3D2-4D9F-92CE-8266C10301D1}" type="presParOf" srcId="{F54A2810-224B-4976-8D02-0AC406D0A0B6}" destId="{1A938D59-259A-45A6-8FF9-332F2692A561}" srcOrd="0" destOrd="0" presId="urn:microsoft.com/office/officeart/2005/8/layout/orgChart1"/>
    <dgm:cxn modelId="{91B6A224-3A3B-4343-AE7A-EC8E3420AAB2}" type="presParOf" srcId="{F54A2810-224B-4976-8D02-0AC406D0A0B6}" destId="{CABBC738-D16F-4F7B-BF03-2D5170AEF147}" srcOrd="1" destOrd="0" presId="urn:microsoft.com/office/officeart/2005/8/layout/orgChart1"/>
    <dgm:cxn modelId="{40F8C078-7788-43B8-8EC6-B5346F85AD1A}" type="presParOf" srcId="{A98013E9-C521-4D7D-98DB-917D62F3326D}" destId="{BCAF45DC-0672-42C8-8D9E-9A903F76483D}" srcOrd="1" destOrd="0" presId="urn:microsoft.com/office/officeart/2005/8/layout/orgChart1"/>
    <dgm:cxn modelId="{178A8818-933D-4917-BB2C-7BD9F11A1540}" type="presParOf" srcId="{A98013E9-C521-4D7D-98DB-917D62F3326D}" destId="{22A2EA50-C666-4C4A-8C11-82938C9EEA4F}" srcOrd="2" destOrd="0" presId="urn:microsoft.com/office/officeart/2005/8/layout/orgChart1"/>
    <dgm:cxn modelId="{92D20047-9354-49F8-947B-66CAFAEFAC05}" type="presParOf" srcId="{28D22669-FFF8-4CD5-A6FE-7B672FE15572}" destId="{14E6A05C-37AD-40A0-952A-C74143B03C28}" srcOrd="2" destOrd="0" presId="urn:microsoft.com/office/officeart/2005/8/layout/orgChart1"/>
    <dgm:cxn modelId="{248E03E7-95E4-42DD-9EEB-4A3886DAC8C7}" type="presParOf" srcId="{28D22669-FFF8-4CD5-A6FE-7B672FE15572}" destId="{F6D72759-F9D8-457B-BB6F-24A3633DB86C}" srcOrd="3" destOrd="0" presId="urn:microsoft.com/office/officeart/2005/8/layout/orgChart1"/>
    <dgm:cxn modelId="{216D4ECF-15A6-4781-B7F0-391F6880BB2D}" type="presParOf" srcId="{F6D72759-F9D8-457B-BB6F-24A3633DB86C}" destId="{64E0A4DA-37A4-4C1E-8729-1CA7D28F136C}" srcOrd="0" destOrd="0" presId="urn:microsoft.com/office/officeart/2005/8/layout/orgChart1"/>
    <dgm:cxn modelId="{14DAA4E5-374C-4BDD-8E23-8D89BD2D6413}" type="presParOf" srcId="{64E0A4DA-37A4-4C1E-8729-1CA7D28F136C}" destId="{A204C066-EF4F-4CBB-92CF-8C2374D312C5}" srcOrd="0" destOrd="0" presId="urn:microsoft.com/office/officeart/2005/8/layout/orgChart1"/>
    <dgm:cxn modelId="{5B1B9FDD-F2CE-453E-B057-B01535F6FC1C}" type="presParOf" srcId="{64E0A4DA-37A4-4C1E-8729-1CA7D28F136C}" destId="{BC614120-EF67-4394-A1E2-2118F1327D4D}" srcOrd="1" destOrd="0" presId="urn:microsoft.com/office/officeart/2005/8/layout/orgChart1"/>
    <dgm:cxn modelId="{BC836A50-362A-4D11-8E08-23A28B14DCFD}" type="presParOf" srcId="{F6D72759-F9D8-457B-BB6F-24A3633DB86C}" destId="{4FC09284-0174-4865-A842-03B32467EAD8}" srcOrd="1" destOrd="0" presId="urn:microsoft.com/office/officeart/2005/8/layout/orgChart1"/>
    <dgm:cxn modelId="{28655EDC-AA30-4B5E-9C9D-EAECDB94C576}" type="presParOf" srcId="{F6D72759-F9D8-457B-BB6F-24A3633DB86C}" destId="{2188F5B8-4360-46E9-A3FC-5E4C9907BC6C}" srcOrd="2" destOrd="0" presId="urn:microsoft.com/office/officeart/2005/8/layout/orgChart1"/>
    <dgm:cxn modelId="{6C4C1C33-0CB4-438C-AD79-1D31BE22FDD0}" type="presParOf" srcId="{28D22669-FFF8-4CD5-A6FE-7B672FE15572}" destId="{BD23AE51-80A5-49B2-A757-B67D41811C38}" srcOrd="4" destOrd="0" presId="urn:microsoft.com/office/officeart/2005/8/layout/orgChart1"/>
    <dgm:cxn modelId="{3633FB0E-A89D-4C4C-B11F-979013FB7F63}" type="presParOf" srcId="{28D22669-FFF8-4CD5-A6FE-7B672FE15572}" destId="{F771F8FA-525A-4E76-A3CE-FB09EE526C12}" srcOrd="5" destOrd="0" presId="urn:microsoft.com/office/officeart/2005/8/layout/orgChart1"/>
    <dgm:cxn modelId="{CFA708F8-9E79-4E4F-A608-97AC16FAE651}" type="presParOf" srcId="{F771F8FA-525A-4E76-A3CE-FB09EE526C12}" destId="{FBF4BAE7-5DB1-404C-8EB7-87094D3E092A}" srcOrd="0" destOrd="0" presId="urn:microsoft.com/office/officeart/2005/8/layout/orgChart1"/>
    <dgm:cxn modelId="{3218A77C-B132-4A56-91DD-C23146E30227}" type="presParOf" srcId="{FBF4BAE7-5DB1-404C-8EB7-87094D3E092A}" destId="{BBD6EA0D-5AD9-41AF-9D15-C81A300E4BAE}" srcOrd="0" destOrd="0" presId="urn:microsoft.com/office/officeart/2005/8/layout/orgChart1"/>
    <dgm:cxn modelId="{C0A3B606-9EBC-4227-A55C-94F2DE15CB13}" type="presParOf" srcId="{FBF4BAE7-5DB1-404C-8EB7-87094D3E092A}" destId="{0127EA57-7E1E-4E45-A67E-D8EFBA555843}" srcOrd="1" destOrd="0" presId="urn:microsoft.com/office/officeart/2005/8/layout/orgChart1"/>
    <dgm:cxn modelId="{AA66EDFC-2909-4BE5-8BCF-43EFB6A0B38F}" type="presParOf" srcId="{F771F8FA-525A-4E76-A3CE-FB09EE526C12}" destId="{B3D02414-D26A-4B11-8F97-7586974108B3}" srcOrd="1" destOrd="0" presId="urn:microsoft.com/office/officeart/2005/8/layout/orgChart1"/>
    <dgm:cxn modelId="{1DD6DB1C-456A-469F-B364-420D0DC2F2B7}" type="presParOf" srcId="{F771F8FA-525A-4E76-A3CE-FB09EE526C12}" destId="{AA7B84B6-B21C-4C1C-A281-8759CCE6A088}" srcOrd="2" destOrd="0" presId="urn:microsoft.com/office/officeart/2005/8/layout/orgChart1"/>
    <dgm:cxn modelId="{A5DE8D08-EAA2-4150-B27C-3341A283259C}" type="presParOf" srcId="{D68C8614-E941-4FAA-A50F-C9E8D3BD67F9}" destId="{B7D589EC-6A52-4E2F-98CD-535D7978EAB2}" srcOrd="2" destOrd="0" presId="urn:microsoft.com/office/officeart/2005/8/layout/orgChart1"/>
    <dgm:cxn modelId="{E25F3E15-6346-4CAD-8F96-9BD4DA0898F0}" type="presParOf" srcId="{82DD0E9B-C42C-4D18-A60F-ACB5FD72A92D}" destId="{09F179BA-F367-4A3B-9C77-DFF63E9AB279}" srcOrd="2" destOrd="0" presId="urn:microsoft.com/office/officeart/2005/8/layout/orgChart1"/>
    <dgm:cxn modelId="{CA7BAA54-A9F1-41A0-A738-A7C7DDC96A5D}" type="presParOf" srcId="{818AAF9E-9456-4DFB-9BA3-4F925A08550F}" destId="{6178CC2D-C26F-47E6-B335-2E2E37328F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E3CF30-9967-41FD-A18F-E26C7412BA21}" type="doc">
      <dgm:prSet loTypeId="urn:microsoft.com/office/officeart/2011/layout/InterconnectedBlockProcess" loCatId="process" qsTypeId="urn:microsoft.com/office/officeart/2005/8/quickstyle/simple1" qsCatId="simple" csTypeId="urn:microsoft.com/office/officeart/2005/8/colors/colorful1#6" csCatId="colorful" phldr="1"/>
      <dgm:spPr/>
      <dgm:t>
        <a:bodyPr/>
        <a:lstStyle/>
        <a:p>
          <a:endParaRPr lang="en-US"/>
        </a:p>
      </dgm:t>
    </dgm:pt>
    <dgm:pt modelId="{14986A26-57E4-41A6-AFD5-10D1794EBF7E}">
      <dgm:prSet phldrT="[Text]" custT="1"/>
      <dgm:spPr>
        <a:xfrm>
          <a:off x="1167010" y="364609"/>
          <a:ext cx="1531044" cy="485995"/>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ysClr val="window" lastClr="FFFFFF"/>
              </a:solidFill>
              <a:latin typeface="Arial Narrow" pitchFamily="34" charset="0"/>
              <a:ea typeface="+mn-ea"/>
              <a:cs typeface="+mn-cs"/>
            </a:rPr>
            <a:t>Unit 1</a:t>
          </a:r>
          <a:endParaRPr lang="en-US" sz="2000" b="1" dirty="0">
            <a:solidFill>
              <a:sysClr val="window" lastClr="FFFFFF"/>
            </a:solidFill>
            <a:latin typeface="Arial Narrow" pitchFamily="34" charset="0"/>
            <a:ea typeface="+mn-ea"/>
            <a:cs typeface="+mn-cs"/>
          </a:endParaRPr>
        </a:p>
      </dgm:t>
    </dgm:pt>
    <dgm:pt modelId="{15574D50-F4F2-44CA-AD93-9E74E3232A6D}" type="parTrans" cxnId="{67CDD949-D87A-48DE-A698-62BA26FEDC89}">
      <dgm:prSet/>
      <dgm:spPr/>
      <dgm:t>
        <a:bodyPr/>
        <a:lstStyle/>
        <a:p>
          <a:endParaRPr lang="en-US" sz="1800" b="1">
            <a:latin typeface="Arial Narrow" pitchFamily="34" charset="0"/>
          </a:endParaRPr>
        </a:p>
      </dgm:t>
    </dgm:pt>
    <dgm:pt modelId="{B1E2C6DA-A48C-41D4-AD40-702F900A1630}" type="sibTrans" cxnId="{67CDD949-D87A-48DE-A698-62BA26FEDC89}">
      <dgm:prSet/>
      <dgm:spPr/>
      <dgm:t>
        <a:bodyPr/>
        <a:lstStyle/>
        <a:p>
          <a:endParaRPr lang="en-US" sz="1800" b="1">
            <a:latin typeface="Arial Narrow" pitchFamily="34" charset="0"/>
          </a:endParaRPr>
        </a:p>
      </dgm:t>
    </dgm:pt>
    <dgm:pt modelId="{E7DE7C9B-C743-4BDC-B925-40397720ACB0}">
      <dgm:prSet phldrT="[Text]" custT="1"/>
      <dgm:spPr>
        <a:xfrm>
          <a:off x="2698055" y="243222"/>
          <a:ext cx="1531044" cy="60738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ysClr val="window" lastClr="FFFFFF"/>
              </a:solidFill>
              <a:latin typeface="Arial Narrow" pitchFamily="34" charset="0"/>
              <a:ea typeface="+mn-ea"/>
              <a:cs typeface="+mn-cs"/>
            </a:rPr>
            <a:t>Unit 2</a:t>
          </a:r>
          <a:endParaRPr lang="en-US" sz="2000" b="1" dirty="0">
            <a:solidFill>
              <a:sysClr val="window" lastClr="FFFFFF"/>
            </a:solidFill>
            <a:latin typeface="Arial Narrow" pitchFamily="34" charset="0"/>
            <a:ea typeface="+mn-ea"/>
            <a:cs typeface="+mn-cs"/>
          </a:endParaRPr>
        </a:p>
      </dgm:t>
    </dgm:pt>
    <dgm:pt modelId="{06AC0189-6583-43FE-BDE0-812FC7D8BD8F}" type="parTrans" cxnId="{7B5402BC-42C2-4DC2-9ED2-9C9E0E11F4E2}">
      <dgm:prSet/>
      <dgm:spPr/>
      <dgm:t>
        <a:bodyPr/>
        <a:lstStyle/>
        <a:p>
          <a:endParaRPr lang="en-US" sz="1800" b="1">
            <a:latin typeface="Arial Narrow" pitchFamily="34" charset="0"/>
          </a:endParaRPr>
        </a:p>
      </dgm:t>
    </dgm:pt>
    <dgm:pt modelId="{0245D8C2-4DDA-4EBF-AEE7-647603A8D2A6}" type="sibTrans" cxnId="{7B5402BC-42C2-4DC2-9ED2-9C9E0E11F4E2}">
      <dgm:prSet/>
      <dgm:spPr/>
      <dgm:t>
        <a:bodyPr/>
        <a:lstStyle/>
        <a:p>
          <a:endParaRPr lang="en-US" sz="1800" b="1">
            <a:latin typeface="Arial Narrow" pitchFamily="34" charset="0"/>
          </a:endParaRPr>
        </a:p>
      </dgm:t>
    </dgm:pt>
    <dgm:pt modelId="{49F0EBFD-9F91-4F54-830C-C3FE7188709E}">
      <dgm:prSet phldrT="[Text]" custT="1"/>
      <dgm:spPr>
        <a:xfrm>
          <a:off x="4229100" y="123634"/>
          <a:ext cx="1531044" cy="729218"/>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ysClr val="window" lastClr="FFFFFF"/>
              </a:solidFill>
              <a:latin typeface="Arial Narrow" pitchFamily="34" charset="0"/>
              <a:ea typeface="+mn-ea"/>
              <a:cs typeface="+mn-cs"/>
            </a:rPr>
            <a:t>Unit 3</a:t>
          </a:r>
          <a:endParaRPr lang="en-US" sz="2000" b="1" dirty="0">
            <a:solidFill>
              <a:sysClr val="window" lastClr="FFFFFF"/>
            </a:solidFill>
            <a:latin typeface="Arial Narrow" pitchFamily="34" charset="0"/>
            <a:ea typeface="+mn-ea"/>
            <a:cs typeface="+mn-cs"/>
          </a:endParaRPr>
        </a:p>
      </dgm:t>
    </dgm:pt>
    <dgm:pt modelId="{270F1945-A6A4-4E47-AD03-277633D606D6}" type="parTrans" cxnId="{845F5169-0621-4EC1-9E1C-C547191EE86A}">
      <dgm:prSet/>
      <dgm:spPr/>
      <dgm:t>
        <a:bodyPr/>
        <a:lstStyle/>
        <a:p>
          <a:endParaRPr lang="en-US" sz="1800" b="1">
            <a:latin typeface="Arial Narrow" pitchFamily="34" charset="0"/>
          </a:endParaRPr>
        </a:p>
      </dgm:t>
    </dgm:pt>
    <dgm:pt modelId="{97CB6313-6CAE-4CED-B330-C7B726C73555}" type="sibTrans" cxnId="{845F5169-0621-4EC1-9E1C-C547191EE86A}">
      <dgm:prSet/>
      <dgm:spPr/>
      <dgm:t>
        <a:bodyPr/>
        <a:lstStyle/>
        <a:p>
          <a:endParaRPr lang="en-US" sz="1800" b="1">
            <a:latin typeface="Arial Narrow" pitchFamily="34" charset="0"/>
          </a:endParaRPr>
        </a:p>
      </dgm:t>
    </dgm:pt>
    <dgm:pt modelId="{B6A102EE-0A98-44F6-AAC8-63544F11A6FC}">
      <dgm:prSet custT="1"/>
      <dgm:spPr>
        <a:xfrm>
          <a:off x="5760144" y="0"/>
          <a:ext cx="1531044" cy="850605"/>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ysClr val="window" lastClr="FFFFFF"/>
              </a:solidFill>
              <a:latin typeface="Arial Narrow" pitchFamily="34" charset="0"/>
              <a:ea typeface="+mn-ea"/>
              <a:cs typeface="+mn-cs"/>
            </a:rPr>
            <a:t>Unit 4</a:t>
          </a:r>
          <a:endParaRPr lang="en-US" sz="2000" b="1" dirty="0">
            <a:solidFill>
              <a:sysClr val="window" lastClr="FFFFFF"/>
            </a:solidFill>
            <a:latin typeface="Arial Narrow" pitchFamily="34" charset="0"/>
            <a:ea typeface="+mn-ea"/>
            <a:cs typeface="+mn-cs"/>
          </a:endParaRPr>
        </a:p>
      </dgm:t>
    </dgm:pt>
    <dgm:pt modelId="{F5E58F16-6CEE-4712-B887-8A71854EB053}" type="parTrans" cxnId="{C56A7782-0DCC-4BA9-9468-EE7B2F5B9578}">
      <dgm:prSet/>
      <dgm:spPr/>
      <dgm:t>
        <a:bodyPr/>
        <a:lstStyle/>
        <a:p>
          <a:endParaRPr lang="en-US" sz="1800" b="1">
            <a:latin typeface="Arial Narrow" pitchFamily="34" charset="0"/>
          </a:endParaRPr>
        </a:p>
      </dgm:t>
    </dgm:pt>
    <dgm:pt modelId="{6845383E-161A-4B06-8868-3EB66EEF52AE}" type="sibTrans" cxnId="{C56A7782-0DCC-4BA9-9468-EE7B2F5B9578}">
      <dgm:prSet/>
      <dgm:spPr/>
      <dgm:t>
        <a:bodyPr/>
        <a:lstStyle/>
        <a:p>
          <a:endParaRPr lang="en-US" sz="1800" b="1">
            <a:latin typeface="Arial Narrow" pitchFamily="34" charset="0"/>
          </a:endParaRPr>
        </a:p>
      </dgm:t>
    </dgm:pt>
    <dgm:pt modelId="{6DB65BFA-7A65-4BA1-B6EC-DFD347A3DBB5}">
      <dgm:prSet custT="1"/>
      <dgm:spPr>
        <a:xfrm>
          <a:off x="1167010" y="850605"/>
          <a:ext cx="1531044" cy="2915975"/>
        </a:xfrm>
        <a:prstGeom prst="wedgeRectCallout">
          <a:avLst>
            <a:gd name="adj1" fmla="val 62500"/>
            <a:gd name="adj2" fmla="val 20830"/>
          </a:avLst>
        </a:prstGeom>
        <a:solidFill>
          <a:srgbClr val="4F81BD">
            <a:tint val="50000"/>
            <a:hueOff val="-13089513"/>
            <a:satOff val="-703"/>
            <a:lumOff val="11364"/>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sz="2400" dirty="0" smtClean="0">
            <a:solidFill>
              <a:sysClr val="windowText" lastClr="000000">
                <a:hueOff val="0"/>
                <a:satOff val="0"/>
                <a:lumOff val="0"/>
                <a:alphaOff val="0"/>
              </a:sysClr>
            </a:solidFill>
            <a:latin typeface="Desyrel" pitchFamily="2" charset="0"/>
            <a:ea typeface="+mn-ea"/>
            <a:cs typeface="+mn-cs"/>
          </a:endParaRPr>
        </a:p>
        <a:p>
          <a:pPr algn="ctr"/>
          <a:r>
            <a:rPr lang="en-US" sz="2400" dirty="0" smtClean="0">
              <a:solidFill>
                <a:sysClr val="windowText" lastClr="000000">
                  <a:hueOff val="0"/>
                  <a:satOff val="0"/>
                  <a:lumOff val="0"/>
                  <a:alphaOff val="0"/>
                </a:sysClr>
              </a:solidFill>
              <a:latin typeface="Desyrel" pitchFamily="2" charset="0"/>
              <a:ea typeface="+mn-ea"/>
              <a:cs typeface="+mn-cs"/>
            </a:rPr>
            <a:t>I taught it, did they learn it?</a:t>
          </a:r>
          <a:endParaRPr lang="en-US" sz="2400" dirty="0">
            <a:solidFill>
              <a:sysClr val="windowText" lastClr="000000">
                <a:hueOff val="0"/>
                <a:satOff val="0"/>
                <a:lumOff val="0"/>
                <a:alphaOff val="0"/>
              </a:sysClr>
            </a:solidFill>
            <a:latin typeface="Desyrel" pitchFamily="2" charset="0"/>
            <a:ea typeface="+mn-ea"/>
            <a:cs typeface="+mn-cs"/>
          </a:endParaRPr>
        </a:p>
      </dgm:t>
    </dgm:pt>
    <dgm:pt modelId="{79E8D206-B3BE-4DCE-9886-1BEA84975AF3}" type="parTrans" cxnId="{F95BBFEA-ED61-45BB-99CE-1CF8EB92227F}">
      <dgm:prSet/>
      <dgm:spPr/>
      <dgm:t>
        <a:bodyPr/>
        <a:lstStyle/>
        <a:p>
          <a:endParaRPr lang="en-US"/>
        </a:p>
      </dgm:t>
    </dgm:pt>
    <dgm:pt modelId="{BCF5EECC-977A-4E2A-A05D-A706AC58BAC9}" type="sibTrans" cxnId="{F95BBFEA-ED61-45BB-99CE-1CF8EB92227F}">
      <dgm:prSet/>
      <dgm:spPr/>
      <dgm:t>
        <a:bodyPr/>
        <a:lstStyle/>
        <a:p>
          <a:endParaRPr lang="en-US"/>
        </a:p>
      </dgm:t>
    </dgm:pt>
    <dgm:pt modelId="{FDEBF84D-B446-4281-95F6-C70A8AD0ECBF}" type="pres">
      <dgm:prSet presAssocID="{8EE3CF30-9967-41FD-A18F-E26C7412BA21}" presName="Name0" presStyleCnt="0">
        <dgm:presLayoutVars>
          <dgm:chMax val="7"/>
          <dgm:chPref val="5"/>
          <dgm:dir/>
          <dgm:animOne val="branch"/>
          <dgm:animLvl val="lvl"/>
        </dgm:presLayoutVars>
      </dgm:prSet>
      <dgm:spPr/>
      <dgm:t>
        <a:bodyPr/>
        <a:lstStyle/>
        <a:p>
          <a:endParaRPr lang="en-US"/>
        </a:p>
      </dgm:t>
    </dgm:pt>
    <dgm:pt modelId="{9F62CF07-3AF1-403A-BA49-747FC49BAABF}" type="pres">
      <dgm:prSet presAssocID="{B6A102EE-0A98-44F6-AAC8-63544F11A6FC}" presName="ChildAccent4" presStyleCnt="0"/>
      <dgm:spPr/>
      <dgm:t>
        <a:bodyPr/>
        <a:lstStyle/>
        <a:p>
          <a:endParaRPr lang="en-US"/>
        </a:p>
      </dgm:t>
    </dgm:pt>
    <dgm:pt modelId="{2DEE6B55-07B9-4C67-9AB6-4C923FD9A875}" type="pres">
      <dgm:prSet presAssocID="{B6A102EE-0A98-44F6-AAC8-63544F11A6FC}" presName="ChildAccent" presStyleLbl="alignImgPlace1" presStyleIdx="0" presStyleCnt="4"/>
      <dgm:spPr>
        <a:xfrm>
          <a:off x="5760144" y="850605"/>
          <a:ext cx="1531044" cy="3645194"/>
        </a:xfrm>
        <a:prstGeom prst="wedgeRectCallout">
          <a:avLst>
            <a:gd name="adj1" fmla="val 0"/>
            <a:gd name="adj2" fmla="val 0"/>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41D6BC9A-4993-412D-991D-7773466753BA}" type="pres">
      <dgm:prSet presAssocID="{B6A102EE-0A98-44F6-AAC8-63544F11A6FC}" presName="Child4" presStyleLbl="revTx" presStyleIdx="0" presStyleCnt="0">
        <dgm:presLayoutVars>
          <dgm:chMax val="0"/>
          <dgm:chPref val="0"/>
          <dgm:bulletEnabled val="1"/>
        </dgm:presLayoutVars>
      </dgm:prSet>
      <dgm:spPr/>
      <dgm:t>
        <a:bodyPr/>
        <a:lstStyle/>
        <a:p>
          <a:endParaRPr lang="en-US"/>
        </a:p>
      </dgm:t>
    </dgm:pt>
    <dgm:pt modelId="{002BDBB2-C8B1-4E4D-8F9E-51B764087A9A}" type="pres">
      <dgm:prSet presAssocID="{B6A102EE-0A98-44F6-AAC8-63544F11A6FC}" presName="Parent4" presStyleLbl="node1" presStyleIdx="0" presStyleCnt="4">
        <dgm:presLayoutVars>
          <dgm:chMax val="2"/>
          <dgm:chPref val="1"/>
          <dgm:bulletEnabled val="1"/>
        </dgm:presLayoutVars>
      </dgm:prSet>
      <dgm:spPr>
        <a:prstGeom prst="rect">
          <a:avLst/>
        </a:prstGeom>
      </dgm:spPr>
      <dgm:t>
        <a:bodyPr/>
        <a:lstStyle/>
        <a:p>
          <a:endParaRPr lang="en-US"/>
        </a:p>
      </dgm:t>
    </dgm:pt>
    <dgm:pt modelId="{F51772F3-425F-4B7B-9688-078823F943AC}" type="pres">
      <dgm:prSet presAssocID="{49F0EBFD-9F91-4F54-830C-C3FE7188709E}" presName="ChildAccent3" presStyleCnt="0"/>
      <dgm:spPr/>
      <dgm:t>
        <a:bodyPr/>
        <a:lstStyle/>
        <a:p>
          <a:endParaRPr lang="en-US"/>
        </a:p>
      </dgm:t>
    </dgm:pt>
    <dgm:pt modelId="{8C059E8D-9F5F-454D-B503-FDD9C299DE81}" type="pres">
      <dgm:prSet presAssocID="{49F0EBFD-9F91-4F54-830C-C3FE7188709E}" presName="ChildAccent" presStyleLbl="alignImgPlace1" presStyleIdx="1" presStyleCnt="4"/>
      <dgm:spPr>
        <a:xfrm>
          <a:off x="4229100" y="850605"/>
          <a:ext cx="1531044" cy="3402421"/>
        </a:xfrm>
        <a:prstGeom prst="wedgeRectCallout">
          <a:avLst>
            <a:gd name="adj1" fmla="val 62500"/>
            <a:gd name="adj2" fmla="val 20830"/>
          </a:avLst>
        </a:prstGeom>
        <a:solidFill>
          <a:srgbClr val="4F81BD">
            <a:tint val="50000"/>
            <a:hueOff val="-4363171"/>
            <a:satOff val="-234"/>
            <a:lumOff val="3788"/>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664F3285-D175-4EEE-83EE-B39356DCE3E7}" type="pres">
      <dgm:prSet presAssocID="{49F0EBFD-9F91-4F54-830C-C3FE7188709E}" presName="Child3" presStyleLbl="revTx" presStyleIdx="0" presStyleCnt="0">
        <dgm:presLayoutVars>
          <dgm:chMax val="0"/>
          <dgm:chPref val="0"/>
          <dgm:bulletEnabled val="1"/>
        </dgm:presLayoutVars>
      </dgm:prSet>
      <dgm:spPr/>
      <dgm:t>
        <a:bodyPr/>
        <a:lstStyle/>
        <a:p>
          <a:endParaRPr lang="en-US"/>
        </a:p>
      </dgm:t>
    </dgm:pt>
    <dgm:pt modelId="{97833F4E-99BA-4D42-9B35-D0D0D6D20127}" type="pres">
      <dgm:prSet presAssocID="{49F0EBFD-9F91-4F54-830C-C3FE7188709E}" presName="Parent3" presStyleLbl="node1" presStyleIdx="1" presStyleCnt="4">
        <dgm:presLayoutVars>
          <dgm:chMax val="2"/>
          <dgm:chPref val="1"/>
          <dgm:bulletEnabled val="1"/>
        </dgm:presLayoutVars>
      </dgm:prSet>
      <dgm:spPr>
        <a:prstGeom prst="rect">
          <a:avLst/>
        </a:prstGeom>
      </dgm:spPr>
      <dgm:t>
        <a:bodyPr/>
        <a:lstStyle/>
        <a:p>
          <a:endParaRPr lang="en-US"/>
        </a:p>
      </dgm:t>
    </dgm:pt>
    <dgm:pt modelId="{9966F8D6-8D5D-4B06-B1EF-83D65E234FE5}" type="pres">
      <dgm:prSet presAssocID="{E7DE7C9B-C743-4BDC-B925-40397720ACB0}" presName="ChildAccent2" presStyleCnt="0"/>
      <dgm:spPr/>
      <dgm:t>
        <a:bodyPr/>
        <a:lstStyle/>
        <a:p>
          <a:endParaRPr lang="en-US"/>
        </a:p>
      </dgm:t>
    </dgm:pt>
    <dgm:pt modelId="{9279EA5A-0BB8-4486-B874-80BDA95BE03D}" type="pres">
      <dgm:prSet presAssocID="{E7DE7C9B-C743-4BDC-B925-40397720ACB0}" presName="ChildAccent" presStyleLbl="alignImgPlace1" presStyleIdx="2" presStyleCnt="4"/>
      <dgm:spPr>
        <a:xfrm>
          <a:off x="2698055" y="850605"/>
          <a:ext cx="1531044" cy="3159198"/>
        </a:xfrm>
        <a:prstGeom prst="wedgeRectCallout">
          <a:avLst>
            <a:gd name="adj1" fmla="val 62500"/>
            <a:gd name="adj2" fmla="val 20830"/>
          </a:avLst>
        </a:prstGeom>
        <a:solidFill>
          <a:srgbClr val="4F81BD">
            <a:tint val="50000"/>
            <a:hueOff val="-8726342"/>
            <a:satOff val="-469"/>
            <a:lumOff val="7576"/>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A7221953-93ED-498E-9062-646D166BA34A}" type="pres">
      <dgm:prSet presAssocID="{E7DE7C9B-C743-4BDC-B925-40397720ACB0}" presName="Child2" presStyleLbl="revTx" presStyleIdx="0" presStyleCnt="0">
        <dgm:presLayoutVars>
          <dgm:chMax val="0"/>
          <dgm:chPref val="0"/>
          <dgm:bulletEnabled val="1"/>
        </dgm:presLayoutVars>
      </dgm:prSet>
      <dgm:spPr/>
      <dgm:t>
        <a:bodyPr/>
        <a:lstStyle/>
        <a:p>
          <a:endParaRPr lang="en-US"/>
        </a:p>
      </dgm:t>
    </dgm:pt>
    <dgm:pt modelId="{CE6F86F6-48CD-4E2A-B5B9-7F5D43789110}" type="pres">
      <dgm:prSet presAssocID="{E7DE7C9B-C743-4BDC-B925-40397720ACB0}" presName="Parent2" presStyleLbl="node1" presStyleIdx="2" presStyleCnt="4">
        <dgm:presLayoutVars>
          <dgm:chMax val="2"/>
          <dgm:chPref val="1"/>
          <dgm:bulletEnabled val="1"/>
        </dgm:presLayoutVars>
      </dgm:prSet>
      <dgm:spPr>
        <a:prstGeom prst="rect">
          <a:avLst/>
        </a:prstGeom>
      </dgm:spPr>
      <dgm:t>
        <a:bodyPr/>
        <a:lstStyle/>
        <a:p>
          <a:endParaRPr lang="en-US"/>
        </a:p>
      </dgm:t>
    </dgm:pt>
    <dgm:pt modelId="{E9C924BE-8542-4550-8F72-D43ACE435F04}" type="pres">
      <dgm:prSet presAssocID="{14986A26-57E4-41A6-AFD5-10D1794EBF7E}" presName="ChildAccent1" presStyleCnt="0"/>
      <dgm:spPr/>
      <dgm:t>
        <a:bodyPr/>
        <a:lstStyle/>
        <a:p>
          <a:endParaRPr lang="en-US"/>
        </a:p>
      </dgm:t>
    </dgm:pt>
    <dgm:pt modelId="{3E2166FC-5AE4-4C98-AE02-047C3FABCBCA}" type="pres">
      <dgm:prSet presAssocID="{14986A26-57E4-41A6-AFD5-10D1794EBF7E}" presName="ChildAccent" presStyleLbl="alignImgPlace1" presStyleIdx="3" presStyleCnt="4"/>
      <dgm:spPr>
        <a:prstGeom prst="wedgeRectCallout">
          <a:avLst>
            <a:gd name="adj1" fmla="val 62500"/>
            <a:gd name="adj2" fmla="val 20830"/>
          </a:avLst>
        </a:prstGeom>
      </dgm:spPr>
      <dgm:t>
        <a:bodyPr/>
        <a:lstStyle/>
        <a:p>
          <a:endParaRPr lang="en-US"/>
        </a:p>
      </dgm:t>
    </dgm:pt>
    <dgm:pt modelId="{30DA0045-95CE-496F-BE0E-4E27F5CDF98F}" type="pres">
      <dgm:prSet presAssocID="{14986A26-57E4-41A6-AFD5-10D1794EBF7E}" presName="Child1" presStyleLbl="revTx" presStyleIdx="0" presStyleCnt="0">
        <dgm:presLayoutVars>
          <dgm:chMax val="0"/>
          <dgm:chPref val="0"/>
          <dgm:bulletEnabled val="1"/>
        </dgm:presLayoutVars>
      </dgm:prSet>
      <dgm:spPr/>
      <dgm:t>
        <a:bodyPr/>
        <a:lstStyle/>
        <a:p>
          <a:endParaRPr lang="en-US"/>
        </a:p>
      </dgm:t>
    </dgm:pt>
    <dgm:pt modelId="{95B6676A-318B-4B27-BC53-6E045B1C26D8}" type="pres">
      <dgm:prSet presAssocID="{14986A26-57E4-41A6-AFD5-10D1794EBF7E}" presName="Parent1" presStyleLbl="node1" presStyleIdx="3" presStyleCnt="4">
        <dgm:presLayoutVars>
          <dgm:chMax val="2"/>
          <dgm:chPref val="1"/>
          <dgm:bulletEnabled val="1"/>
        </dgm:presLayoutVars>
      </dgm:prSet>
      <dgm:spPr>
        <a:prstGeom prst="rect">
          <a:avLst/>
        </a:prstGeom>
      </dgm:spPr>
      <dgm:t>
        <a:bodyPr/>
        <a:lstStyle/>
        <a:p>
          <a:endParaRPr lang="en-US"/>
        </a:p>
      </dgm:t>
    </dgm:pt>
  </dgm:ptLst>
  <dgm:cxnLst>
    <dgm:cxn modelId="{C0C32D9F-E70A-46B3-91EC-531177B9F4CF}" type="presOf" srcId="{49F0EBFD-9F91-4F54-830C-C3FE7188709E}" destId="{97833F4E-99BA-4D42-9B35-D0D0D6D20127}" srcOrd="0" destOrd="0" presId="urn:microsoft.com/office/officeart/2011/layout/InterconnectedBlockProcess"/>
    <dgm:cxn modelId="{A20DE9D3-BCD8-42E4-ADA6-48CDE5502B08}" type="presOf" srcId="{14986A26-57E4-41A6-AFD5-10D1794EBF7E}" destId="{95B6676A-318B-4B27-BC53-6E045B1C26D8}" srcOrd="0" destOrd="0" presId="urn:microsoft.com/office/officeart/2011/layout/InterconnectedBlockProcess"/>
    <dgm:cxn modelId="{7B5402BC-42C2-4DC2-9ED2-9C9E0E11F4E2}" srcId="{8EE3CF30-9967-41FD-A18F-E26C7412BA21}" destId="{E7DE7C9B-C743-4BDC-B925-40397720ACB0}" srcOrd="1" destOrd="0" parTransId="{06AC0189-6583-43FE-BDE0-812FC7D8BD8F}" sibTransId="{0245D8C2-4DDA-4EBF-AEE7-647603A8D2A6}"/>
    <dgm:cxn modelId="{DD0A8244-2AA6-46F2-BF5D-05B8044DDF4B}" type="presOf" srcId="{6DB65BFA-7A65-4BA1-B6EC-DFD347A3DBB5}" destId="{30DA0045-95CE-496F-BE0E-4E27F5CDF98F}" srcOrd="1" destOrd="0" presId="urn:microsoft.com/office/officeart/2011/layout/InterconnectedBlockProcess"/>
    <dgm:cxn modelId="{0C25DCC1-92BE-409B-B134-1886535E15B1}" type="presOf" srcId="{6DB65BFA-7A65-4BA1-B6EC-DFD347A3DBB5}" destId="{3E2166FC-5AE4-4C98-AE02-047C3FABCBCA}" srcOrd="0" destOrd="0" presId="urn:microsoft.com/office/officeart/2011/layout/InterconnectedBlockProcess"/>
    <dgm:cxn modelId="{67CDD949-D87A-48DE-A698-62BA26FEDC89}" srcId="{8EE3CF30-9967-41FD-A18F-E26C7412BA21}" destId="{14986A26-57E4-41A6-AFD5-10D1794EBF7E}" srcOrd="0" destOrd="0" parTransId="{15574D50-F4F2-44CA-AD93-9E74E3232A6D}" sibTransId="{B1E2C6DA-A48C-41D4-AD40-702F900A1630}"/>
    <dgm:cxn modelId="{59AE6499-FBE4-4961-90D2-C7A51D18ADEA}" type="presOf" srcId="{B6A102EE-0A98-44F6-AAC8-63544F11A6FC}" destId="{002BDBB2-C8B1-4E4D-8F9E-51B764087A9A}" srcOrd="0" destOrd="0" presId="urn:microsoft.com/office/officeart/2011/layout/InterconnectedBlockProcess"/>
    <dgm:cxn modelId="{C56A7782-0DCC-4BA9-9468-EE7B2F5B9578}" srcId="{8EE3CF30-9967-41FD-A18F-E26C7412BA21}" destId="{B6A102EE-0A98-44F6-AAC8-63544F11A6FC}" srcOrd="3" destOrd="0" parTransId="{F5E58F16-6CEE-4712-B887-8A71854EB053}" sibTransId="{6845383E-161A-4B06-8868-3EB66EEF52AE}"/>
    <dgm:cxn modelId="{F95BBFEA-ED61-45BB-99CE-1CF8EB92227F}" srcId="{14986A26-57E4-41A6-AFD5-10D1794EBF7E}" destId="{6DB65BFA-7A65-4BA1-B6EC-DFD347A3DBB5}" srcOrd="0" destOrd="0" parTransId="{79E8D206-B3BE-4DCE-9886-1BEA84975AF3}" sibTransId="{BCF5EECC-977A-4E2A-A05D-A706AC58BAC9}"/>
    <dgm:cxn modelId="{0660274E-7700-4DD4-8EAF-DDD05C5A2ACA}" type="presOf" srcId="{8EE3CF30-9967-41FD-A18F-E26C7412BA21}" destId="{FDEBF84D-B446-4281-95F6-C70A8AD0ECBF}" srcOrd="0" destOrd="0" presId="urn:microsoft.com/office/officeart/2011/layout/InterconnectedBlockProcess"/>
    <dgm:cxn modelId="{D6D5E36A-978C-47D8-8191-8FC1CC3058A3}" type="presOf" srcId="{E7DE7C9B-C743-4BDC-B925-40397720ACB0}" destId="{CE6F86F6-48CD-4E2A-B5B9-7F5D43789110}" srcOrd="0" destOrd="0" presId="urn:microsoft.com/office/officeart/2011/layout/InterconnectedBlockProcess"/>
    <dgm:cxn modelId="{845F5169-0621-4EC1-9E1C-C547191EE86A}" srcId="{8EE3CF30-9967-41FD-A18F-E26C7412BA21}" destId="{49F0EBFD-9F91-4F54-830C-C3FE7188709E}" srcOrd="2" destOrd="0" parTransId="{270F1945-A6A4-4E47-AD03-277633D606D6}" sibTransId="{97CB6313-6CAE-4CED-B330-C7B726C73555}"/>
    <dgm:cxn modelId="{28326C1E-2D12-4B57-A968-DDC482A4CC6A}" type="presParOf" srcId="{FDEBF84D-B446-4281-95F6-C70A8AD0ECBF}" destId="{9F62CF07-3AF1-403A-BA49-747FC49BAABF}" srcOrd="0" destOrd="0" presId="urn:microsoft.com/office/officeart/2011/layout/InterconnectedBlockProcess"/>
    <dgm:cxn modelId="{8562EF69-AA94-4A71-9305-7A589BE08FBE}" type="presParOf" srcId="{9F62CF07-3AF1-403A-BA49-747FC49BAABF}" destId="{2DEE6B55-07B9-4C67-9AB6-4C923FD9A875}" srcOrd="0" destOrd="0" presId="urn:microsoft.com/office/officeart/2011/layout/InterconnectedBlockProcess"/>
    <dgm:cxn modelId="{EF5E1647-BE13-4E38-B719-86177B0F8329}" type="presParOf" srcId="{FDEBF84D-B446-4281-95F6-C70A8AD0ECBF}" destId="{41D6BC9A-4993-412D-991D-7773466753BA}" srcOrd="1" destOrd="0" presId="urn:microsoft.com/office/officeart/2011/layout/InterconnectedBlockProcess"/>
    <dgm:cxn modelId="{2915291F-4D59-49C4-A1E7-F12E206D623A}" type="presParOf" srcId="{FDEBF84D-B446-4281-95F6-C70A8AD0ECBF}" destId="{002BDBB2-C8B1-4E4D-8F9E-51B764087A9A}" srcOrd="2" destOrd="0" presId="urn:microsoft.com/office/officeart/2011/layout/InterconnectedBlockProcess"/>
    <dgm:cxn modelId="{75A1F03C-720E-47E3-AFCF-0D88CEF337B4}" type="presParOf" srcId="{FDEBF84D-B446-4281-95F6-C70A8AD0ECBF}" destId="{F51772F3-425F-4B7B-9688-078823F943AC}" srcOrd="3" destOrd="0" presId="urn:microsoft.com/office/officeart/2011/layout/InterconnectedBlockProcess"/>
    <dgm:cxn modelId="{153E06D8-8839-4D40-8C49-23D76872BD63}" type="presParOf" srcId="{F51772F3-425F-4B7B-9688-078823F943AC}" destId="{8C059E8D-9F5F-454D-B503-FDD9C299DE81}" srcOrd="0" destOrd="0" presId="urn:microsoft.com/office/officeart/2011/layout/InterconnectedBlockProcess"/>
    <dgm:cxn modelId="{BD878C81-C97D-41FB-B7EC-D8D34D5EA649}" type="presParOf" srcId="{FDEBF84D-B446-4281-95F6-C70A8AD0ECBF}" destId="{664F3285-D175-4EEE-83EE-B39356DCE3E7}" srcOrd="4" destOrd="0" presId="urn:microsoft.com/office/officeart/2011/layout/InterconnectedBlockProcess"/>
    <dgm:cxn modelId="{EDEDD143-8F3F-4901-A0DE-34DEDAAA2CDC}" type="presParOf" srcId="{FDEBF84D-B446-4281-95F6-C70A8AD0ECBF}" destId="{97833F4E-99BA-4D42-9B35-D0D0D6D20127}" srcOrd="5" destOrd="0" presId="urn:microsoft.com/office/officeart/2011/layout/InterconnectedBlockProcess"/>
    <dgm:cxn modelId="{E4655681-321D-413A-B5DC-D3E458A0173B}" type="presParOf" srcId="{FDEBF84D-B446-4281-95F6-C70A8AD0ECBF}" destId="{9966F8D6-8D5D-4B06-B1EF-83D65E234FE5}" srcOrd="6" destOrd="0" presId="urn:microsoft.com/office/officeart/2011/layout/InterconnectedBlockProcess"/>
    <dgm:cxn modelId="{1986C082-D107-4148-B59B-BA1E48B27A28}" type="presParOf" srcId="{9966F8D6-8D5D-4B06-B1EF-83D65E234FE5}" destId="{9279EA5A-0BB8-4486-B874-80BDA95BE03D}" srcOrd="0" destOrd="0" presId="urn:microsoft.com/office/officeart/2011/layout/InterconnectedBlockProcess"/>
    <dgm:cxn modelId="{098BED2A-6E50-4D23-BCCF-817531E668D8}" type="presParOf" srcId="{FDEBF84D-B446-4281-95F6-C70A8AD0ECBF}" destId="{A7221953-93ED-498E-9062-646D166BA34A}" srcOrd="7" destOrd="0" presId="urn:microsoft.com/office/officeart/2011/layout/InterconnectedBlockProcess"/>
    <dgm:cxn modelId="{3674D36C-AF50-4E84-9614-0C76835A3BAF}" type="presParOf" srcId="{FDEBF84D-B446-4281-95F6-C70A8AD0ECBF}" destId="{CE6F86F6-48CD-4E2A-B5B9-7F5D43789110}" srcOrd="8" destOrd="0" presId="urn:microsoft.com/office/officeart/2011/layout/InterconnectedBlockProcess"/>
    <dgm:cxn modelId="{BA2FBBCD-6093-463A-AF12-EBB91DBDE724}" type="presParOf" srcId="{FDEBF84D-B446-4281-95F6-C70A8AD0ECBF}" destId="{E9C924BE-8542-4550-8F72-D43ACE435F04}" srcOrd="9" destOrd="0" presId="urn:microsoft.com/office/officeart/2011/layout/InterconnectedBlockProcess"/>
    <dgm:cxn modelId="{05227431-5AB2-4BAB-B6BD-6EDC9BEA8ABA}" type="presParOf" srcId="{E9C924BE-8542-4550-8F72-D43ACE435F04}" destId="{3E2166FC-5AE4-4C98-AE02-047C3FABCBCA}" srcOrd="0" destOrd="0" presId="urn:microsoft.com/office/officeart/2011/layout/InterconnectedBlockProcess"/>
    <dgm:cxn modelId="{E1BA945B-3CC1-4A21-BA90-01C3D0ABB40E}" type="presParOf" srcId="{FDEBF84D-B446-4281-95F6-C70A8AD0ECBF}" destId="{30DA0045-95CE-496F-BE0E-4E27F5CDF98F}" srcOrd="10" destOrd="0" presId="urn:microsoft.com/office/officeart/2011/layout/InterconnectedBlockProcess"/>
    <dgm:cxn modelId="{42B28234-9B5C-4BBF-9CC1-4B1ED6A68CEE}" type="presParOf" srcId="{FDEBF84D-B446-4281-95F6-C70A8AD0ECBF}" destId="{95B6676A-318B-4B27-BC53-6E045B1C26D8}"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E3CF30-9967-41FD-A18F-E26C7412BA21}" type="doc">
      <dgm:prSet loTypeId="urn:microsoft.com/office/officeart/2011/layout/InterconnectedBlockProcess" loCatId="process" qsTypeId="urn:microsoft.com/office/officeart/2005/8/quickstyle/simple1" qsCatId="simple" csTypeId="urn:microsoft.com/office/officeart/2005/8/colors/colorful1#7" csCatId="colorful" phldr="1"/>
      <dgm:spPr/>
      <dgm:t>
        <a:bodyPr/>
        <a:lstStyle/>
        <a:p>
          <a:endParaRPr lang="en-US"/>
        </a:p>
      </dgm:t>
    </dgm:pt>
    <dgm:pt modelId="{14986A26-57E4-41A6-AFD5-10D1794EBF7E}">
      <dgm:prSet phldrT="[Text]" custT="1"/>
      <dgm:spPr>
        <a:xfrm>
          <a:off x="1167010" y="364609"/>
          <a:ext cx="1531044" cy="485995"/>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b="1" smtClean="0">
              <a:solidFill>
                <a:sysClr val="window" lastClr="FFFFFF"/>
              </a:solidFill>
              <a:latin typeface="Arial Narrow" pitchFamily="34" charset="0"/>
              <a:ea typeface="+mn-ea"/>
              <a:cs typeface="+mn-cs"/>
            </a:rPr>
            <a:t>Benchmark 1</a:t>
          </a:r>
          <a:endParaRPr lang="en-US" sz="1800" b="1">
            <a:solidFill>
              <a:sysClr val="window" lastClr="FFFFFF"/>
            </a:solidFill>
            <a:latin typeface="Arial Narrow" pitchFamily="34" charset="0"/>
            <a:ea typeface="+mn-ea"/>
            <a:cs typeface="+mn-cs"/>
          </a:endParaRPr>
        </a:p>
      </dgm:t>
    </dgm:pt>
    <dgm:pt modelId="{15574D50-F4F2-44CA-AD93-9E74E3232A6D}" type="parTrans" cxnId="{67CDD949-D87A-48DE-A698-62BA26FEDC89}">
      <dgm:prSet/>
      <dgm:spPr/>
      <dgm:t>
        <a:bodyPr/>
        <a:lstStyle/>
        <a:p>
          <a:endParaRPr lang="en-US" sz="1800" b="1">
            <a:latin typeface="Arial Narrow" pitchFamily="34" charset="0"/>
          </a:endParaRPr>
        </a:p>
      </dgm:t>
    </dgm:pt>
    <dgm:pt modelId="{B1E2C6DA-A48C-41D4-AD40-702F900A1630}" type="sibTrans" cxnId="{67CDD949-D87A-48DE-A698-62BA26FEDC89}">
      <dgm:prSet/>
      <dgm:spPr/>
      <dgm:t>
        <a:bodyPr/>
        <a:lstStyle/>
        <a:p>
          <a:endParaRPr lang="en-US" sz="1800" b="1">
            <a:latin typeface="Arial Narrow" pitchFamily="34" charset="0"/>
          </a:endParaRPr>
        </a:p>
      </dgm:t>
    </dgm:pt>
    <dgm:pt modelId="{8EA6AC8B-EC61-48C1-AB5A-E12AAE8F49B1}">
      <dgm:prSet phldrT="[Text]" custT="1"/>
      <dgm:spPr>
        <a:xfrm>
          <a:off x="1167010" y="850605"/>
          <a:ext cx="1531044" cy="2915975"/>
        </a:xfrm>
        <a:prstGeom prst="wedgeRectCallout">
          <a:avLst>
            <a:gd name="adj1" fmla="val 62500"/>
            <a:gd name="adj2" fmla="val 20830"/>
          </a:avLst>
        </a:prstGeom>
        <a:solidFill>
          <a:srgbClr val="4F81BD">
            <a:tint val="50000"/>
            <a:hueOff val="-13089513"/>
            <a:satOff val="-703"/>
            <a:lumOff val="11364"/>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sz="1800" b="1" dirty="0" smtClean="0">
            <a:solidFill>
              <a:sysClr val="windowText" lastClr="000000">
                <a:hueOff val="0"/>
                <a:satOff val="0"/>
                <a:lumOff val="0"/>
                <a:alphaOff val="0"/>
              </a:sysClr>
            </a:solidFill>
            <a:latin typeface="Arial Narrow" pitchFamily="34" charset="0"/>
            <a:ea typeface="+mn-ea"/>
            <a:cs typeface="+mn-cs"/>
          </a:endParaRPr>
        </a:p>
        <a:p>
          <a:pPr algn="ctr"/>
          <a:r>
            <a:rPr lang="en-US" sz="1800" b="1" dirty="0" smtClean="0">
              <a:solidFill>
                <a:sysClr val="windowText" lastClr="000000">
                  <a:hueOff val="0"/>
                  <a:satOff val="0"/>
                  <a:lumOff val="0"/>
                  <a:alphaOff val="0"/>
                </a:sysClr>
              </a:solidFill>
              <a:latin typeface="Arial Narrow" pitchFamily="34" charset="0"/>
              <a:ea typeface="+mn-ea"/>
              <a:cs typeface="+mn-cs"/>
            </a:rPr>
            <a:t>1st Quarter</a:t>
          </a:r>
        </a:p>
      </dgm:t>
    </dgm:pt>
    <dgm:pt modelId="{97495EBE-8393-49B1-9AEF-F336839B6E95}" type="parTrans" cxnId="{7CF434C7-D386-41D6-AEF8-36D598DBABA0}">
      <dgm:prSet/>
      <dgm:spPr/>
      <dgm:t>
        <a:bodyPr/>
        <a:lstStyle/>
        <a:p>
          <a:endParaRPr lang="en-US" sz="1800" b="1">
            <a:latin typeface="Arial Narrow" pitchFamily="34" charset="0"/>
          </a:endParaRPr>
        </a:p>
      </dgm:t>
    </dgm:pt>
    <dgm:pt modelId="{96914731-4C28-4048-B087-58A39E50FFCA}" type="sibTrans" cxnId="{7CF434C7-D386-41D6-AEF8-36D598DBABA0}">
      <dgm:prSet/>
      <dgm:spPr/>
      <dgm:t>
        <a:bodyPr/>
        <a:lstStyle/>
        <a:p>
          <a:endParaRPr lang="en-US" sz="1800" b="1">
            <a:latin typeface="Arial Narrow" pitchFamily="34" charset="0"/>
          </a:endParaRPr>
        </a:p>
      </dgm:t>
    </dgm:pt>
    <dgm:pt modelId="{E7DE7C9B-C743-4BDC-B925-40397720ACB0}">
      <dgm:prSet phldrT="[Text]" custT="1"/>
      <dgm:spPr>
        <a:xfrm>
          <a:off x="2698055" y="243222"/>
          <a:ext cx="1531044" cy="60738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b="1" smtClean="0">
              <a:solidFill>
                <a:sysClr val="window" lastClr="FFFFFF"/>
              </a:solidFill>
              <a:latin typeface="Arial Narrow" pitchFamily="34" charset="0"/>
              <a:ea typeface="+mn-ea"/>
              <a:cs typeface="+mn-cs"/>
            </a:rPr>
            <a:t>Benchmark 2</a:t>
          </a:r>
          <a:endParaRPr lang="en-US" sz="1800" b="1">
            <a:solidFill>
              <a:sysClr val="window" lastClr="FFFFFF"/>
            </a:solidFill>
            <a:latin typeface="Arial Narrow" pitchFamily="34" charset="0"/>
            <a:ea typeface="+mn-ea"/>
            <a:cs typeface="+mn-cs"/>
          </a:endParaRPr>
        </a:p>
      </dgm:t>
    </dgm:pt>
    <dgm:pt modelId="{06AC0189-6583-43FE-BDE0-812FC7D8BD8F}" type="parTrans" cxnId="{7B5402BC-42C2-4DC2-9ED2-9C9E0E11F4E2}">
      <dgm:prSet/>
      <dgm:spPr/>
      <dgm:t>
        <a:bodyPr/>
        <a:lstStyle/>
        <a:p>
          <a:endParaRPr lang="en-US" sz="1800" b="1">
            <a:latin typeface="Arial Narrow" pitchFamily="34" charset="0"/>
          </a:endParaRPr>
        </a:p>
      </dgm:t>
    </dgm:pt>
    <dgm:pt modelId="{0245D8C2-4DDA-4EBF-AEE7-647603A8D2A6}" type="sibTrans" cxnId="{7B5402BC-42C2-4DC2-9ED2-9C9E0E11F4E2}">
      <dgm:prSet/>
      <dgm:spPr/>
      <dgm:t>
        <a:bodyPr/>
        <a:lstStyle/>
        <a:p>
          <a:endParaRPr lang="en-US" sz="1800" b="1">
            <a:latin typeface="Arial Narrow" pitchFamily="34" charset="0"/>
          </a:endParaRPr>
        </a:p>
      </dgm:t>
    </dgm:pt>
    <dgm:pt modelId="{9DA3953E-B76E-4989-B00F-125025FB64DF}">
      <dgm:prSet phldrT="[Text]" custT="1"/>
      <dgm:spPr>
        <a:xfrm>
          <a:off x="2698055" y="850605"/>
          <a:ext cx="1531044" cy="3159198"/>
        </a:xfrm>
        <a:prstGeom prst="wedgeRectCallout">
          <a:avLst>
            <a:gd name="adj1" fmla="val 62500"/>
            <a:gd name="adj2" fmla="val 20830"/>
          </a:avLst>
        </a:prstGeom>
        <a:solidFill>
          <a:srgbClr val="4F81BD">
            <a:tint val="50000"/>
            <a:hueOff val="-8726342"/>
            <a:satOff val="-469"/>
            <a:lumOff val="7576"/>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US" sz="1800" b="1" dirty="0" smtClean="0">
            <a:solidFill>
              <a:sysClr val="windowText" lastClr="000000">
                <a:hueOff val="0"/>
                <a:satOff val="0"/>
                <a:lumOff val="0"/>
                <a:alphaOff val="0"/>
              </a:sysClr>
            </a:solidFill>
            <a:latin typeface="Arial Narrow" pitchFamily="34" charset="0"/>
            <a:ea typeface="+mn-ea"/>
            <a:cs typeface="+mn-cs"/>
          </a:endParaRPr>
        </a:p>
        <a:p>
          <a:pPr algn="l"/>
          <a:r>
            <a:rPr lang="en-US" sz="1800" b="1" dirty="0" smtClean="0">
              <a:solidFill>
                <a:sysClr val="windowText" lastClr="000000">
                  <a:hueOff val="0"/>
                  <a:satOff val="0"/>
                  <a:lumOff val="0"/>
                  <a:alphaOff val="0"/>
                </a:sysClr>
              </a:solidFill>
              <a:latin typeface="Arial Narrow" pitchFamily="34" charset="0"/>
              <a:ea typeface="+mn-ea"/>
              <a:cs typeface="+mn-cs"/>
            </a:rPr>
            <a:t>2nd Quarter</a:t>
          </a:r>
          <a:endParaRPr lang="en-US" sz="1800" b="1" dirty="0">
            <a:solidFill>
              <a:sysClr val="windowText" lastClr="000000">
                <a:hueOff val="0"/>
                <a:satOff val="0"/>
                <a:lumOff val="0"/>
                <a:alphaOff val="0"/>
              </a:sysClr>
            </a:solidFill>
            <a:latin typeface="Arial Narrow" pitchFamily="34" charset="0"/>
            <a:ea typeface="+mn-ea"/>
            <a:cs typeface="+mn-cs"/>
          </a:endParaRPr>
        </a:p>
      </dgm:t>
    </dgm:pt>
    <dgm:pt modelId="{B9027624-0B39-49AF-B246-0FAFCCC940BE}" type="parTrans" cxnId="{2A2A8B81-0534-443A-9787-0C27226F273C}">
      <dgm:prSet/>
      <dgm:spPr/>
      <dgm:t>
        <a:bodyPr/>
        <a:lstStyle/>
        <a:p>
          <a:endParaRPr lang="en-US" sz="1800" b="1">
            <a:latin typeface="Arial Narrow" pitchFamily="34" charset="0"/>
          </a:endParaRPr>
        </a:p>
      </dgm:t>
    </dgm:pt>
    <dgm:pt modelId="{AC126F0C-551F-4E8C-98A2-BC85E26040B1}" type="sibTrans" cxnId="{2A2A8B81-0534-443A-9787-0C27226F273C}">
      <dgm:prSet/>
      <dgm:spPr/>
      <dgm:t>
        <a:bodyPr/>
        <a:lstStyle/>
        <a:p>
          <a:endParaRPr lang="en-US" sz="1800" b="1">
            <a:latin typeface="Arial Narrow" pitchFamily="34" charset="0"/>
          </a:endParaRPr>
        </a:p>
      </dgm:t>
    </dgm:pt>
    <dgm:pt modelId="{49F0EBFD-9F91-4F54-830C-C3FE7188709E}">
      <dgm:prSet phldrT="[Text]" custT="1"/>
      <dgm:spPr>
        <a:xfrm>
          <a:off x="4229100" y="123634"/>
          <a:ext cx="1531044" cy="729218"/>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b="1" dirty="0" smtClean="0">
              <a:solidFill>
                <a:sysClr val="window" lastClr="FFFFFF"/>
              </a:solidFill>
              <a:latin typeface="Arial Narrow" pitchFamily="34" charset="0"/>
              <a:ea typeface="+mn-ea"/>
              <a:cs typeface="+mn-cs"/>
            </a:rPr>
            <a:t>Benchmark 3</a:t>
          </a:r>
          <a:endParaRPr lang="en-US" sz="1800" b="1" dirty="0">
            <a:solidFill>
              <a:sysClr val="window" lastClr="FFFFFF"/>
            </a:solidFill>
            <a:latin typeface="Arial Narrow" pitchFamily="34" charset="0"/>
            <a:ea typeface="+mn-ea"/>
            <a:cs typeface="+mn-cs"/>
          </a:endParaRPr>
        </a:p>
      </dgm:t>
    </dgm:pt>
    <dgm:pt modelId="{270F1945-A6A4-4E47-AD03-277633D606D6}" type="parTrans" cxnId="{845F5169-0621-4EC1-9E1C-C547191EE86A}">
      <dgm:prSet/>
      <dgm:spPr/>
      <dgm:t>
        <a:bodyPr/>
        <a:lstStyle/>
        <a:p>
          <a:endParaRPr lang="en-US" sz="1800" b="1">
            <a:latin typeface="Arial Narrow" pitchFamily="34" charset="0"/>
          </a:endParaRPr>
        </a:p>
      </dgm:t>
    </dgm:pt>
    <dgm:pt modelId="{97CB6313-6CAE-4CED-B330-C7B726C73555}" type="sibTrans" cxnId="{845F5169-0621-4EC1-9E1C-C547191EE86A}">
      <dgm:prSet/>
      <dgm:spPr/>
      <dgm:t>
        <a:bodyPr/>
        <a:lstStyle/>
        <a:p>
          <a:endParaRPr lang="en-US" sz="1800" b="1">
            <a:latin typeface="Arial Narrow" pitchFamily="34" charset="0"/>
          </a:endParaRPr>
        </a:p>
      </dgm:t>
    </dgm:pt>
    <dgm:pt modelId="{6EB60EB3-CC27-4108-8264-101709170757}">
      <dgm:prSet phldrT="[Text]" custT="1"/>
      <dgm:spPr>
        <a:xfrm>
          <a:off x="4229100" y="850605"/>
          <a:ext cx="1531044" cy="3402421"/>
        </a:xfrm>
        <a:prstGeom prst="wedgeRectCallout">
          <a:avLst>
            <a:gd name="adj1" fmla="val 62500"/>
            <a:gd name="adj2" fmla="val 20830"/>
          </a:avLst>
        </a:prstGeom>
        <a:solidFill>
          <a:srgbClr val="4F81BD">
            <a:tint val="50000"/>
            <a:hueOff val="-4363171"/>
            <a:satOff val="-234"/>
            <a:lumOff val="3788"/>
            <a:alphaOff val="0"/>
          </a:srgbClr>
        </a:solidFill>
        <a:ln w="25400" cap="flat" cmpd="sng" algn="ctr">
          <a:solidFill>
            <a:sysClr val="window" lastClr="FFFFFF">
              <a:hueOff val="0"/>
              <a:satOff val="0"/>
              <a:lumOff val="0"/>
              <a:alphaOff val="0"/>
            </a:sysClr>
          </a:solidFill>
          <a:prstDash val="solid"/>
        </a:ln>
        <a:effectLst/>
      </dgm:spPr>
      <dgm:t>
        <a:bodyPr/>
        <a:lstStyle/>
        <a:p>
          <a:pPr algn="r"/>
          <a:endParaRPr lang="en-US" sz="1800" b="1" dirty="0" smtClean="0">
            <a:solidFill>
              <a:sysClr val="windowText" lastClr="000000">
                <a:hueOff val="0"/>
                <a:satOff val="0"/>
                <a:lumOff val="0"/>
                <a:alphaOff val="0"/>
              </a:sysClr>
            </a:solidFill>
            <a:latin typeface="Arial Narrow" pitchFamily="34" charset="0"/>
            <a:ea typeface="+mn-ea"/>
            <a:cs typeface="+mn-cs"/>
          </a:endParaRPr>
        </a:p>
        <a:p>
          <a:pPr algn="l"/>
          <a:r>
            <a:rPr lang="en-US" sz="1800" b="1" dirty="0" smtClean="0">
              <a:solidFill>
                <a:sysClr val="windowText" lastClr="000000">
                  <a:hueOff val="0"/>
                  <a:satOff val="0"/>
                  <a:lumOff val="0"/>
                  <a:alphaOff val="0"/>
                </a:sysClr>
              </a:solidFill>
              <a:latin typeface="Arial Narrow" pitchFamily="34" charset="0"/>
              <a:ea typeface="+mn-ea"/>
              <a:cs typeface="+mn-cs"/>
            </a:rPr>
            <a:t>3rd Quarter</a:t>
          </a:r>
          <a:endParaRPr lang="en-US" sz="1800" b="1" dirty="0">
            <a:solidFill>
              <a:sysClr val="windowText" lastClr="000000">
                <a:hueOff val="0"/>
                <a:satOff val="0"/>
                <a:lumOff val="0"/>
                <a:alphaOff val="0"/>
              </a:sysClr>
            </a:solidFill>
            <a:latin typeface="Arial Narrow" pitchFamily="34" charset="0"/>
            <a:ea typeface="+mn-ea"/>
            <a:cs typeface="+mn-cs"/>
          </a:endParaRPr>
        </a:p>
      </dgm:t>
    </dgm:pt>
    <dgm:pt modelId="{BDF3F05A-E0F1-4DD4-846D-56BA911369E1}" type="parTrans" cxnId="{BE31CFF7-0C77-44DE-9E59-3BF3E9C0C540}">
      <dgm:prSet/>
      <dgm:spPr/>
      <dgm:t>
        <a:bodyPr/>
        <a:lstStyle/>
        <a:p>
          <a:endParaRPr lang="en-US" sz="1800" b="1">
            <a:latin typeface="Arial Narrow" pitchFamily="34" charset="0"/>
          </a:endParaRPr>
        </a:p>
      </dgm:t>
    </dgm:pt>
    <dgm:pt modelId="{6F518B22-E4C7-455D-8050-2C87C65F91A7}" type="sibTrans" cxnId="{BE31CFF7-0C77-44DE-9E59-3BF3E9C0C540}">
      <dgm:prSet/>
      <dgm:spPr/>
      <dgm:t>
        <a:bodyPr/>
        <a:lstStyle/>
        <a:p>
          <a:endParaRPr lang="en-US" sz="1800" b="1">
            <a:latin typeface="Arial Narrow" pitchFamily="34" charset="0"/>
          </a:endParaRPr>
        </a:p>
      </dgm:t>
    </dgm:pt>
    <dgm:pt modelId="{B6A102EE-0A98-44F6-AAC8-63544F11A6FC}">
      <dgm:prSet custT="1"/>
      <dgm:spPr>
        <a:xfrm>
          <a:off x="5760144" y="0"/>
          <a:ext cx="1531044" cy="850605"/>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b="1" smtClean="0">
              <a:solidFill>
                <a:sysClr val="window" lastClr="FFFFFF"/>
              </a:solidFill>
              <a:latin typeface="Arial Narrow" pitchFamily="34" charset="0"/>
              <a:ea typeface="+mn-ea"/>
              <a:cs typeface="+mn-cs"/>
            </a:rPr>
            <a:t>Benchmark 4</a:t>
          </a:r>
          <a:endParaRPr lang="en-US" sz="1800" b="1">
            <a:solidFill>
              <a:sysClr val="window" lastClr="FFFFFF"/>
            </a:solidFill>
            <a:latin typeface="Arial Narrow" pitchFamily="34" charset="0"/>
            <a:ea typeface="+mn-ea"/>
            <a:cs typeface="+mn-cs"/>
          </a:endParaRPr>
        </a:p>
      </dgm:t>
    </dgm:pt>
    <dgm:pt modelId="{F5E58F16-6CEE-4712-B887-8A71854EB053}" type="parTrans" cxnId="{C56A7782-0DCC-4BA9-9468-EE7B2F5B9578}">
      <dgm:prSet/>
      <dgm:spPr/>
      <dgm:t>
        <a:bodyPr/>
        <a:lstStyle/>
        <a:p>
          <a:endParaRPr lang="en-US" sz="1800" b="1">
            <a:latin typeface="Arial Narrow" pitchFamily="34" charset="0"/>
          </a:endParaRPr>
        </a:p>
      </dgm:t>
    </dgm:pt>
    <dgm:pt modelId="{6845383E-161A-4B06-8868-3EB66EEF52AE}" type="sibTrans" cxnId="{C56A7782-0DCC-4BA9-9468-EE7B2F5B9578}">
      <dgm:prSet/>
      <dgm:spPr/>
      <dgm:t>
        <a:bodyPr/>
        <a:lstStyle/>
        <a:p>
          <a:endParaRPr lang="en-US" sz="1800" b="1">
            <a:latin typeface="Arial Narrow" pitchFamily="34" charset="0"/>
          </a:endParaRPr>
        </a:p>
      </dgm:t>
    </dgm:pt>
    <dgm:pt modelId="{33DED717-05F2-48D7-A5A7-0FE57B74855F}">
      <dgm:prSet custT="1"/>
      <dgm:spPr>
        <a:xfrm>
          <a:off x="5760144" y="850605"/>
          <a:ext cx="1531044" cy="3645194"/>
        </a:xfrm>
        <a:prstGeom prst="wedgeRectCallout">
          <a:avLst>
            <a:gd name="adj1" fmla="val 0"/>
            <a:gd name="adj2" fmla="val 0"/>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en-US" sz="1800" b="1" dirty="0" smtClean="0">
            <a:solidFill>
              <a:sysClr val="windowText" lastClr="000000">
                <a:hueOff val="0"/>
                <a:satOff val="0"/>
                <a:lumOff val="0"/>
                <a:alphaOff val="0"/>
              </a:sysClr>
            </a:solidFill>
            <a:latin typeface="Arial Narrow" pitchFamily="34" charset="0"/>
            <a:ea typeface="+mn-ea"/>
            <a:cs typeface="+mn-cs"/>
          </a:endParaRPr>
        </a:p>
        <a:p>
          <a:pPr algn="l"/>
          <a:r>
            <a:rPr lang="en-US" sz="1800" b="1" dirty="0" smtClean="0">
              <a:solidFill>
                <a:sysClr val="windowText" lastClr="000000">
                  <a:hueOff val="0"/>
                  <a:satOff val="0"/>
                  <a:lumOff val="0"/>
                  <a:alphaOff val="0"/>
                </a:sysClr>
              </a:solidFill>
              <a:latin typeface="Arial Narrow" pitchFamily="34" charset="0"/>
              <a:ea typeface="+mn-ea"/>
              <a:cs typeface="+mn-cs"/>
            </a:rPr>
            <a:t>4th Quarter</a:t>
          </a:r>
          <a:endParaRPr lang="en-US" sz="1800" b="1" dirty="0">
            <a:solidFill>
              <a:sysClr val="windowText" lastClr="000000">
                <a:hueOff val="0"/>
                <a:satOff val="0"/>
                <a:lumOff val="0"/>
                <a:alphaOff val="0"/>
              </a:sysClr>
            </a:solidFill>
            <a:latin typeface="Arial Narrow" pitchFamily="34" charset="0"/>
            <a:ea typeface="+mn-ea"/>
            <a:cs typeface="+mn-cs"/>
          </a:endParaRPr>
        </a:p>
      </dgm:t>
    </dgm:pt>
    <dgm:pt modelId="{C71A1F15-9343-44D4-9BEF-CC3F174D29FF}" type="parTrans" cxnId="{0656F7A8-B233-4FC8-A708-8EC95734F5FF}">
      <dgm:prSet/>
      <dgm:spPr/>
      <dgm:t>
        <a:bodyPr/>
        <a:lstStyle/>
        <a:p>
          <a:endParaRPr lang="en-US" sz="1800" b="1">
            <a:latin typeface="Arial Narrow" pitchFamily="34" charset="0"/>
          </a:endParaRPr>
        </a:p>
      </dgm:t>
    </dgm:pt>
    <dgm:pt modelId="{CD358B0C-52C8-41E3-A33F-34BBDFCC5224}" type="sibTrans" cxnId="{0656F7A8-B233-4FC8-A708-8EC95734F5FF}">
      <dgm:prSet/>
      <dgm:spPr/>
      <dgm:t>
        <a:bodyPr/>
        <a:lstStyle/>
        <a:p>
          <a:endParaRPr lang="en-US" sz="1800" b="1">
            <a:latin typeface="Arial Narrow" pitchFamily="34" charset="0"/>
          </a:endParaRPr>
        </a:p>
      </dgm:t>
    </dgm:pt>
    <dgm:pt modelId="{FDEBF84D-B446-4281-95F6-C70A8AD0ECBF}" type="pres">
      <dgm:prSet presAssocID="{8EE3CF30-9967-41FD-A18F-E26C7412BA21}" presName="Name0" presStyleCnt="0">
        <dgm:presLayoutVars>
          <dgm:chMax val="7"/>
          <dgm:chPref val="5"/>
          <dgm:dir/>
          <dgm:animOne val="branch"/>
          <dgm:animLvl val="lvl"/>
        </dgm:presLayoutVars>
      </dgm:prSet>
      <dgm:spPr/>
      <dgm:t>
        <a:bodyPr/>
        <a:lstStyle/>
        <a:p>
          <a:endParaRPr lang="en-US"/>
        </a:p>
      </dgm:t>
    </dgm:pt>
    <dgm:pt modelId="{9F62CF07-3AF1-403A-BA49-747FC49BAABF}" type="pres">
      <dgm:prSet presAssocID="{B6A102EE-0A98-44F6-AAC8-63544F11A6FC}" presName="ChildAccent4" presStyleCnt="0"/>
      <dgm:spPr/>
      <dgm:t>
        <a:bodyPr/>
        <a:lstStyle/>
        <a:p>
          <a:endParaRPr lang="en-US"/>
        </a:p>
      </dgm:t>
    </dgm:pt>
    <dgm:pt modelId="{2DEE6B55-07B9-4C67-9AB6-4C923FD9A875}" type="pres">
      <dgm:prSet presAssocID="{B6A102EE-0A98-44F6-AAC8-63544F11A6FC}" presName="ChildAccent" presStyleLbl="alignImgPlace1" presStyleIdx="0" presStyleCnt="4"/>
      <dgm:spPr>
        <a:prstGeom prst="wedgeRectCallout">
          <a:avLst>
            <a:gd name="adj1" fmla="val 0"/>
            <a:gd name="adj2" fmla="val 0"/>
          </a:avLst>
        </a:prstGeom>
      </dgm:spPr>
      <dgm:t>
        <a:bodyPr/>
        <a:lstStyle/>
        <a:p>
          <a:endParaRPr lang="en-US"/>
        </a:p>
      </dgm:t>
    </dgm:pt>
    <dgm:pt modelId="{41D6BC9A-4993-412D-991D-7773466753BA}" type="pres">
      <dgm:prSet presAssocID="{B6A102EE-0A98-44F6-AAC8-63544F11A6FC}" presName="Child4" presStyleLbl="revTx" presStyleIdx="0" presStyleCnt="0">
        <dgm:presLayoutVars>
          <dgm:chMax val="0"/>
          <dgm:chPref val="0"/>
          <dgm:bulletEnabled val="1"/>
        </dgm:presLayoutVars>
      </dgm:prSet>
      <dgm:spPr/>
      <dgm:t>
        <a:bodyPr/>
        <a:lstStyle/>
        <a:p>
          <a:endParaRPr lang="en-US"/>
        </a:p>
      </dgm:t>
    </dgm:pt>
    <dgm:pt modelId="{002BDBB2-C8B1-4E4D-8F9E-51B764087A9A}" type="pres">
      <dgm:prSet presAssocID="{B6A102EE-0A98-44F6-AAC8-63544F11A6FC}" presName="Parent4" presStyleLbl="node1" presStyleIdx="0" presStyleCnt="4">
        <dgm:presLayoutVars>
          <dgm:chMax val="2"/>
          <dgm:chPref val="1"/>
          <dgm:bulletEnabled val="1"/>
        </dgm:presLayoutVars>
      </dgm:prSet>
      <dgm:spPr>
        <a:prstGeom prst="rect">
          <a:avLst/>
        </a:prstGeom>
      </dgm:spPr>
      <dgm:t>
        <a:bodyPr/>
        <a:lstStyle/>
        <a:p>
          <a:endParaRPr lang="en-US"/>
        </a:p>
      </dgm:t>
    </dgm:pt>
    <dgm:pt modelId="{F51772F3-425F-4B7B-9688-078823F943AC}" type="pres">
      <dgm:prSet presAssocID="{49F0EBFD-9F91-4F54-830C-C3FE7188709E}" presName="ChildAccent3" presStyleCnt="0"/>
      <dgm:spPr/>
      <dgm:t>
        <a:bodyPr/>
        <a:lstStyle/>
        <a:p>
          <a:endParaRPr lang="en-US"/>
        </a:p>
      </dgm:t>
    </dgm:pt>
    <dgm:pt modelId="{8C059E8D-9F5F-454D-B503-FDD9C299DE81}" type="pres">
      <dgm:prSet presAssocID="{49F0EBFD-9F91-4F54-830C-C3FE7188709E}" presName="ChildAccent" presStyleLbl="alignImgPlace1" presStyleIdx="1" presStyleCnt="4"/>
      <dgm:spPr>
        <a:prstGeom prst="wedgeRectCallout">
          <a:avLst>
            <a:gd name="adj1" fmla="val 62500"/>
            <a:gd name="adj2" fmla="val 20830"/>
          </a:avLst>
        </a:prstGeom>
      </dgm:spPr>
      <dgm:t>
        <a:bodyPr/>
        <a:lstStyle/>
        <a:p>
          <a:endParaRPr lang="en-US"/>
        </a:p>
      </dgm:t>
    </dgm:pt>
    <dgm:pt modelId="{664F3285-D175-4EEE-83EE-B39356DCE3E7}" type="pres">
      <dgm:prSet presAssocID="{49F0EBFD-9F91-4F54-830C-C3FE7188709E}" presName="Child3" presStyleLbl="revTx" presStyleIdx="0" presStyleCnt="0">
        <dgm:presLayoutVars>
          <dgm:chMax val="0"/>
          <dgm:chPref val="0"/>
          <dgm:bulletEnabled val="1"/>
        </dgm:presLayoutVars>
      </dgm:prSet>
      <dgm:spPr/>
      <dgm:t>
        <a:bodyPr/>
        <a:lstStyle/>
        <a:p>
          <a:endParaRPr lang="en-US"/>
        </a:p>
      </dgm:t>
    </dgm:pt>
    <dgm:pt modelId="{97833F4E-99BA-4D42-9B35-D0D0D6D20127}" type="pres">
      <dgm:prSet presAssocID="{49F0EBFD-9F91-4F54-830C-C3FE7188709E}" presName="Parent3" presStyleLbl="node1" presStyleIdx="1" presStyleCnt="4">
        <dgm:presLayoutVars>
          <dgm:chMax val="2"/>
          <dgm:chPref val="1"/>
          <dgm:bulletEnabled val="1"/>
        </dgm:presLayoutVars>
      </dgm:prSet>
      <dgm:spPr>
        <a:prstGeom prst="rect">
          <a:avLst/>
        </a:prstGeom>
      </dgm:spPr>
      <dgm:t>
        <a:bodyPr/>
        <a:lstStyle/>
        <a:p>
          <a:endParaRPr lang="en-US"/>
        </a:p>
      </dgm:t>
    </dgm:pt>
    <dgm:pt modelId="{9966F8D6-8D5D-4B06-B1EF-83D65E234FE5}" type="pres">
      <dgm:prSet presAssocID="{E7DE7C9B-C743-4BDC-B925-40397720ACB0}" presName="ChildAccent2" presStyleCnt="0"/>
      <dgm:spPr/>
      <dgm:t>
        <a:bodyPr/>
        <a:lstStyle/>
        <a:p>
          <a:endParaRPr lang="en-US"/>
        </a:p>
      </dgm:t>
    </dgm:pt>
    <dgm:pt modelId="{9279EA5A-0BB8-4486-B874-80BDA95BE03D}" type="pres">
      <dgm:prSet presAssocID="{E7DE7C9B-C743-4BDC-B925-40397720ACB0}" presName="ChildAccent" presStyleLbl="alignImgPlace1" presStyleIdx="2" presStyleCnt="4"/>
      <dgm:spPr>
        <a:prstGeom prst="wedgeRectCallout">
          <a:avLst>
            <a:gd name="adj1" fmla="val 62500"/>
            <a:gd name="adj2" fmla="val 20830"/>
          </a:avLst>
        </a:prstGeom>
      </dgm:spPr>
      <dgm:t>
        <a:bodyPr/>
        <a:lstStyle/>
        <a:p>
          <a:endParaRPr lang="en-US"/>
        </a:p>
      </dgm:t>
    </dgm:pt>
    <dgm:pt modelId="{A7221953-93ED-498E-9062-646D166BA34A}" type="pres">
      <dgm:prSet presAssocID="{E7DE7C9B-C743-4BDC-B925-40397720ACB0}" presName="Child2" presStyleLbl="revTx" presStyleIdx="0" presStyleCnt="0">
        <dgm:presLayoutVars>
          <dgm:chMax val="0"/>
          <dgm:chPref val="0"/>
          <dgm:bulletEnabled val="1"/>
        </dgm:presLayoutVars>
      </dgm:prSet>
      <dgm:spPr/>
      <dgm:t>
        <a:bodyPr/>
        <a:lstStyle/>
        <a:p>
          <a:endParaRPr lang="en-US"/>
        </a:p>
      </dgm:t>
    </dgm:pt>
    <dgm:pt modelId="{CE6F86F6-48CD-4E2A-B5B9-7F5D43789110}" type="pres">
      <dgm:prSet presAssocID="{E7DE7C9B-C743-4BDC-B925-40397720ACB0}" presName="Parent2" presStyleLbl="node1" presStyleIdx="2" presStyleCnt="4">
        <dgm:presLayoutVars>
          <dgm:chMax val="2"/>
          <dgm:chPref val="1"/>
          <dgm:bulletEnabled val="1"/>
        </dgm:presLayoutVars>
      </dgm:prSet>
      <dgm:spPr>
        <a:prstGeom prst="rect">
          <a:avLst/>
        </a:prstGeom>
      </dgm:spPr>
      <dgm:t>
        <a:bodyPr/>
        <a:lstStyle/>
        <a:p>
          <a:endParaRPr lang="en-US"/>
        </a:p>
      </dgm:t>
    </dgm:pt>
    <dgm:pt modelId="{E9C924BE-8542-4550-8F72-D43ACE435F04}" type="pres">
      <dgm:prSet presAssocID="{14986A26-57E4-41A6-AFD5-10D1794EBF7E}" presName="ChildAccent1" presStyleCnt="0"/>
      <dgm:spPr/>
      <dgm:t>
        <a:bodyPr/>
        <a:lstStyle/>
        <a:p>
          <a:endParaRPr lang="en-US"/>
        </a:p>
      </dgm:t>
    </dgm:pt>
    <dgm:pt modelId="{3E2166FC-5AE4-4C98-AE02-047C3FABCBCA}" type="pres">
      <dgm:prSet presAssocID="{14986A26-57E4-41A6-AFD5-10D1794EBF7E}" presName="ChildAccent" presStyleLbl="alignImgPlace1" presStyleIdx="3" presStyleCnt="4"/>
      <dgm:spPr>
        <a:prstGeom prst="wedgeRectCallout">
          <a:avLst>
            <a:gd name="adj1" fmla="val 62500"/>
            <a:gd name="adj2" fmla="val 20830"/>
          </a:avLst>
        </a:prstGeom>
      </dgm:spPr>
      <dgm:t>
        <a:bodyPr/>
        <a:lstStyle/>
        <a:p>
          <a:endParaRPr lang="en-US"/>
        </a:p>
      </dgm:t>
    </dgm:pt>
    <dgm:pt modelId="{30DA0045-95CE-496F-BE0E-4E27F5CDF98F}" type="pres">
      <dgm:prSet presAssocID="{14986A26-57E4-41A6-AFD5-10D1794EBF7E}" presName="Child1" presStyleLbl="revTx" presStyleIdx="0" presStyleCnt="0">
        <dgm:presLayoutVars>
          <dgm:chMax val="0"/>
          <dgm:chPref val="0"/>
          <dgm:bulletEnabled val="1"/>
        </dgm:presLayoutVars>
      </dgm:prSet>
      <dgm:spPr/>
      <dgm:t>
        <a:bodyPr/>
        <a:lstStyle/>
        <a:p>
          <a:endParaRPr lang="en-US"/>
        </a:p>
      </dgm:t>
    </dgm:pt>
    <dgm:pt modelId="{95B6676A-318B-4B27-BC53-6E045B1C26D8}" type="pres">
      <dgm:prSet presAssocID="{14986A26-57E4-41A6-AFD5-10D1794EBF7E}" presName="Parent1" presStyleLbl="node1" presStyleIdx="3" presStyleCnt="4">
        <dgm:presLayoutVars>
          <dgm:chMax val="2"/>
          <dgm:chPref val="1"/>
          <dgm:bulletEnabled val="1"/>
        </dgm:presLayoutVars>
      </dgm:prSet>
      <dgm:spPr>
        <a:prstGeom prst="rect">
          <a:avLst/>
        </a:prstGeom>
      </dgm:spPr>
      <dgm:t>
        <a:bodyPr/>
        <a:lstStyle/>
        <a:p>
          <a:endParaRPr lang="en-US"/>
        </a:p>
      </dgm:t>
    </dgm:pt>
  </dgm:ptLst>
  <dgm:cxnLst>
    <dgm:cxn modelId="{BE31CFF7-0C77-44DE-9E59-3BF3E9C0C540}" srcId="{49F0EBFD-9F91-4F54-830C-C3FE7188709E}" destId="{6EB60EB3-CC27-4108-8264-101709170757}" srcOrd="0" destOrd="0" parTransId="{BDF3F05A-E0F1-4DD4-846D-56BA911369E1}" sibTransId="{6F518B22-E4C7-455D-8050-2C87C65F91A7}"/>
    <dgm:cxn modelId="{511915EF-0A26-4D75-BC59-3554A1B51F70}" type="presOf" srcId="{6EB60EB3-CC27-4108-8264-101709170757}" destId="{8C059E8D-9F5F-454D-B503-FDD9C299DE81}" srcOrd="0" destOrd="0" presId="urn:microsoft.com/office/officeart/2011/layout/InterconnectedBlockProcess"/>
    <dgm:cxn modelId="{67CDD949-D87A-48DE-A698-62BA26FEDC89}" srcId="{8EE3CF30-9967-41FD-A18F-E26C7412BA21}" destId="{14986A26-57E4-41A6-AFD5-10D1794EBF7E}" srcOrd="0" destOrd="0" parTransId="{15574D50-F4F2-44CA-AD93-9E74E3232A6D}" sibTransId="{B1E2C6DA-A48C-41D4-AD40-702F900A1630}"/>
    <dgm:cxn modelId="{0656F7A8-B233-4FC8-A708-8EC95734F5FF}" srcId="{B6A102EE-0A98-44F6-AAC8-63544F11A6FC}" destId="{33DED717-05F2-48D7-A5A7-0FE57B74855F}" srcOrd="0" destOrd="0" parTransId="{C71A1F15-9343-44D4-9BEF-CC3F174D29FF}" sibTransId="{CD358B0C-52C8-41E3-A33F-34BBDFCC5224}"/>
    <dgm:cxn modelId="{B444FFB2-039C-4F0C-8009-7AF66B11F39D}" type="presOf" srcId="{14986A26-57E4-41A6-AFD5-10D1794EBF7E}" destId="{95B6676A-318B-4B27-BC53-6E045B1C26D8}" srcOrd="0" destOrd="0" presId="urn:microsoft.com/office/officeart/2011/layout/InterconnectedBlockProcess"/>
    <dgm:cxn modelId="{7845FE7E-5143-4851-A7CA-7B8EBB5A719C}" type="presOf" srcId="{8EA6AC8B-EC61-48C1-AB5A-E12AAE8F49B1}" destId="{3E2166FC-5AE4-4C98-AE02-047C3FABCBCA}" srcOrd="0" destOrd="0" presId="urn:microsoft.com/office/officeart/2011/layout/InterconnectedBlockProcess"/>
    <dgm:cxn modelId="{5242A577-D684-454D-B122-DFADE3C5783D}" type="presOf" srcId="{9DA3953E-B76E-4989-B00F-125025FB64DF}" destId="{9279EA5A-0BB8-4486-B874-80BDA95BE03D}" srcOrd="0" destOrd="0" presId="urn:microsoft.com/office/officeart/2011/layout/InterconnectedBlockProcess"/>
    <dgm:cxn modelId="{79D4FC12-32A9-488B-85FD-C58D51AFD24F}" type="presOf" srcId="{6EB60EB3-CC27-4108-8264-101709170757}" destId="{664F3285-D175-4EEE-83EE-B39356DCE3E7}" srcOrd="1" destOrd="0" presId="urn:microsoft.com/office/officeart/2011/layout/InterconnectedBlockProcess"/>
    <dgm:cxn modelId="{7CF434C7-D386-41D6-AEF8-36D598DBABA0}" srcId="{14986A26-57E4-41A6-AFD5-10D1794EBF7E}" destId="{8EA6AC8B-EC61-48C1-AB5A-E12AAE8F49B1}" srcOrd="0" destOrd="0" parTransId="{97495EBE-8393-49B1-9AEF-F336839B6E95}" sibTransId="{96914731-4C28-4048-B087-58A39E50FFCA}"/>
    <dgm:cxn modelId="{7E6A50D3-F144-4810-824D-F777E4CBA8B0}" type="presOf" srcId="{B6A102EE-0A98-44F6-AAC8-63544F11A6FC}" destId="{002BDBB2-C8B1-4E4D-8F9E-51B764087A9A}" srcOrd="0" destOrd="0" presId="urn:microsoft.com/office/officeart/2011/layout/InterconnectedBlockProcess"/>
    <dgm:cxn modelId="{2A2A8B81-0534-443A-9787-0C27226F273C}" srcId="{E7DE7C9B-C743-4BDC-B925-40397720ACB0}" destId="{9DA3953E-B76E-4989-B00F-125025FB64DF}" srcOrd="0" destOrd="0" parTransId="{B9027624-0B39-49AF-B246-0FAFCCC940BE}" sibTransId="{AC126F0C-551F-4E8C-98A2-BC85E26040B1}"/>
    <dgm:cxn modelId="{75536149-1E47-426B-950D-DA9BACCBE8C7}" type="presOf" srcId="{8EE3CF30-9967-41FD-A18F-E26C7412BA21}" destId="{FDEBF84D-B446-4281-95F6-C70A8AD0ECBF}" srcOrd="0" destOrd="0" presId="urn:microsoft.com/office/officeart/2011/layout/InterconnectedBlockProcess"/>
    <dgm:cxn modelId="{AE786F0E-0FEE-447C-BC25-8D3D22E3BF87}" type="presOf" srcId="{E7DE7C9B-C743-4BDC-B925-40397720ACB0}" destId="{CE6F86F6-48CD-4E2A-B5B9-7F5D43789110}" srcOrd="0" destOrd="0" presId="urn:microsoft.com/office/officeart/2011/layout/InterconnectedBlockProcess"/>
    <dgm:cxn modelId="{C56A7782-0DCC-4BA9-9468-EE7B2F5B9578}" srcId="{8EE3CF30-9967-41FD-A18F-E26C7412BA21}" destId="{B6A102EE-0A98-44F6-AAC8-63544F11A6FC}" srcOrd="3" destOrd="0" parTransId="{F5E58F16-6CEE-4712-B887-8A71854EB053}" sibTransId="{6845383E-161A-4B06-8868-3EB66EEF52AE}"/>
    <dgm:cxn modelId="{65F92D9F-BF69-4A04-A498-73B3DF09A149}" type="presOf" srcId="{33DED717-05F2-48D7-A5A7-0FE57B74855F}" destId="{2DEE6B55-07B9-4C67-9AB6-4C923FD9A875}" srcOrd="0" destOrd="0" presId="urn:microsoft.com/office/officeart/2011/layout/InterconnectedBlockProcess"/>
    <dgm:cxn modelId="{7B5402BC-42C2-4DC2-9ED2-9C9E0E11F4E2}" srcId="{8EE3CF30-9967-41FD-A18F-E26C7412BA21}" destId="{E7DE7C9B-C743-4BDC-B925-40397720ACB0}" srcOrd="1" destOrd="0" parTransId="{06AC0189-6583-43FE-BDE0-812FC7D8BD8F}" sibTransId="{0245D8C2-4DDA-4EBF-AEE7-647603A8D2A6}"/>
    <dgm:cxn modelId="{A4253C73-CCDB-4C2E-97E2-64E3C6895F2F}" type="presOf" srcId="{9DA3953E-B76E-4989-B00F-125025FB64DF}" destId="{A7221953-93ED-498E-9062-646D166BA34A}" srcOrd="1" destOrd="0" presId="urn:microsoft.com/office/officeart/2011/layout/InterconnectedBlockProcess"/>
    <dgm:cxn modelId="{845F5169-0621-4EC1-9E1C-C547191EE86A}" srcId="{8EE3CF30-9967-41FD-A18F-E26C7412BA21}" destId="{49F0EBFD-9F91-4F54-830C-C3FE7188709E}" srcOrd="2" destOrd="0" parTransId="{270F1945-A6A4-4E47-AD03-277633D606D6}" sibTransId="{97CB6313-6CAE-4CED-B330-C7B726C73555}"/>
    <dgm:cxn modelId="{A418F1CB-9BD8-41B0-B784-70F40EFAD043}" type="presOf" srcId="{33DED717-05F2-48D7-A5A7-0FE57B74855F}" destId="{41D6BC9A-4993-412D-991D-7773466753BA}" srcOrd="1" destOrd="0" presId="urn:microsoft.com/office/officeart/2011/layout/InterconnectedBlockProcess"/>
    <dgm:cxn modelId="{C5B4778F-8211-43B4-A879-5440963689D8}" type="presOf" srcId="{8EA6AC8B-EC61-48C1-AB5A-E12AAE8F49B1}" destId="{30DA0045-95CE-496F-BE0E-4E27F5CDF98F}" srcOrd="1" destOrd="0" presId="urn:microsoft.com/office/officeart/2011/layout/InterconnectedBlockProcess"/>
    <dgm:cxn modelId="{3A3A1094-CCDB-4B4D-AE11-BEB025E7B53E}" type="presOf" srcId="{49F0EBFD-9F91-4F54-830C-C3FE7188709E}" destId="{97833F4E-99BA-4D42-9B35-D0D0D6D20127}" srcOrd="0" destOrd="0" presId="urn:microsoft.com/office/officeart/2011/layout/InterconnectedBlockProcess"/>
    <dgm:cxn modelId="{786EA2CF-C13C-4569-8564-05A66CF5E965}" type="presParOf" srcId="{FDEBF84D-B446-4281-95F6-C70A8AD0ECBF}" destId="{9F62CF07-3AF1-403A-BA49-747FC49BAABF}" srcOrd="0" destOrd="0" presId="urn:microsoft.com/office/officeart/2011/layout/InterconnectedBlockProcess"/>
    <dgm:cxn modelId="{9A535AE2-89F6-4DA8-8A85-5150C9712B36}" type="presParOf" srcId="{9F62CF07-3AF1-403A-BA49-747FC49BAABF}" destId="{2DEE6B55-07B9-4C67-9AB6-4C923FD9A875}" srcOrd="0" destOrd="0" presId="urn:microsoft.com/office/officeart/2011/layout/InterconnectedBlockProcess"/>
    <dgm:cxn modelId="{61890C85-CD0B-42F6-8079-71492E5C64BF}" type="presParOf" srcId="{FDEBF84D-B446-4281-95F6-C70A8AD0ECBF}" destId="{41D6BC9A-4993-412D-991D-7773466753BA}" srcOrd="1" destOrd="0" presId="urn:microsoft.com/office/officeart/2011/layout/InterconnectedBlockProcess"/>
    <dgm:cxn modelId="{2EC12DB6-D8A4-4C1E-B559-644B9A676AB3}" type="presParOf" srcId="{FDEBF84D-B446-4281-95F6-C70A8AD0ECBF}" destId="{002BDBB2-C8B1-4E4D-8F9E-51B764087A9A}" srcOrd="2" destOrd="0" presId="urn:microsoft.com/office/officeart/2011/layout/InterconnectedBlockProcess"/>
    <dgm:cxn modelId="{A00D1BD4-F575-4556-B2F5-2A2EECD158A9}" type="presParOf" srcId="{FDEBF84D-B446-4281-95F6-C70A8AD0ECBF}" destId="{F51772F3-425F-4B7B-9688-078823F943AC}" srcOrd="3" destOrd="0" presId="urn:microsoft.com/office/officeart/2011/layout/InterconnectedBlockProcess"/>
    <dgm:cxn modelId="{47AEBE62-5759-4AAB-BFF4-725FDE5FC638}" type="presParOf" srcId="{F51772F3-425F-4B7B-9688-078823F943AC}" destId="{8C059E8D-9F5F-454D-B503-FDD9C299DE81}" srcOrd="0" destOrd="0" presId="urn:microsoft.com/office/officeart/2011/layout/InterconnectedBlockProcess"/>
    <dgm:cxn modelId="{9206908D-6530-44A8-868B-710374CBA410}" type="presParOf" srcId="{FDEBF84D-B446-4281-95F6-C70A8AD0ECBF}" destId="{664F3285-D175-4EEE-83EE-B39356DCE3E7}" srcOrd="4" destOrd="0" presId="urn:microsoft.com/office/officeart/2011/layout/InterconnectedBlockProcess"/>
    <dgm:cxn modelId="{1F42EF25-8C4D-49A3-AEF6-19E8D8327D90}" type="presParOf" srcId="{FDEBF84D-B446-4281-95F6-C70A8AD0ECBF}" destId="{97833F4E-99BA-4D42-9B35-D0D0D6D20127}" srcOrd="5" destOrd="0" presId="urn:microsoft.com/office/officeart/2011/layout/InterconnectedBlockProcess"/>
    <dgm:cxn modelId="{F6F43E76-03BA-4265-8A9C-7769407CDF74}" type="presParOf" srcId="{FDEBF84D-B446-4281-95F6-C70A8AD0ECBF}" destId="{9966F8D6-8D5D-4B06-B1EF-83D65E234FE5}" srcOrd="6" destOrd="0" presId="urn:microsoft.com/office/officeart/2011/layout/InterconnectedBlockProcess"/>
    <dgm:cxn modelId="{78FFBD01-5D58-4B2D-BAA2-A6B5CAFB2461}" type="presParOf" srcId="{9966F8D6-8D5D-4B06-B1EF-83D65E234FE5}" destId="{9279EA5A-0BB8-4486-B874-80BDA95BE03D}" srcOrd="0" destOrd="0" presId="urn:microsoft.com/office/officeart/2011/layout/InterconnectedBlockProcess"/>
    <dgm:cxn modelId="{7EE890A5-2AD9-43ED-901A-7C282B4F41DF}" type="presParOf" srcId="{FDEBF84D-B446-4281-95F6-C70A8AD0ECBF}" destId="{A7221953-93ED-498E-9062-646D166BA34A}" srcOrd="7" destOrd="0" presId="urn:microsoft.com/office/officeart/2011/layout/InterconnectedBlockProcess"/>
    <dgm:cxn modelId="{2DEA0CF4-84FF-4928-AFB0-208850D65587}" type="presParOf" srcId="{FDEBF84D-B446-4281-95F6-C70A8AD0ECBF}" destId="{CE6F86F6-48CD-4E2A-B5B9-7F5D43789110}" srcOrd="8" destOrd="0" presId="urn:microsoft.com/office/officeart/2011/layout/InterconnectedBlockProcess"/>
    <dgm:cxn modelId="{F9CAF3DA-119D-4922-85F1-C65B48580CED}" type="presParOf" srcId="{FDEBF84D-B446-4281-95F6-C70A8AD0ECBF}" destId="{E9C924BE-8542-4550-8F72-D43ACE435F04}" srcOrd="9" destOrd="0" presId="urn:microsoft.com/office/officeart/2011/layout/InterconnectedBlockProcess"/>
    <dgm:cxn modelId="{CC5FDF1C-5B18-439E-928D-F4A339545905}" type="presParOf" srcId="{E9C924BE-8542-4550-8F72-D43ACE435F04}" destId="{3E2166FC-5AE4-4C98-AE02-047C3FABCBCA}" srcOrd="0" destOrd="0" presId="urn:microsoft.com/office/officeart/2011/layout/InterconnectedBlockProcess"/>
    <dgm:cxn modelId="{769DFEE2-0B40-428F-A6DE-774F83460047}" type="presParOf" srcId="{FDEBF84D-B446-4281-95F6-C70A8AD0ECBF}" destId="{30DA0045-95CE-496F-BE0E-4E27F5CDF98F}" srcOrd="10" destOrd="0" presId="urn:microsoft.com/office/officeart/2011/layout/InterconnectedBlockProcess"/>
    <dgm:cxn modelId="{3AECE4E4-7160-45C7-9D54-200861E0C4D3}" type="presParOf" srcId="{FDEBF84D-B446-4281-95F6-C70A8AD0ECBF}" destId="{95B6676A-318B-4B27-BC53-6E045B1C26D8}"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38E007-C1D5-46CE-8738-D7A97C4F2C09}" type="doc">
      <dgm:prSet loTypeId="urn:microsoft.com/office/officeart/2005/8/layout/hList1" loCatId="list" qsTypeId="urn:microsoft.com/office/officeart/2005/8/quickstyle/simple5" qsCatId="simple" csTypeId="urn:microsoft.com/office/officeart/2005/8/colors/colorful1#8" csCatId="colorful" phldr="1"/>
      <dgm:spPr/>
      <dgm:t>
        <a:bodyPr/>
        <a:lstStyle/>
        <a:p>
          <a:endParaRPr lang="en-US"/>
        </a:p>
      </dgm:t>
    </dgm:pt>
    <dgm:pt modelId="{EF27E893-7A8A-4507-AC6C-742429DE5800}">
      <dgm:prSet phldrT="[Text]" custT="1"/>
      <dgm:spPr>
        <a:xfrm>
          <a:off x="11429" y="812174"/>
          <a:ext cx="1908448" cy="764125"/>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Curriculum</a:t>
          </a:r>
          <a:endParaRPr lang="en-US" sz="2400" b="1" dirty="0">
            <a:solidFill>
              <a:sysClr val="window" lastClr="FFFFFF"/>
            </a:solidFill>
            <a:latin typeface="Calibri"/>
            <a:ea typeface="+mn-ea"/>
            <a:cs typeface="+mn-cs"/>
          </a:endParaRPr>
        </a:p>
      </dgm:t>
    </dgm:pt>
    <dgm:pt modelId="{0B6353B6-F1D3-47A7-92AA-FF76199463F1}" type="parTrans" cxnId="{E276D774-0D04-4041-A175-0510837EE5DD}">
      <dgm:prSet/>
      <dgm:spPr/>
      <dgm:t>
        <a:bodyPr/>
        <a:lstStyle/>
        <a:p>
          <a:endParaRPr lang="en-US" sz="1200"/>
        </a:p>
      </dgm:t>
    </dgm:pt>
    <dgm:pt modelId="{9C342DF2-BB43-4494-B62C-D0C60363DEFF}" type="sibTrans" cxnId="{E276D774-0D04-4041-A175-0510837EE5DD}">
      <dgm:prSet/>
      <dgm:spPr/>
      <dgm:t>
        <a:bodyPr/>
        <a:lstStyle/>
        <a:p>
          <a:endParaRPr lang="en-US" sz="1200"/>
        </a:p>
      </dgm:t>
    </dgm:pt>
    <dgm:pt modelId="{49BCAFFC-EBD9-4603-895F-B5328AEA9749}">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Common Core State Standards </a:t>
          </a:r>
          <a:r>
            <a:rPr lang="en-US" sz="2000" i="1" dirty="0" smtClean="0">
              <a:solidFill>
                <a:sysClr val="windowText" lastClr="000000">
                  <a:hueOff val="0"/>
                  <a:satOff val="0"/>
                  <a:lumOff val="0"/>
                  <a:alphaOff val="0"/>
                </a:sysClr>
              </a:solidFill>
              <a:latin typeface="Calibri"/>
              <a:ea typeface="+mn-ea"/>
              <a:cs typeface="+mn-cs"/>
            </a:rPr>
            <a:t>(Missouri Learning Standards)</a:t>
          </a:r>
          <a:endParaRPr lang="en-US" sz="2000" i="1" dirty="0">
            <a:solidFill>
              <a:sysClr val="windowText" lastClr="000000">
                <a:hueOff val="0"/>
                <a:satOff val="0"/>
                <a:lumOff val="0"/>
                <a:alphaOff val="0"/>
              </a:sysClr>
            </a:solidFill>
            <a:latin typeface="Calibri"/>
            <a:ea typeface="+mn-ea"/>
            <a:cs typeface="+mn-cs"/>
          </a:endParaRPr>
        </a:p>
      </dgm:t>
    </dgm:pt>
    <dgm:pt modelId="{7D0EC7EE-1760-4A74-9821-D8194906F2F3}" type="parTrans" cxnId="{1FD6F7F0-01FB-4AD8-AA64-3F596436EBA5}">
      <dgm:prSet/>
      <dgm:spPr/>
      <dgm:t>
        <a:bodyPr/>
        <a:lstStyle/>
        <a:p>
          <a:endParaRPr lang="en-US" sz="1200"/>
        </a:p>
      </dgm:t>
    </dgm:pt>
    <dgm:pt modelId="{84B82BE2-15AC-496E-A5E6-B42FFE899D38}" type="sibTrans" cxnId="{1FD6F7F0-01FB-4AD8-AA64-3F596436EBA5}">
      <dgm:prSet/>
      <dgm:spPr/>
      <dgm:t>
        <a:bodyPr/>
        <a:lstStyle/>
        <a:p>
          <a:endParaRPr lang="en-US" sz="1200"/>
        </a:p>
      </dgm:t>
    </dgm:pt>
    <dgm:pt modelId="{4FE6F4A9-708B-4D40-9A58-A38E2D138358}">
      <dgm:prSet phldrT="[Text]" custT="1"/>
      <dgm:spPr>
        <a:xfrm>
          <a:off x="2187060" y="812174"/>
          <a:ext cx="1908448" cy="76412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Instruction</a:t>
          </a:r>
          <a:endParaRPr lang="en-US" sz="2400" b="1" dirty="0">
            <a:solidFill>
              <a:sysClr val="window" lastClr="FFFFFF"/>
            </a:solidFill>
            <a:latin typeface="Calibri"/>
            <a:ea typeface="+mn-ea"/>
            <a:cs typeface="+mn-cs"/>
          </a:endParaRPr>
        </a:p>
      </dgm:t>
    </dgm:pt>
    <dgm:pt modelId="{89E32AC8-0D47-47C6-B548-BA08CA8208A7}" type="parTrans" cxnId="{8DF82FDC-448C-4A16-A6CC-AA4C8CEBCC22}">
      <dgm:prSet/>
      <dgm:spPr/>
      <dgm:t>
        <a:bodyPr/>
        <a:lstStyle/>
        <a:p>
          <a:endParaRPr lang="en-US" sz="1200"/>
        </a:p>
      </dgm:t>
    </dgm:pt>
    <dgm:pt modelId="{824B3CBE-9372-4135-AA8D-F71077F7976B}" type="sibTrans" cxnId="{8DF82FDC-448C-4A16-A6CC-AA4C8CEBCC22}">
      <dgm:prSet/>
      <dgm:spPr/>
      <dgm:t>
        <a:bodyPr/>
        <a:lstStyle/>
        <a:p>
          <a:endParaRPr lang="en-US" sz="1200"/>
        </a:p>
      </dgm:t>
    </dgm:pt>
    <dgm:pt modelId="{E2CC134F-56AB-43CD-88EC-6E96506936DF}">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Research-Based Instructional Practices</a:t>
          </a:r>
          <a:br>
            <a:rPr lang="en-US" sz="2000" dirty="0" smtClean="0">
              <a:solidFill>
                <a:sysClr val="windowText" lastClr="000000">
                  <a:hueOff val="0"/>
                  <a:satOff val="0"/>
                  <a:lumOff val="0"/>
                  <a:alphaOff val="0"/>
                </a:sysClr>
              </a:solidFill>
              <a:latin typeface="Calibri"/>
              <a:ea typeface="+mn-ea"/>
              <a:cs typeface="+mn-cs"/>
            </a:rPr>
          </a:br>
          <a:r>
            <a:rPr lang="en-US" sz="1800" dirty="0" smtClean="0">
              <a:solidFill>
                <a:sysClr val="windowText" lastClr="000000">
                  <a:hueOff val="0"/>
                  <a:satOff val="0"/>
                  <a:lumOff val="0"/>
                  <a:alphaOff val="0"/>
                </a:sysClr>
              </a:solidFill>
              <a:latin typeface="Calibri"/>
              <a:ea typeface="+mn-ea"/>
              <a:cs typeface="+mn-cs"/>
            </a:rPr>
            <a:t>(Examples:  Hattie and Marzano’s</a:t>
          </a:r>
          <a:br>
            <a:rPr lang="en-US" sz="1800" dirty="0" smtClean="0">
              <a:solidFill>
                <a:sysClr val="windowText" lastClr="000000">
                  <a:hueOff val="0"/>
                  <a:satOff val="0"/>
                  <a:lumOff val="0"/>
                  <a:alphaOff val="0"/>
                </a:sysClr>
              </a:solidFill>
              <a:latin typeface="Calibri"/>
              <a:ea typeface="+mn-ea"/>
              <a:cs typeface="+mn-cs"/>
            </a:rPr>
          </a:br>
          <a:r>
            <a:rPr lang="en-US" sz="1800" dirty="0" smtClean="0">
              <a:solidFill>
                <a:sysClr val="windowText" lastClr="000000">
                  <a:hueOff val="0"/>
                  <a:satOff val="0"/>
                  <a:lumOff val="0"/>
                  <a:alphaOff val="0"/>
                </a:sysClr>
              </a:solidFill>
              <a:latin typeface="Calibri"/>
              <a:ea typeface="+mn-ea"/>
              <a:cs typeface="+mn-cs"/>
            </a:rPr>
            <a:t>findings)</a:t>
          </a:r>
          <a:endParaRPr lang="en-US" sz="1800" dirty="0">
            <a:solidFill>
              <a:sysClr val="windowText" lastClr="000000">
                <a:hueOff val="0"/>
                <a:satOff val="0"/>
                <a:lumOff val="0"/>
                <a:alphaOff val="0"/>
              </a:sysClr>
            </a:solidFill>
            <a:latin typeface="Calibri"/>
            <a:ea typeface="+mn-ea"/>
            <a:cs typeface="+mn-cs"/>
          </a:endParaRPr>
        </a:p>
      </dgm:t>
    </dgm:pt>
    <dgm:pt modelId="{21839846-31FA-4963-B984-2855AD4D504F}" type="parTrans" cxnId="{47595D2E-B1D4-4305-9CAD-B11E44493E6A}">
      <dgm:prSet/>
      <dgm:spPr/>
      <dgm:t>
        <a:bodyPr/>
        <a:lstStyle/>
        <a:p>
          <a:endParaRPr lang="en-US" sz="1200"/>
        </a:p>
      </dgm:t>
    </dgm:pt>
    <dgm:pt modelId="{CAE5478A-5DC2-415B-8ED5-2CC441AF7E77}" type="sibTrans" cxnId="{47595D2E-B1D4-4305-9CAD-B11E44493E6A}">
      <dgm:prSet/>
      <dgm:spPr/>
      <dgm:t>
        <a:bodyPr/>
        <a:lstStyle/>
        <a:p>
          <a:endParaRPr lang="en-US" sz="1200"/>
        </a:p>
      </dgm:t>
    </dgm:pt>
    <dgm:pt modelId="{AAC668DD-B198-4CE1-AF9C-FEFFAA54675C}">
      <dgm:prSet phldrT="[Text]" custT="1"/>
      <dgm:spPr>
        <a:xfrm>
          <a:off x="4362691" y="812174"/>
          <a:ext cx="1908448" cy="76412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Assessment</a:t>
          </a:r>
          <a:endParaRPr lang="en-US" sz="2400" b="1" dirty="0">
            <a:solidFill>
              <a:sysClr val="window" lastClr="FFFFFF"/>
            </a:solidFill>
            <a:latin typeface="Calibri"/>
            <a:ea typeface="+mn-ea"/>
            <a:cs typeface="+mn-cs"/>
          </a:endParaRPr>
        </a:p>
      </dgm:t>
    </dgm:pt>
    <dgm:pt modelId="{1770FCE1-E351-4A93-A8E7-8B9C0AEB6E84}" type="parTrans" cxnId="{F8B3F528-852D-40DA-8EC1-4F7875BE96DD}">
      <dgm:prSet/>
      <dgm:spPr/>
      <dgm:t>
        <a:bodyPr/>
        <a:lstStyle/>
        <a:p>
          <a:endParaRPr lang="en-US" sz="1200"/>
        </a:p>
      </dgm:t>
    </dgm:pt>
    <dgm:pt modelId="{897FFB14-A08C-429E-BFF3-469D86CA268D}" type="sibTrans" cxnId="{F8B3F528-852D-40DA-8EC1-4F7875BE96DD}">
      <dgm:prSet/>
      <dgm:spPr/>
      <dgm:t>
        <a:bodyPr/>
        <a:lstStyle/>
        <a:p>
          <a:endParaRPr lang="en-US" sz="1200"/>
        </a:p>
      </dgm:t>
    </dgm:pt>
    <dgm:pt modelId="{832D08D6-903E-4ABD-BE07-EB8F77D2855F}">
      <dgm:prSet phldrT="[Text]" custT="1"/>
      <dgm:spPr>
        <a:xfrm>
          <a:off x="4362691" y="1576300"/>
          <a:ext cx="1908448" cy="2539124"/>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Formative and summative measures</a:t>
          </a:r>
          <a:endParaRPr lang="en-US" sz="2000" dirty="0">
            <a:solidFill>
              <a:sysClr val="windowText" lastClr="000000">
                <a:hueOff val="0"/>
                <a:satOff val="0"/>
                <a:lumOff val="0"/>
                <a:alphaOff val="0"/>
              </a:sysClr>
            </a:solidFill>
            <a:latin typeface="Calibri"/>
            <a:ea typeface="+mn-ea"/>
            <a:cs typeface="+mn-cs"/>
          </a:endParaRPr>
        </a:p>
      </dgm:t>
    </dgm:pt>
    <dgm:pt modelId="{EE8728DD-A5FA-4EFB-A033-E8B2D4105EB4}" type="parTrans" cxnId="{EE8ED272-C59E-46AE-8132-41B430E86620}">
      <dgm:prSet/>
      <dgm:spPr/>
      <dgm:t>
        <a:bodyPr/>
        <a:lstStyle/>
        <a:p>
          <a:endParaRPr lang="en-US" sz="1200"/>
        </a:p>
      </dgm:t>
    </dgm:pt>
    <dgm:pt modelId="{EDE4F2C8-A63C-44F8-8FCC-F9159C9746D4}" type="sibTrans" cxnId="{EE8ED272-C59E-46AE-8132-41B430E86620}">
      <dgm:prSet/>
      <dgm:spPr/>
      <dgm:t>
        <a:bodyPr/>
        <a:lstStyle/>
        <a:p>
          <a:endParaRPr lang="en-US" sz="1200"/>
        </a:p>
      </dgm:t>
    </dgm:pt>
    <dgm:pt modelId="{DE168F93-CEC7-4D52-BC05-A5435193C63D}">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9B815688-C210-4E76-AA86-21ACD53A5C8E}" type="parTrans" cxnId="{1CCC9C9D-35BE-43D0-8963-45AB83E3AA88}">
      <dgm:prSet/>
      <dgm:spPr/>
      <dgm:t>
        <a:bodyPr/>
        <a:lstStyle/>
        <a:p>
          <a:endParaRPr lang="en-US" sz="1200"/>
        </a:p>
      </dgm:t>
    </dgm:pt>
    <dgm:pt modelId="{8E3B519E-6497-4894-9759-2268D1923319}" type="sibTrans" cxnId="{1CCC9C9D-35BE-43D0-8963-45AB83E3AA88}">
      <dgm:prSet/>
      <dgm:spPr/>
      <dgm:t>
        <a:bodyPr/>
        <a:lstStyle/>
        <a:p>
          <a:endParaRPr lang="en-US" sz="1200"/>
        </a:p>
      </dgm:t>
    </dgm:pt>
    <dgm:pt modelId="{51AB89E7-F20F-4072-879E-86C46B9FDDE6}">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F1A6D62D-2CEC-457F-B0AC-4E6B38685CAE}" type="parTrans" cxnId="{57EEED0B-2A87-457C-A7D5-77B7065EF196}">
      <dgm:prSet/>
      <dgm:spPr/>
      <dgm:t>
        <a:bodyPr/>
        <a:lstStyle/>
        <a:p>
          <a:endParaRPr lang="en-US" sz="1200"/>
        </a:p>
      </dgm:t>
    </dgm:pt>
    <dgm:pt modelId="{A69FB4B3-26AF-4A83-9007-BD17F236EB19}" type="sibTrans" cxnId="{57EEED0B-2A87-457C-A7D5-77B7065EF196}">
      <dgm:prSet/>
      <dgm:spPr/>
      <dgm:t>
        <a:bodyPr/>
        <a:lstStyle/>
        <a:p>
          <a:endParaRPr lang="en-US" sz="1200"/>
        </a:p>
      </dgm:t>
    </dgm:pt>
    <dgm:pt modelId="{F2223097-FDAF-4EC7-BBD4-6E95CA643F4E}">
      <dgm:prSet phldrT="[Text]" custT="1"/>
      <dgm:spPr>
        <a:xfrm>
          <a:off x="4362691" y="1576300"/>
          <a:ext cx="1908448" cy="2539124"/>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E4545DFF-3E49-44A2-A2E5-5ED7E5621DA9}" type="parTrans" cxnId="{E42C32BA-D3D9-473D-8F5E-9455B5F7DA78}">
      <dgm:prSet/>
      <dgm:spPr/>
      <dgm:t>
        <a:bodyPr/>
        <a:lstStyle/>
        <a:p>
          <a:endParaRPr lang="en-US" sz="1200"/>
        </a:p>
      </dgm:t>
    </dgm:pt>
    <dgm:pt modelId="{8CD655C9-6822-4A6D-B88D-05CE399E0620}" type="sibTrans" cxnId="{E42C32BA-D3D9-473D-8F5E-9455B5F7DA78}">
      <dgm:prSet/>
      <dgm:spPr/>
      <dgm:t>
        <a:bodyPr/>
        <a:lstStyle/>
        <a:p>
          <a:endParaRPr lang="en-US" sz="1200"/>
        </a:p>
      </dgm:t>
    </dgm:pt>
    <dgm:pt modelId="{0CCFE9A5-DCAA-4A71-95AD-1DC9C930CC5C}">
      <dgm:prSet custT="1"/>
      <dgm:spPr>
        <a:xfrm>
          <a:off x="6538322" y="812174"/>
          <a:ext cx="1908448" cy="76412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smtClean="0">
              <a:solidFill>
                <a:sysClr val="window" lastClr="FFFFFF"/>
              </a:solidFill>
              <a:latin typeface="Calibri"/>
              <a:ea typeface="+mn-ea"/>
              <a:cs typeface="+mn-cs"/>
            </a:rPr>
            <a:t>Reflection</a:t>
          </a:r>
          <a:endParaRPr lang="en-US" sz="2400" dirty="0">
            <a:solidFill>
              <a:sysClr val="window" lastClr="FFFFFF"/>
            </a:solidFill>
            <a:latin typeface="Calibri"/>
            <a:ea typeface="+mn-ea"/>
            <a:cs typeface="+mn-cs"/>
          </a:endParaRPr>
        </a:p>
      </dgm:t>
    </dgm:pt>
    <dgm:pt modelId="{6DAF409D-C36C-4F10-A70C-29ACCF5BBAD9}" type="parTrans" cxnId="{EA4CC8A3-52B8-409C-8125-25AE4F42FA5A}">
      <dgm:prSet/>
      <dgm:spPr/>
      <dgm:t>
        <a:bodyPr/>
        <a:lstStyle/>
        <a:p>
          <a:endParaRPr lang="en-US" sz="1600"/>
        </a:p>
      </dgm:t>
    </dgm:pt>
    <dgm:pt modelId="{A6E07733-8C91-4587-A54B-9C4F324F33E0}" type="sibTrans" cxnId="{EA4CC8A3-52B8-409C-8125-25AE4F42FA5A}">
      <dgm:prSet/>
      <dgm:spPr/>
      <dgm:t>
        <a:bodyPr/>
        <a:lstStyle/>
        <a:p>
          <a:endParaRPr lang="en-US" sz="1600"/>
        </a:p>
      </dgm:t>
    </dgm:pt>
    <dgm:pt modelId="{48EDA0FE-1E18-4272-BD9B-00D5A04DDCAE}">
      <dgm:prSet custT="1"/>
      <dgm:spPr>
        <a:xfrm>
          <a:off x="6538322" y="1576300"/>
          <a:ext cx="1908448" cy="2539124"/>
        </a:xfr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4FD3E75B-5D59-4918-AE56-DD6B36A2CA69}" type="parTrans" cxnId="{87262291-F236-43A4-9CF7-269E9205A5DE}">
      <dgm:prSet/>
      <dgm:spPr/>
      <dgm:t>
        <a:bodyPr/>
        <a:lstStyle/>
        <a:p>
          <a:endParaRPr lang="en-US" sz="1600"/>
        </a:p>
      </dgm:t>
    </dgm:pt>
    <dgm:pt modelId="{A72453F8-1E87-47A2-8D1F-9F1F8807E1C7}" type="sibTrans" cxnId="{87262291-F236-43A4-9CF7-269E9205A5DE}">
      <dgm:prSet/>
      <dgm:spPr/>
      <dgm:t>
        <a:bodyPr/>
        <a:lstStyle/>
        <a:p>
          <a:endParaRPr lang="en-US" sz="1600"/>
        </a:p>
      </dgm:t>
    </dgm:pt>
    <dgm:pt modelId="{BD365CE2-A609-4167-94B3-20DB266964C8}">
      <dgm:prSet custT="1"/>
      <dgm:spPr/>
      <dgm:t>
        <a:bodyPr/>
        <a:lstStyle/>
        <a:p>
          <a:r>
            <a:rPr lang="en-US" sz="2000" dirty="0">
              <a:solidFill>
                <a:sysClr val="windowText" lastClr="000000">
                  <a:hueOff val="0"/>
                  <a:satOff val="0"/>
                  <a:lumOff val="0"/>
                  <a:alphaOff val="0"/>
                </a:sysClr>
              </a:solidFill>
              <a:latin typeface="Calibri"/>
              <a:ea typeface="+mn-ea"/>
              <a:cs typeface="+mn-cs"/>
            </a:rPr>
            <a:t>Reflection on what instructional practice impacts student learning at high levels…</a:t>
          </a:r>
        </a:p>
      </dgm:t>
    </dgm:pt>
    <dgm:pt modelId="{2ED8DAFD-9ECF-42C1-A865-32ECEC89A4CB}" type="parTrans" cxnId="{8FFCED8D-8E0E-418B-9622-A6C8D3FFE380}">
      <dgm:prSet/>
      <dgm:spPr/>
      <dgm:t>
        <a:bodyPr/>
        <a:lstStyle/>
        <a:p>
          <a:endParaRPr lang="en-US"/>
        </a:p>
      </dgm:t>
    </dgm:pt>
    <dgm:pt modelId="{8E865AAB-D89F-48A3-B016-E7304D8CF929}" type="sibTrans" cxnId="{8FFCED8D-8E0E-418B-9622-A6C8D3FFE380}">
      <dgm:prSet/>
      <dgm:spPr/>
      <dgm:t>
        <a:bodyPr/>
        <a:lstStyle/>
        <a:p>
          <a:endParaRPr lang="en-US"/>
        </a:p>
      </dgm:t>
    </dgm:pt>
    <dgm:pt modelId="{F0C4C6C6-AF67-4A91-B62E-139E5C410A7E}">
      <dgm:prSet custT="1"/>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D100FC1D-7819-4EFE-A79E-6D9D65016C9A}" type="parTrans" cxnId="{760AF639-B93A-459B-9C50-963A9722E027}">
      <dgm:prSet/>
      <dgm:spPr/>
      <dgm:t>
        <a:bodyPr/>
        <a:lstStyle/>
        <a:p>
          <a:endParaRPr lang="en-US"/>
        </a:p>
      </dgm:t>
    </dgm:pt>
    <dgm:pt modelId="{F76A4D19-9271-49A2-B0D0-C815E74F5564}" type="sibTrans" cxnId="{760AF639-B93A-459B-9C50-963A9722E027}">
      <dgm:prSet/>
      <dgm:spPr/>
      <dgm:t>
        <a:bodyPr/>
        <a:lstStyle/>
        <a:p>
          <a:endParaRPr lang="en-US"/>
        </a:p>
      </dgm:t>
    </dgm:pt>
    <dgm:pt modelId="{EB32CEA8-2ED7-40BF-9FDF-AAA2AB6A8EAB}" type="pres">
      <dgm:prSet presAssocID="{3838E007-C1D5-46CE-8738-D7A97C4F2C09}" presName="Name0" presStyleCnt="0">
        <dgm:presLayoutVars>
          <dgm:dir/>
          <dgm:animLvl val="lvl"/>
          <dgm:resizeHandles val="exact"/>
        </dgm:presLayoutVars>
      </dgm:prSet>
      <dgm:spPr/>
      <dgm:t>
        <a:bodyPr/>
        <a:lstStyle/>
        <a:p>
          <a:endParaRPr lang="en-US"/>
        </a:p>
      </dgm:t>
    </dgm:pt>
    <dgm:pt modelId="{872E5E74-CBF4-497E-9F56-2E63D0BB37DF}" type="pres">
      <dgm:prSet presAssocID="{EF27E893-7A8A-4507-AC6C-742429DE5800}" presName="composite" presStyleCnt="0"/>
      <dgm:spPr/>
    </dgm:pt>
    <dgm:pt modelId="{DDF46974-FB16-4A54-93CF-37509EE67FE3}" type="pres">
      <dgm:prSet presAssocID="{EF27E893-7A8A-4507-AC6C-742429DE5800}" presName="parTx" presStyleLbl="alignNode1" presStyleIdx="0" presStyleCnt="4">
        <dgm:presLayoutVars>
          <dgm:chMax val="0"/>
          <dgm:chPref val="0"/>
          <dgm:bulletEnabled val="1"/>
        </dgm:presLayoutVars>
      </dgm:prSet>
      <dgm:spPr>
        <a:prstGeom prst="rect">
          <a:avLst/>
        </a:prstGeom>
      </dgm:spPr>
      <dgm:t>
        <a:bodyPr/>
        <a:lstStyle/>
        <a:p>
          <a:endParaRPr lang="en-US"/>
        </a:p>
      </dgm:t>
    </dgm:pt>
    <dgm:pt modelId="{EBD4307D-60CE-4839-9642-B4978D0A873B}" type="pres">
      <dgm:prSet presAssocID="{EF27E893-7A8A-4507-AC6C-742429DE5800}" presName="desTx" presStyleLbl="alignAccFollowNode1" presStyleIdx="0" presStyleCnt="4">
        <dgm:presLayoutVars>
          <dgm:bulletEnabled val="1"/>
        </dgm:presLayoutVars>
      </dgm:prSet>
      <dgm:spPr>
        <a:prstGeom prst="rect">
          <a:avLst/>
        </a:prstGeom>
      </dgm:spPr>
      <dgm:t>
        <a:bodyPr/>
        <a:lstStyle/>
        <a:p>
          <a:endParaRPr lang="en-US"/>
        </a:p>
      </dgm:t>
    </dgm:pt>
    <dgm:pt modelId="{A5634B5D-EAC9-4668-AD87-121C79FDEDEA}" type="pres">
      <dgm:prSet presAssocID="{9C342DF2-BB43-4494-B62C-D0C60363DEFF}" presName="space" presStyleCnt="0"/>
      <dgm:spPr/>
    </dgm:pt>
    <dgm:pt modelId="{2757C9BA-DFF5-4DF3-A5A0-F05C48779735}" type="pres">
      <dgm:prSet presAssocID="{4FE6F4A9-708B-4D40-9A58-A38E2D138358}" presName="composite" presStyleCnt="0"/>
      <dgm:spPr/>
    </dgm:pt>
    <dgm:pt modelId="{8870ED48-A390-48DD-80D1-0C62F815B977}" type="pres">
      <dgm:prSet presAssocID="{4FE6F4A9-708B-4D40-9A58-A38E2D138358}" presName="parTx" presStyleLbl="alignNode1" presStyleIdx="1" presStyleCnt="4">
        <dgm:presLayoutVars>
          <dgm:chMax val="0"/>
          <dgm:chPref val="0"/>
          <dgm:bulletEnabled val="1"/>
        </dgm:presLayoutVars>
      </dgm:prSet>
      <dgm:spPr>
        <a:prstGeom prst="rect">
          <a:avLst/>
        </a:prstGeom>
      </dgm:spPr>
      <dgm:t>
        <a:bodyPr/>
        <a:lstStyle/>
        <a:p>
          <a:endParaRPr lang="en-US"/>
        </a:p>
      </dgm:t>
    </dgm:pt>
    <dgm:pt modelId="{41BDCC4A-5F65-42A5-BD69-38C28560D444}" type="pres">
      <dgm:prSet presAssocID="{4FE6F4A9-708B-4D40-9A58-A38E2D138358}" presName="desTx" presStyleLbl="alignAccFollowNode1" presStyleIdx="1" presStyleCnt="4">
        <dgm:presLayoutVars>
          <dgm:bulletEnabled val="1"/>
        </dgm:presLayoutVars>
      </dgm:prSet>
      <dgm:spPr>
        <a:prstGeom prst="rect">
          <a:avLst/>
        </a:prstGeom>
      </dgm:spPr>
      <dgm:t>
        <a:bodyPr/>
        <a:lstStyle/>
        <a:p>
          <a:endParaRPr lang="en-US"/>
        </a:p>
      </dgm:t>
    </dgm:pt>
    <dgm:pt modelId="{76DCFB11-C221-4CB4-8A4B-106162A2FC0D}" type="pres">
      <dgm:prSet presAssocID="{824B3CBE-9372-4135-AA8D-F71077F7976B}" presName="space" presStyleCnt="0"/>
      <dgm:spPr/>
    </dgm:pt>
    <dgm:pt modelId="{FDA5F64C-F25D-4AE0-9E35-D15DBD530B61}" type="pres">
      <dgm:prSet presAssocID="{AAC668DD-B198-4CE1-AF9C-FEFFAA54675C}" presName="composite" presStyleCnt="0"/>
      <dgm:spPr/>
    </dgm:pt>
    <dgm:pt modelId="{0457C3C4-A727-437C-900D-68CEF9A57BD3}" type="pres">
      <dgm:prSet presAssocID="{AAC668DD-B198-4CE1-AF9C-FEFFAA54675C}" presName="parTx" presStyleLbl="alignNode1" presStyleIdx="2" presStyleCnt="4">
        <dgm:presLayoutVars>
          <dgm:chMax val="0"/>
          <dgm:chPref val="0"/>
          <dgm:bulletEnabled val="1"/>
        </dgm:presLayoutVars>
      </dgm:prSet>
      <dgm:spPr>
        <a:prstGeom prst="rect">
          <a:avLst/>
        </a:prstGeom>
      </dgm:spPr>
      <dgm:t>
        <a:bodyPr/>
        <a:lstStyle/>
        <a:p>
          <a:endParaRPr lang="en-US"/>
        </a:p>
      </dgm:t>
    </dgm:pt>
    <dgm:pt modelId="{9956F0F7-9CB2-4C77-86F0-76DFB196C681}" type="pres">
      <dgm:prSet presAssocID="{AAC668DD-B198-4CE1-AF9C-FEFFAA54675C}" presName="desTx" presStyleLbl="alignAccFollowNode1" presStyleIdx="2" presStyleCnt="4">
        <dgm:presLayoutVars>
          <dgm:bulletEnabled val="1"/>
        </dgm:presLayoutVars>
      </dgm:prSet>
      <dgm:spPr>
        <a:prstGeom prst="rect">
          <a:avLst/>
        </a:prstGeom>
      </dgm:spPr>
      <dgm:t>
        <a:bodyPr/>
        <a:lstStyle/>
        <a:p>
          <a:endParaRPr lang="en-US"/>
        </a:p>
      </dgm:t>
    </dgm:pt>
    <dgm:pt modelId="{83141F4A-476D-4E23-A27B-7D7D5415B954}" type="pres">
      <dgm:prSet presAssocID="{897FFB14-A08C-429E-BFF3-469D86CA268D}" presName="space" presStyleCnt="0"/>
      <dgm:spPr/>
    </dgm:pt>
    <dgm:pt modelId="{58C30974-235E-4EBA-97E6-6C9254B121F6}" type="pres">
      <dgm:prSet presAssocID="{0CCFE9A5-DCAA-4A71-95AD-1DC9C930CC5C}" presName="composite" presStyleCnt="0"/>
      <dgm:spPr/>
    </dgm:pt>
    <dgm:pt modelId="{0BEC63C9-775A-442B-8418-B4B980666AC6}" type="pres">
      <dgm:prSet presAssocID="{0CCFE9A5-DCAA-4A71-95AD-1DC9C930CC5C}" presName="parTx" presStyleLbl="alignNode1" presStyleIdx="3" presStyleCnt="4">
        <dgm:presLayoutVars>
          <dgm:chMax val="0"/>
          <dgm:chPref val="0"/>
          <dgm:bulletEnabled val="1"/>
        </dgm:presLayoutVars>
      </dgm:prSet>
      <dgm:spPr>
        <a:prstGeom prst="rect">
          <a:avLst/>
        </a:prstGeom>
      </dgm:spPr>
      <dgm:t>
        <a:bodyPr/>
        <a:lstStyle/>
        <a:p>
          <a:endParaRPr lang="en-US"/>
        </a:p>
      </dgm:t>
    </dgm:pt>
    <dgm:pt modelId="{1F1F8715-3BCB-4197-BACF-ABD615390A70}" type="pres">
      <dgm:prSet presAssocID="{0CCFE9A5-DCAA-4A71-95AD-1DC9C930CC5C}" presName="desTx" presStyleLbl="alignAccFollowNode1" presStyleIdx="3" presStyleCnt="4">
        <dgm:presLayoutVars>
          <dgm:bulletEnabled val="1"/>
        </dgm:presLayoutVars>
      </dgm:prSet>
      <dgm:spPr>
        <a:prstGeom prst="rect">
          <a:avLst/>
        </a:prstGeom>
      </dgm:spPr>
      <dgm:t>
        <a:bodyPr/>
        <a:lstStyle/>
        <a:p>
          <a:endParaRPr lang="en-US"/>
        </a:p>
      </dgm:t>
    </dgm:pt>
  </dgm:ptLst>
  <dgm:cxnLst>
    <dgm:cxn modelId="{D5CB35BB-6ABA-4F35-AE7D-8E7BB193EBFC}" type="presOf" srcId="{BD365CE2-A609-4167-94B3-20DB266964C8}" destId="{1F1F8715-3BCB-4197-BACF-ABD615390A70}" srcOrd="0" destOrd="1" presId="urn:microsoft.com/office/officeart/2005/8/layout/hList1"/>
    <dgm:cxn modelId="{FDD522BA-1B73-4234-B150-672A98293114}" type="presOf" srcId="{F0C4C6C6-AF67-4A91-B62E-139E5C410A7E}" destId="{1F1F8715-3BCB-4197-BACF-ABD615390A70}" srcOrd="0" destOrd="2" presId="urn:microsoft.com/office/officeart/2005/8/layout/hList1"/>
    <dgm:cxn modelId="{E42C32BA-D3D9-473D-8F5E-9455B5F7DA78}" srcId="{AAC668DD-B198-4CE1-AF9C-FEFFAA54675C}" destId="{F2223097-FDAF-4EC7-BBD4-6E95CA643F4E}" srcOrd="0" destOrd="0" parTransId="{E4545DFF-3E49-44A2-A2E5-5ED7E5621DA9}" sibTransId="{8CD655C9-6822-4A6D-B88D-05CE399E0620}"/>
    <dgm:cxn modelId="{47595D2E-B1D4-4305-9CAD-B11E44493E6A}" srcId="{4FE6F4A9-708B-4D40-9A58-A38E2D138358}" destId="{E2CC134F-56AB-43CD-88EC-6E96506936DF}" srcOrd="1" destOrd="0" parTransId="{21839846-31FA-4963-B984-2855AD4D504F}" sibTransId="{CAE5478A-5DC2-415B-8ED5-2CC441AF7E77}"/>
    <dgm:cxn modelId="{7A082654-5137-475C-B656-1DF89463B57B}" type="presOf" srcId="{AAC668DD-B198-4CE1-AF9C-FEFFAA54675C}" destId="{0457C3C4-A727-437C-900D-68CEF9A57BD3}" srcOrd="0" destOrd="0" presId="urn:microsoft.com/office/officeart/2005/8/layout/hList1"/>
    <dgm:cxn modelId="{21F93C39-9D0A-455B-AC26-99F356952EF7}" type="presOf" srcId="{F2223097-FDAF-4EC7-BBD4-6E95CA643F4E}" destId="{9956F0F7-9CB2-4C77-86F0-76DFB196C681}" srcOrd="0" destOrd="0" presId="urn:microsoft.com/office/officeart/2005/8/layout/hList1"/>
    <dgm:cxn modelId="{5DF4F805-A14C-4009-BDEA-923EDC665255}" type="presOf" srcId="{51AB89E7-F20F-4072-879E-86C46B9FDDE6}" destId="{41BDCC4A-5F65-42A5-BD69-38C28560D444}" srcOrd="0" destOrd="0" presId="urn:microsoft.com/office/officeart/2005/8/layout/hList1"/>
    <dgm:cxn modelId="{D50B38B1-A55C-4937-B530-BF2A78287296}" type="presOf" srcId="{832D08D6-903E-4ABD-BE07-EB8F77D2855F}" destId="{9956F0F7-9CB2-4C77-86F0-76DFB196C681}" srcOrd="0" destOrd="1" presId="urn:microsoft.com/office/officeart/2005/8/layout/hList1"/>
    <dgm:cxn modelId="{57EEED0B-2A87-457C-A7D5-77B7065EF196}" srcId="{4FE6F4A9-708B-4D40-9A58-A38E2D138358}" destId="{51AB89E7-F20F-4072-879E-86C46B9FDDE6}" srcOrd="0" destOrd="0" parTransId="{F1A6D62D-2CEC-457F-B0AC-4E6B38685CAE}" sibTransId="{A69FB4B3-26AF-4A83-9007-BD17F236EB19}"/>
    <dgm:cxn modelId="{E276D774-0D04-4041-A175-0510837EE5DD}" srcId="{3838E007-C1D5-46CE-8738-D7A97C4F2C09}" destId="{EF27E893-7A8A-4507-AC6C-742429DE5800}" srcOrd="0" destOrd="0" parTransId="{0B6353B6-F1D3-47A7-92AA-FF76199463F1}" sibTransId="{9C342DF2-BB43-4494-B62C-D0C60363DEFF}"/>
    <dgm:cxn modelId="{8DF82FDC-448C-4A16-A6CC-AA4C8CEBCC22}" srcId="{3838E007-C1D5-46CE-8738-D7A97C4F2C09}" destId="{4FE6F4A9-708B-4D40-9A58-A38E2D138358}" srcOrd="1" destOrd="0" parTransId="{89E32AC8-0D47-47C6-B548-BA08CA8208A7}" sibTransId="{824B3CBE-9372-4135-AA8D-F71077F7976B}"/>
    <dgm:cxn modelId="{F8B3F528-852D-40DA-8EC1-4F7875BE96DD}" srcId="{3838E007-C1D5-46CE-8738-D7A97C4F2C09}" destId="{AAC668DD-B198-4CE1-AF9C-FEFFAA54675C}" srcOrd="2" destOrd="0" parTransId="{1770FCE1-E351-4A93-A8E7-8B9C0AEB6E84}" sibTransId="{897FFB14-A08C-429E-BFF3-469D86CA268D}"/>
    <dgm:cxn modelId="{5B0E9A81-B336-4136-B66A-4377C146E7CE}" type="presOf" srcId="{E2CC134F-56AB-43CD-88EC-6E96506936DF}" destId="{41BDCC4A-5F65-42A5-BD69-38C28560D444}" srcOrd="0" destOrd="1" presId="urn:microsoft.com/office/officeart/2005/8/layout/hList1"/>
    <dgm:cxn modelId="{8A893AA6-53CF-4835-912B-4004E0FF8A9C}" type="presOf" srcId="{3838E007-C1D5-46CE-8738-D7A97C4F2C09}" destId="{EB32CEA8-2ED7-40BF-9FDF-AAA2AB6A8EAB}" srcOrd="0" destOrd="0" presId="urn:microsoft.com/office/officeart/2005/8/layout/hList1"/>
    <dgm:cxn modelId="{EE8ED272-C59E-46AE-8132-41B430E86620}" srcId="{AAC668DD-B198-4CE1-AF9C-FEFFAA54675C}" destId="{832D08D6-903E-4ABD-BE07-EB8F77D2855F}" srcOrd="1" destOrd="0" parTransId="{EE8728DD-A5FA-4EFB-A033-E8B2D4105EB4}" sibTransId="{EDE4F2C8-A63C-44F8-8FCC-F9159C9746D4}"/>
    <dgm:cxn modelId="{760AF639-B93A-459B-9C50-963A9722E027}" srcId="{0CCFE9A5-DCAA-4A71-95AD-1DC9C930CC5C}" destId="{F0C4C6C6-AF67-4A91-B62E-139E5C410A7E}" srcOrd="2" destOrd="0" parTransId="{D100FC1D-7819-4EFE-A79E-6D9D65016C9A}" sibTransId="{F76A4D19-9271-49A2-B0D0-C815E74F5564}"/>
    <dgm:cxn modelId="{EBC21ACA-47B4-4311-8616-F4AAE0122E9E}" type="presOf" srcId="{49BCAFFC-EBD9-4603-895F-B5328AEA9749}" destId="{EBD4307D-60CE-4839-9642-B4978D0A873B}" srcOrd="0" destOrd="1" presId="urn:microsoft.com/office/officeart/2005/8/layout/hList1"/>
    <dgm:cxn modelId="{3FDDD8EE-9357-449D-8338-72555AEB8B2F}" type="presOf" srcId="{0CCFE9A5-DCAA-4A71-95AD-1DC9C930CC5C}" destId="{0BEC63C9-775A-442B-8418-B4B980666AC6}" srcOrd="0" destOrd="0" presId="urn:microsoft.com/office/officeart/2005/8/layout/hList1"/>
    <dgm:cxn modelId="{87262291-F236-43A4-9CF7-269E9205A5DE}" srcId="{0CCFE9A5-DCAA-4A71-95AD-1DC9C930CC5C}" destId="{48EDA0FE-1E18-4272-BD9B-00D5A04DDCAE}" srcOrd="0" destOrd="0" parTransId="{4FD3E75B-5D59-4918-AE56-DD6B36A2CA69}" sibTransId="{A72453F8-1E87-47A2-8D1F-9F1F8807E1C7}"/>
    <dgm:cxn modelId="{1CCC9C9D-35BE-43D0-8963-45AB83E3AA88}" srcId="{EF27E893-7A8A-4507-AC6C-742429DE5800}" destId="{DE168F93-CEC7-4D52-BC05-A5435193C63D}" srcOrd="0" destOrd="0" parTransId="{9B815688-C210-4E76-AA86-21ACD53A5C8E}" sibTransId="{8E3B519E-6497-4894-9759-2268D1923319}"/>
    <dgm:cxn modelId="{87151AC4-BD9F-48CF-B06D-AB09E3044F54}" type="presOf" srcId="{48EDA0FE-1E18-4272-BD9B-00D5A04DDCAE}" destId="{1F1F8715-3BCB-4197-BACF-ABD615390A70}" srcOrd="0" destOrd="0" presId="urn:microsoft.com/office/officeart/2005/8/layout/hList1"/>
    <dgm:cxn modelId="{D9705E94-145B-4D4D-8DD5-6388B6F46662}" type="presOf" srcId="{4FE6F4A9-708B-4D40-9A58-A38E2D138358}" destId="{8870ED48-A390-48DD-80D1-0C62F815B977}" srcOrd="0" destOrd="0" presId="urn:microsoft.com/office/officeart/2005/8/layout/hList1"/>
    <dgm:cxn modelId="{1FD6F7F0-01FB-4AD8-AA64-3F596436EBA5}" srcId="{EF27E893-7A8A-4507-AC6C-742429DE5800}" destId="{49BCAFFC-EBD9-4603-895F-B5328AEA9749}" srcOrd="1" destOrd="0" parTransId="{7D0EC7EE-1760-4A74-9821-D8194906F2F3}" sibTransId="{84B82BE2-15AC-496E-A5E6-B42FFE899D38}"/>
    <dgm:cxn modelId="{56124A06-4A2E-4F13-B8B9-9B58B1958F4C}" type="presOf" srcId="{EF27E893-7A8A-4507-AC6C-742429DE5800}" destId="{DDF46974-FB16-4A54-93CF-37509EE67FE3}" srcOrd="0" destOrd="0" presId="urn:microsoft.com/office/officeart/2005/8/layout/hList1"/>
    <dgm:cxn modelId="{67D209BC-4D78-4E3D-B01C-259EDBCD11DD}" type="presOf" srcId="{DE168F93-CEC7-4D52-BC05-A5435193C63D}" destId="{EBD4307D-60CE-4839-9642-B4978D0A873B}" srcOrd="0" destOrd="0" presId="urn:microsoft.com/office/officeart/2005/8/layout/hList1"/>
    <dgm:cxn modelId="{8FFCED8D-8E0E-418B-9622-A6C8D3FFE380}" srcId="{0CCFE9A5-DCAA-4A71-95AD-1DC9C930CC5C}" destId="{BD365CE2-A609-4167-94B3-20DB266964C8}" srcOrd="1" destOrd="0" parTransId="{2ED8DAFD-9ECF-42C1-A865-32ECEC89A4CB}" sibTransId="{8E865AAB-D89F-48A3-B016-E7304D8CF929}"/>
    <dgm:cxn modelId="{EA4CC8A3-52B8-409C-8125-25AE4F42FA5A}" srcId="{3838E007-C1D5-46CE-8738-D7A97C4F2C09}" destId="{0CCFE9A5-DCAA-4A71-95AD-1DC9C930CC5C}" srcOrd="3" destOrd="0" parTransId="{6DAF409D-C36C-4F10-A70C-29ACCF5BBAD9}" sibTransId="{A6E07733-8C91-4587-A54B-9C4F324F33E0}"/>
    <dgm:cxn modelId="{FAC0D20D-7259-4B63-9AC4-4B1CBB30CFB6}" type="presParOf" srcId="{EB32CEA8-2ED7-40BF-9FDF-AAA2AB6A8EAB}" destId="{872E5E74-CBF4-497E-9F56-2E63D0BB37DF}" srcOrd="0" destOrd="0" presId="urn:microsoft.com/office/officeart/2005/8/layout/hList1"/>
    <dgm:cxn modelId="{0440D560-BF9D-4B50-91B9-31DE0BD45F1A}" type="presParOf" srcId="{872E5E74-CBF4-497E-9F56-2E63D0BB37DF}" destId="{DDF46974-FB16-4A54-93CF-37509EE67FE3}" srcOrd="0" destOrd="0" presId="urn:microsoft.com/office/officeart/2005/8/layout/hList1"/>
    <dgm:cxn modelId="{895557C2-B001-4B12-8F03-DFA4B124BAF5}" type="presParOf" srcId="{872E5E74-CBF4-497E-9F56-2E63D0BB37DF}" destId="{EBD4307D-60CE-4839-9642-B4978D0A873B}" srcOrd="1" destOrd="0" presId="urn:microsoft.com/office/officeart/2005/8/layout/hList1"/>
    <dgm:cxn modelId="{E62B6852-2AB7-423D-9885-CDB51B25076B}" type="presParOf" srcId="{EB32CEA8-2ED7-40BF-9FDF-AAA2AB6A8EAB}" destId="{A5634B5D-EAC9-4668-AD87-121C79FDEDEA}" srcOrd="1" destOrd="0" presId="urn:microsoft.com/office/officeart/2005/8/layout/hList1"/>
    <dgm:cxn modelId="{6C86D39E-0423-43F4-90EF-B5B3D583284C}" type="presParOf" srcId="{EB32CEA8-2ED7-40BF-9FDF-AAA2AB6A8EAB}" destId="{2757C9BA-DFF5-4DF3-A5A0-F05C48779735}" srcOrd="2" destOrd="0" presId="urn:microsoft.com/office/officeart/2005/8/layout/hList1"/>
    <dgm:cxn modelId="{7C813D5D-351D-4907-AD79-2EA81A623C3C}" type="presParOf" srcId="{2757C9BA-DFF5-4DF3-A5A0-F05C48779735}" destId="{8870ED48-A390-48DD-80D1-0C62F815B977}" srcOrd="0" destOrd="0" presId="urn:microsoft.com/office/officeart/2005/8/layout/hList1"/>
    <dgm:cxn modelId="{10F9005C-0ABB-479B-B7E3-7347406E7360}" type="presParOf" srcId="{2757C9BA-DFF5-4DF3-A5A0-F05C48779735}" destId="{41BDCC4A-5F65-42A5-BD69-38C28560D444}" srcOrd="1" destOrd="0" presId="urn:microsoft.com/office/officeart/2005/8/layout/hList1"/>
    <dgm:cxn modelId="{D9622C50-D143-4830-AE1F-23247411B766}" type="presParOf" srcId="{EB32CEA8-2ED7-40BF-9FDF-AAA2AB6A8EAB}" destId="{76DCFB11-C221-4CB4-8A4B-106162A2FC0D}" srcOrd="3" destOrd="0" presId="urn:microsoft.com/office/officeart/2005/8/layout/hList1"/>
    <dgm:cxn modelId="{7B90BC0E-B23B-4B74-A413-8343C08F8F14}" type="presParOf" srcId="{EB32CEA8-2ED7-40BF-9FDF-AAA2AB6A8EAB}" destId="{FDA5F64C-F25D-4AE0-9E35-D15DBD530B61}" srcOrd="4" destOrd="0" presId="urn:microsoft.com/office/officeart/2005/8/layout/hList1"/>
    <dgm:cxn modelId="{855CA8ED-BEC6-400C-9FD8-24A6EC6AC467}" type="presParOf" srcId="{FDA5F64C-F25D-4AE0-9E35-D15DBD530B61}" destId="{0457C3C4-A727-437C-900D-68CEF9A57BD3}" srcOrd="0" destOrd="0" presId="urn:microsoft.com/office/officeart/2005/8/layout/hList1"/>
    <dgm:cxn modelId="{7A4E52F3-BCF6-43FC-8A89-9E71731AAE52}" type="presParOf" srcId="{FDA5F64C-F25D-4AE0-9E35-D15DBD530B61}" destId="{9956F0F7-9CB2-4C77-86F0-76DFB196C681}" srcOrd="1" destOrd="0" presId="urn:microsoft.com/office/officeart/2005/8/layout/hList1"/>
    <dgm:cxn modelId="{A349F877-E082-4231-8664-C653BC73737F}" type="presParOf" srcId="{EB32CEA8-2ED7-40BF-9FDF-AAA2AB6A8EAB}" destId="{83141F4A-476D-4E23-A27B-7D7D5415B954}" srcOrd="5" destOrd="0" presId="urn:microsoft.com/office/officeart/2005/8/layout/hList1"/>
    <dgm:cxn modelId="{588EA735-37D6-4513-AE3C-D6273BE22861}" type="presParOf" srcId="{EB32CEA8-2ED7-40BF-9FDF-AAA2AB6A8EAB}" destId="{58C30974-235E-4EBA-97E6-6C9254B121F6}" srcOrd="6" destOrd="0" presId="urn:microsoft.com/office/officeart/2005/8/layout/hList1"/>
    <dgm:cxn modelId="{1B60AEA2-2DCA-472E-B5B8-AE33D02EABC7}" type="presParOf" srcId="{58C30974-235E-4EBA-97E6-6C9254B121F6}" destId="{0BEC63C9-775A-442B-8418-B4B980666AC6}" srcOrd="0" destOrd="0" presId="urn:microsoft.com/office/officeart/2005/8/layout/hList1"/>
    <dgm:cxn modelId="{81CF38FA-11D4-481E-A1F1-BA477ED91B33}" type="presParOf" srcId="{58C30974-235E-4EBA-97E6-6C9254B121F6}" destId="{1F1F8715-3BCB-4197-BACF-ABD615390A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0E1961-1F83-4E15-909B-9D5B462997F4}" type="doc">
      <dgm:prSet loTypeId="urn:microsoft.com/office/officeart/2009/3/layout/PlusandMinus" loCatId="relationship" qsTypeId="urn:microsoft.com/office/officeart/2005/8/quickstyle/simple5" qsCatId="simple" csTypeId="urn:microsoft.com/office/officeart/2005/8/colors/accent5_4" csCatId="accent5" phldr="1"/>
      <dgm:spPr/>
      <dgm:t>
        <a:bodyPr/>
        <a:lstStyle/>
        <a:p>
          <a:endParaRPr lang="en-US"/>
        </a:p>
      </dgm:t>
    </dgm:pt>
    <dgm:pt modelId="{337247A4-5103-4698-8C1E-EAF2A595BB1D}">
      <dgm:prSet phldrT="[Text]" custT="1"/>
      <dgm:spPr>
        <a:xfrm>
          <a:off x="839723" y="1618950"/>
          <a:ext cx="2924556" cy="2784383"/>
        </a:xfrm>
        <a:noFill/>
        <a:ln>
          <a:noFill/>
        </a:ln>
        <a:effectLst/>
      </dgm:spPr>
      <dgm:t>
        <a:bodyPr/>
        <a:lstStyle/>
        <a:p>
          <a:r>
            <a:rPr lang="en-US" sz="2400" dirty="0" smtClean="0">
              <a:solidFill>
                <a:sysClr val="windowText" lastClr="000000">
                  <a:hueOff val="0"/>
                  <a:satOff val="0"/>
                  <a:lumOff val="0"/>
                  <a:alphaOff val="0"/>
                </a:sysClr>
              </a:solidFill>
              <a:latin typeface="Calibri"/>
              <a:ea typeface="+mn-ea"/>
              <a:cs typeface="+mn-cs"/>
            </a:rPr>
            <a:t>To what degree is </a:t>
          </a:r>
          <a:r>
            <a:rPr lang="en-US" sz="2400" b="1" i="1" dirty="0" smtClean="0">
              <a:solidFill>
                <a:sysClr val="windowText" lastClr="000000">
                  <a:hueOff val="0"/>
                  <a:satOff val="0"/>
                  <a:lumOff val="0"/>
                  <a:alphaOff val="0"/>
                </a:sysClr>
              </a:solidFill>
              <a:latin typeface="Calibri"/>
              <a:ea typeface="+mn-ea"/>
              <a:cs typeface="+mn-cs"/>
            </a:rPr>
            <a:t>“reflective practice” </a:t>
          </a:r>
          <a:r>
            <a:rPr lang="en-US" sz="2400" dirty="0" smtClean="0">
              <a:solidFill>
                <a:sysClr val="windowText" lastClr="000000">
                  <a:hueOff val="0"/>
                  <a:satOff val="0"/>
                  <a:lumOff val="0"/>
                  <a:alphaOff val="0"/>
                </a:sysClr>
              </a:solidFill>
              <a:latin typeface="Calibri"/>
              <a:ea typeface="+mn-ea"/>
              <a:cs typeface="+mn-cs"/>
            </a:rPr>
            <a:t>happening in your classrooms currently?</a:t>
          </a:r>
          <a:endParaRPr lang="en-US" sz="2400" dirty="0">
            <a:solidFill>
              <a:sysClr val="windowText" lastClr="000000">
                <a:hueOff val="0"/>
                <a:satOff val="0"/>
                <a:lumOff val="0"/>
                <a:alphaOff val="0"/>
              </a:sysClr>
            </a:solidFill>
            <a:latin typeface="Calibri"/>
            <a:ea typeface="+mn-ea"/>
            <a:cs typeface="+mn-cs"/>
          </a:endParaRPr>
        </a:p>
      </dgm:t>
    </dgm:pt>
    <dgm:pt modelId="{1394BEE4-2E3E-4662-B679-32DAF98A98C6}" type="parTrans" cxnId="{269A3893-F6A7-40B2-B4D4-A4CA23FA540E}">
      <dgm:prSet/>
      <dgm:spPr/>
      <dgm:t>
        <a:bodyPr/>
        <a:lstStyle/>
        <a:p>
          <a:endParaRPr lang="en-US"/>
        </a:p>
      </dgm:t>
    </dgm:pt>
    <dgm:pt modelId="{27B40A55-4287-469D-8105-405267AE9116}" type="sibTrans" cxnId="{269A3893-F6A7-40B2-B4D4-A4CA23FA540E}">
      <dgm:prSet/>
      <dgm:spPr/>
      <dgm:t>
        <a:bodyPr/>
        <a:lstStyle/>
        <a:p>
          <a:endParaRPr lang="en-US"/>
        </a:p>
      </dgm:t>
    </dgm:pt>
    <dgm:pt modelId="{E7BA0341-FCFE-4721-B0F1-DBCE3106072F}">
      <dgm:prSet phldrT="[Text]" custT="1"/>
      <dgm:spPr>
        <a:xfrm>
          <a:off x="3829431" y="1618950"/>
          <a:ext cx="2924556" cy="2784383"/>
        </a:xfrm>
        <a:noFill/>
        <a:ln>
          <a:noFill/>
        </a:ln>
        <a:effectLst/>
      </dgm:spPr>
      <dgm:t>
        <a:bodyPr/>
        <a:lstStyle/>
        <a:p>
          <a:r>
            <a:rPr lang="en-US" sz="2400" dirty="0" smtClean="0">
              <a:solidFill>
                <a:sysClr val="windowText" lastClr="000000">
                  <a:hueOff val="0"/>
                  <a:satOff val="0"/>
                  <a:lumOff val="0"/>
                  <a:alphaOff val="0"/>
                </a:sysClr>
              </a:solidFill>
              <a:latin typeface="Calibri"/>
              <a:ea typeface="+mn-ea"/>
              <a:cs typeface="+mn-cs"/>
            </a:rPr>
            <a:t>What “</a:t>
          </a:r>
          <a:r>
            <a:rPr lang="en-US" sz="2400" b="1" dirty="0" smtClean="0">
              <a:solidFill>
                <a:sysClr val="windowText" lastClr="000000">
                  <a:hueOff val="0"/>
                  <a:satOff val="0"/>
                  <a:lumOff val="0"/>
                  <a:alphaOff val="0"/>
                </a:sysClr>
              </a:solidFill>
              <a:latin typeface="Calibri"/>
              <a:ea typeface="+mn-ea"/>
              <a:cs typeface="+mn-cs"/>
            </a:rPr>
            <a:t>challenges do you anticipate” </a:t>
          </a:r>
          <a:r>
            <a:rPr lang="en-US" sz="2400" dirty="0" smtClean="0">
              <a:solidFill>
                <a:sysClr val="windowText" lastClr="000000">
                  <a:hueOff val="0"/>
                  <a:satOff val="0"/>
                  <a:lumOff val="0"/>
                  <a:alphaOff val="0"/>
                </a:sysClr>
              </a:solidFill>
              <a:latin typeface="Calibri"/>
              <a:ea typeface="+mn-ea"/>
              <a:cs typeface="+mn-cs"/>
            </a:rPr>
            <a:t>when using student growth measures as part of the educator evaluation conversation in the future?</a:t>
          </a:r>
          <a:endParaRPr lang="en-US" sz="2400" dirty="0">
            <a:solidFill>
              <a:sysClr val="windowText" lastClr="000000">
                <a:hueOff val="0"/>
                <a:satOff val="0"/>
                <a:lumOff val="0"/>
                <a:alphaOff val="0"/>
              </a:sysClr>
            </a:solidFill>
            <a:latin typeface="Calibri"/>
            <a:ea typeface="+mn-ea"/>
            <a:cs typeface="+mn-cs"/>
          </a:endParaRPr>
        </a:p>
      </dgm:t>
    </dgm:pt>
    <dgm:pt modelId="{4155B317-CE47-4477-8FDF-9362433B3F55}" type="parTrans" cxnId="{070C0965-10DD-4846-ABA9-FDB0F319B64D}">
      <dgm:prSet/>
      <dgm:spPr/>
      <dgm:t>
        <a:bodyPr/>
        <a:lstStyle/>
        <a:p>
          <a:endParaRPr lang="en-US"/>
        </a:p>
      </dgm:t>
    </dgm:pt>
    <dgm:pt modelId="{DB072D8B-AB1A-4781-8497-9670C6D2770F}" type="sibTrans" cxnId="{070C0965-10DD-4846-ABA9-FDB0F319B64D}">
      <dgm:prSet/>
      <dgm:spPr/>
      <dgm:t>
        <a:bodyPr/>
        <a:lstStyle/>
        <a:p>
          <a:endParaRPr lang="en-US"/>
        </a:p>
      </dgm:t>
    </dgm:pt>
    <dgm:pt modelId="{C37535E3-0BD8-4ECD-8389-9B8F463BEA21}" type="pres">
      <dgm:prSet presAssocID="{B30E1961-1F83-4E15-909B-9D5B462997F4}" presName="Name0" presStyleCnt="0">
        <dgm:presLayoutVars>
          <dgm:chMax val="2"/>
          <dgm:chPref val="2"/>
          <dgm:dir/>
          <dgm:animOne/>
          <dgm:resizeHandles val="exact"/>
        </dgm:presLayoutVars>
      </dgm:prSet>
      <dgm:spPr/>
      <dgm:t>
        <a:bodyPr/>
        <a:lstStyle/>
        <a:p>
          <a:endParaRPr lang="en-US"/>
        </a:p>
      </dgm:t>
    </dgm:pt>
    <dgm:pt modelId="{420552D6-90CB-4F82-B9A9-0EF2F022BEB4}" type="pres">
      <dgm:prSet presAssocID="{B30E1961-1F83-4E15-909B-9D5B462997F4}" presName="Background" presStyleLbl="bgImgPlace1" presStyleIdx="0" presStyleCnt="1"/>
      <dgm:spPr>
        <a:xfrm>
          <a:off x="651509" y="1238305"/>
          <a:ext cx="6297930" cy="3254731"/>
        </a:xfrm>
        <a:prstGeom prst="rect">
          <a:avLst/>
        </a:prstGeom>
        <a:solidFill>
          <a:srgbClr val="4BACC6">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E824135D-5A8D-41FF-A3A2-0E4F4360F082}" type="pres">
      <dgm:prSet presAssocID="{B30E1961-1F83-4E15-909B-9D5B462997F4}" presName="ParentText1" presStyleLbl="revTx" presStyleIdx="0" presStyleCnt="2">
        <dgm:presLayoutVars>
          <dgm:chMax val="0"/>
          <dgm:chPref val="0"/>
          <dgm:bulletEnabled val="1"/>
        </dgm:presLayoutVars>
      </dgm:prSet>
      <dgm:spPr>
        <a:prstGeom prst="rect">
          <a:avLst/>
        </a:prstGeom>
      </dgm:spPr>
      <dgm:t>
        <a:bodyPr/>
        <a:lstStyle/>
        <a:p>
          <a:endParaRPr lang="en-US"/>
        </a:p>
      </dgm:t>
    </dgm:pt>
    <dgm:pt modelId="{AD09EB02-98E9-4389-B187-120BC88C135B}" type="pres">
      <dgm:prSet presAssocID="{B30E1961-1F83-4E15-909B-9D5B462997F4}" presName="ParentText2" presStyleLbl="revTx" presStyleIdx="1" presStyleCnt="2">
        <dgm:presLayoutVars>
          <dgm:chMax val="0"/>
          <dgm:chPref val="0"/>
          <dgm:bulletEnabled val="1"/>
        </dgm:presLayoutVars>
      </dgm:prSet>
      <dgm:spPr>
        <a:prstGeom prst="rect">
          <a:avLst/>
        </a:prstGeom>
      </dgm:spPr>
      <dgm:t>
        <a:bodyPr/>
        <a:lstStyle/>
        <a:p>
          <a:endParaRPr lang="en-US"/>
        </a:p>
      </dgm:t>
    </dgm:pt>
    <dgm:pt modelId="{EF7DC8F8-466D-4237-8F55-28FC665BD0A9}" type="pres">
      <dgm:prSet presAssocID="{B30E1961-1F83-4E15-909B-9D5B462997F4}" presName="Plus" presStyleLbl="alignNode1" presStyleIdx="0" presStyleCnt="2"/>
      <dgm:spPr>
        <a:xfrm>
          <a:off x="0" y="586962"/>
          <a:ext cx="1230630" cy="1230630"/>
        </a:xfrm>
        <a:prstGeom prst="plus">
          <a:avLst>
            <a:gd name="adj" fmla="val 32810"/>
          </a:avLst>
        </a:prstGeom>
        <a:gradFill rotWithShape="0">
          <a:gsLst>
            <a:gs pos="0">
              <a:srgbClr val="4BACC6">
                <a:shade val="50000"/>
                <a:hueOff val="0"/>
                <a:satOff val="0"/>
                <a:lumOff val="0"/>
                <a:alphaOff val="0"/>
                <a:shade val="51000"/>
                <a:satMod val="130000"/>
              </a:srgbClr>
            </a:gs>
            <a:gs pos="80000">
              <a:srgbClr val="4BACC6">
                <a:shade val="50000"/>
                <a:hueOff val="0"/>
                <a:satOff val="0"/>
                <a:lumOff val="0"/>
                <a:alphaOff val="0"/>
                <a:shade val="93000"/>
                <a:satMod val="130000"/>
              </a:srgbClr>
            </a:gs>
            <a:gs pos="100000">
              <a:srgbClr val="4BACC6">
                <a:shade val="50000"/>
                <a:hueOff val="0"/>
                <a:satOff val="0"/>
                <a:lumOff val="0"/>
                <a:alphaOff val="0"/>
                <a:shade val="94000"/>
                <a:satMod val="135000"/>
              </a:srgbClr>
            </a:gs>
          </a:gsLst>
          <a:lin ang="16200000" scaled="0"/>
        </a:gradFill>
        <a:ln w="9525" cap="flat" cmpd="sng" algn="ctr">
          <a:solidFill>
            <a:srgbClr val="4BACC6">
              <a:shade val="50000"/>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408D78D8-321A-4FB3-8AB9-2EFD3B7CC067}" type="pres">
      <dgm:prSet presAssocID="{B30E1961-1F83-4E15-909B-9D5B462997F4}" presName="Minus" presStyleLbl="alignNode1" presStyleIdx="1" presStyleCnt="2"/>
      <dgm:spPr>
        <a:xfrm>
          <a:off x="6080760" y="1029526"/>
          <a:ext cx="1158240" cy="396918"/>
        </a:xfrm>
        <a:prstGeom prst="rect">
          <a:avLst/>
        </a:prstGeom>
        <a:gradFill rotWithShape="0">
          <a:gsLst>
            <a:gs pos="0">
              <a:srgbClr val="4BACC6">
                <a:shade val="50000"/>
                <a:hueOff val="252972"/>
                <a:satOff val="-5595"/>
                <a:lumOff val="41987"/>
                <a:alphaOff val="0"/>
                <a:shade val="51000"/>
                <a:satMod val="130000"/>
              </a:srgbClr>
            </a:gs>
            <a:gs pos="80000">
              <a:srgbClr val="4BACC6">
                <a:shade val="50000"/>
                <a:hueOff val="252972"/>
                <a:satOff val="-5595"/>
                <a:lumOff val="41987"/>
                <a:alphaOff val="0"/>
                <a:shade val="93000"/>
                <a:satMod val="130000"/>
              </a:srgbClr>
            </a:gs>
            <a:gs pos="100000">
              <a:srgbClr val="4BACC6">
                <a:shade val="50000"/>
                <a:hueOff val="252972"/>
                <a:satOff val="-5595"/>
                <a:lumOff val="41987"/>
                <a:alphaOff val="0"/>
                <a:shade val="94000"/>
                <a:satMod val="135000"/>
              </a:srgbClr>
            </a:gs>
          </a:gsLst>
          <a:lin ang="16200000" scaled="0"/>
        </a:gradFill>
        <a:ln w="9525" cap="flat" cmpd="sng" algn="ctr">
          <a:solidFill>
            <a:srgbClr val="4BACC6">
              <a:shade val="50000"/>
              <a:hueOff val="252972"/>
              <a:satOff val="-5595"/>
              <a:lumOff val="41987"/>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2DDEE6DC-F295-4A03-A1C0-C94CB80E8D10}" type="pres">
      <dgm:prSet presAssocID="{B30E1961-1F83-4E15-909B-9D5B462997F4}" presName="Divider" presStyleLbl="parChTrans1D1" presStyleIdx="0" presStyleCnt="1"/>
      <dgm:spPr>
        <a:xfrm>
          <a:off x="3800475" y="1624904"/>
          <a:ext cx="723" cy="2659354"/>
        </a:xfrm>
        <a:prstGeom prst="line">
          <a:avLst/>
        </a:prstGeom>
        <a:noFill/>
        <a:ln w="25400" cap="flat" cmpd="sng" algn="ctr">
          <a:solidFill>
            <a:srgbClr val="4BACC6">
              <a:shade val="80000"/>
              <a:hueOff val="0"/>
              <a:satOff val="0"/>
              <a:lumOff val="0"/>
              <a:alphaOff val="0"/>
            </a:srgbClr>
          </a:solidFill>
          <a:prstDash val="solid"/>
        </a:ln>
        <a:effectLst/>
      </dgm:spPr>
      <dgm:t>
        <a:bodyPr/>
        <a:lstStyle/>
        <a:p>
          <a:endParaRPr lang="en-US"/>
        </a:p>
      </dgm:t>
    </dgm:pt>
  </dgm:ptLst>
  <dgm:cxnLst>
    <dgm:cxn modelId="{070C0965-10DD-4846-ABA9-FDB0F319B64D}" srcId="{B30E1961-1F83-4E15-909B-9D5B462997F4}" destId="{E7BA0341-FCFE-4721-B0F1-DBCE3106072F}" srcOrd="1" destOrd="0" parTransId="{4155B317-CE47-4477-8FDF-9362433B3F55}" sibTransId="{DB072D8B-AB1A-4781-8497-9670C6D2770F}"/>
    <dgm:cxn modelId="{9080E914-E4D0-4099-A70F-F89E814AA2A3}" type="presOf" srcId="{337247A4-5103-4698-8C1E-EAF2A595BB1D}" destId="{E824135D-5A8D-41FF-A3A2-0E4F4360F082}" srcOrd="0" destOrd="0" presId="urn:microsoft.com/office/officeart/2009/3/layout/PlusandMinus"/>
    <dgm:cxn modelId="{269A3893-F6A7-40B2-B4D4-A4CA23FA540E}" srcId="{B30E1961-1F83-4E15-909B-9D5B462997F4}" destId="{337247A4-5103-4698-8C1E-EAF2A595BB1D}" srcOrd="0" destOrd="0" parTransId="{1394BEE4-2E3E-4662-B679-32DAF98A98C6}" sibTransId="{27B40A55-4287-469D-8105-405267AE9116}"/>
    <dgm:cxn modelId="{A62AE857-99AC-48D7-905C-39A83D646069}" type="presOf" srcId="{E7BA0341-FCFE-4721-B0F1-DBCE3106072F}" destId="{AD09EB02-98E9-4389-B187-120BC88C135B}" srcOrd="0" destOrd="0" presId="urn:microsoft.com/office/officeart/2009/3/layout/PlusandMinus"/>
    <dgm:cxn modelId="{96864824-B118-414D-8B88-D879903ACBEC}" type="presOf" srcId="{B30E1961-1F83-4E15-909B-9D5B462997F4}" destId="{C37535E3-0BD8-4ECD-8389-9B8F463BEA21}" srcOrd="0" destOrd="0" presId="urn:microsoft.com/office/officeart/2009/3/layout/PlusandMinus"/>
    <dgm:cxn modelId="{A4B57629-7849-4BCF-8037-69F746557CB2}" type="presParOf" srcId="{C37535E3-0BD8-4ECD-8389-9B8F463BEA21}" destId="{420552D6-90CB-4F82-B9A9-0EF2F022BEB4}" srcOrd="0" destOrd="0" presId="urn:microsoft.com/office/officeart/2009/3/layout/PlusandMinus"/>
    <dgm:cxn modelId="{FC90C183-95B8-4EDD-8553-0CCC96F2823F}" type="presParOf" srcId="{C37535E3-0BD8-4ECD-8389-9B8F463BEA21}" destId="{E824135D-5A8D-41FF-A3A2-0E4F4360F082}" srcOrd="1" destOrd="0" presId="urn:microsoft.com/office/officeart/2009/3/layout/PlusandMinus"/>
    <dgm:cxn modelId="{9F96B745-656D-46D0-88D1-E6D0D295C062}" type="presParOf" srcId="{C37535E3-0BD8-4ECD-8389-9B8F463BEA21}" destId="{AD09EB02-98E9-4389-B187-120BC88C135B}" srcOrd="2" destOrd="0" presId="urn:microsoft.com/office/officeart/2009/3/layout/PlusandMinus"/>
    <dgm:cxn modelId="{AF5FCE70-5FA7-48AA-A676-1BF5E19635FC}" type="presParOf" srcId="{C37535E3-0BD8-4ECD-8389-9B8F463BEA21}" destId="{EF7DC8F8-466D-4237-8F55-28FC665BD0A9}" srcOrd="3" destOrd="0" presId="urn:microsoft.com/office/officeart/2009/3/layout/PlusandMinus"/>
    <dgm:cxn modelId="{F02269FA-1FA8-44AC-AFEB-D58D6E42BC81}" type="presParOf" srcId="{C37535E3-0BD8-4ECD-8389-9B8F463BEA21}" destId="{408D78D8-321A-4FB3-8AB9-2EFD3B7CC067}" srcOrd="4" destOrd="0" presId="urn:microsoft.com/office/officeart/2009/3/layout/PlusandMinus"/>
    <dgm:cxn modelId="{3FA5F174-7B76-425C-957D-0E4D13E640D6}" type="presParOf" srcId="{C37535E3-0BD8-4ECD-8389-9B8F463BEA21}" destId="{2DDEE6DC-F295-4A03-A1C0-C94CB80E8D10}"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38E007-C1D5-46CE-8738-D7A97C4F2C09}" type="doc">
      <dgm:prSet loTypeId="urn:microsoft.com/office/officeart/2005/8/layout/hList1" loCatId="list" qsTypeId="urn:microsoft.com/office/officeart/2005/8/quickstyle/simple5" qsCatId="simple" csTypeId="urn:microsoft.com/office/officeart/2005/8/colors/colorful1#9" csCatId="colorful" phldr="1"/>
      <dgm:spPr/>
      <dgm:t>
        <a:bodyPr/>
        <a:lstStyle/>
        <a:p>
          <a:endParaRPr lang="en-US"/>
        </a:p>
      </dgm:t>
    </dgm:pt>
    <dgm:pt modelId="{EF27E893-7A8A-4507-AC6C-742429DE5800}">
      <dgm:prSet phldrT="[Text]" custT="1"/>
      <dgm:spPr>
        <a:xfrm>
          <a:off x="11429" y="812174"/>
          <a:ext cx="1908448" cy="764125"/>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Curriculum</a:t>
          </a:r>
          <a:endParaRPr lang="en-US" sz="2400" b="1" dirty="0">
            <a:solidFill>
              <a:sysClr val="window" lastClr="FFFFFF"/>
            </a:solidFill>
            <a:latin typeface="Calibri"/>
            <a:ea typeface="+mn-ea"/>
            <a:cs typeface="+mn-cs"/>
          </a:endParaRPr>
        </a:p>
      </dgm:t>
    </dgm:pt>
    <dgm:pt modelId="{0B6353B6-F1D3-47A7-92AA-FF76199463F1}" type="parTrans" cxnId="{E276D774-0D04-4041-A175-0510837EE5DD}">
      <dgm:prSet/>
      <dgm:spPr/>
      <dgm:t>
        <a:bodyPr/>
        <a:lstStyle/>
        <a:p>
          <a:endParaRPr lang="en-US" sz="1200"/>
        </a:p>
      </dgm:t>
    </dgm:pt>
    <dgm:pt modelId="{9C342DF2-BB43-4494-B62C-D0C60363DEFF}" type="sibTrans" cxnId="{E276D774-0D04-4041-A175-0510837EE5DD}">
      <dgm:prSet/>
      <dgm:spPr/>
      <dgm:t>
        <a:bodyPr/>
        <a:lstStyle/>
        <a:p>
          <a:endParaRPr lang="en-US" sz="1200"/>
        </a:p>
      </dgm:t>
    </dgm:pt>
    <dgm:pt modelId="{49BCAFFC-EBD9-4603-895F-B5328AEA9749}">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Common Core State Standards </a:t>
          </a:r>
          <a:r>
            <a:rPr lang="en-US" sz="2000" i="1" dirty="0" smtClean="0">
              <a:solidFill>
                <a:sysClr val="windowText" lastClr="000000">
                  <a:hueOff val="0"/>
                  <a:satOff val="0"/>
                  <a:lumOff val="0"/>
                  <a:alphaOff val="0"/>
                </a:sysClr>
              </a:solidFill>
              <a:latin typeface="Calibri"/>
              <a:ea typeface="+mn-ea"/>
              <a:cs typeface="+mn-cs"/>
            </a:rPr>
            <a:t>(Missouri Learning Standards)</a:t>
          </a:r>
          <a:endParaRPr lang="en-US" sz="2000" i="1" dirty="0">
            <a:solidFill>
              <a:sysClr val="windowText" lastClr="000000">
                <a:hueOff val="0"/>
                <a:satOff val="0"/>
                <a:lumOff val="0"/>
                <a:alphaOff val="0"/>
              </a:sysClr>
            </a:solidFill>
            <a:latin typeface="Calibri"/>
            <a:ea typeface="+mn-ea"/>
            <a:cs typeface="+mn-cs"/>
          </a:endParaRPr>
        </a:p>
      </dgm:t>
    </dgm:pt>
    <dgm:pt modelId="{7D0EC7EE-1760-4A74-9821-D8194906F2F3}" type="parTrans" cxnId="{1FD6F7F0-01FB-4AD8-AA64-3F596436EBA5}">
      <dgm:prSet/>
      <dgm:spPr/>
      <dgm:t>
        <a:bodyPr/>
        <a:lstStyle/>
        <a:p>
          <a:endParaRPr lang="en-US" sz="1200"/>
        </a:p>
      </dgm:t>
    </dgm:pt>
    <dgm:pt modelId="{84B82BE2-15AC-496E-A5E6-B42FFE899D38}" type="sibTrans" cxnId="{1FD6F7F0-01FB-4AD8-AA64-3F596436EBA5}">
      <dgm:prSet/>
      <dgm:spPr/>
      <dgm:t>
        <a:bodyPr/>
        <a:lstStyle/>
        <a:p>
          <a:endParaRPr lang="en-US" sz="1200"/>
        </a:p>
      </dgm:t>
    </dgm:pt>
    <dgm:pt modelId="{4FE6F4A9-708B-4D40-9A58-A38E2D138358}">
      <dgm:prSet phldrT="[Text]" custT="1"/>
      <dgm:spPr>
        <a:xfrm>
          <a:off x="2187060" y="812174"/>
          <a:ext cx="1908448" cy="76412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Instruction</a:t>
          </a:r>
          <a:endParaRPr lang="en-US" sz="2400" b="1" dirty="0">
            <a:solidFill>
              <a:sysClr val="window" lastClr="FFFFFF"/>
            </a:solidFill>
            <a:latin typeface="Calibri"/>
            <a:ea typeface="+mn-ea"/>
            <a:cs typeface="+mn-cs"/>
          </a:endParaRPr>
        </a:p>
      </dgm:t>
    </dgm:pt>
    <dgm:pt modelId="{89E32AC8-0D47-47C6-B548-BA08CA8208A7}" type="parTrans" cxnId="{8DF82FDC-448C-4A16-A6CC-AA4C8CEBCC22}">
      <dgm:prSet/>
      <dgm:spPr/>
      <dgm:t>
        <a:bodyPr/>
        <a:lstStyle/>
        <a:p>
          <a:endParaRPr lang="en-US" sz="1200"/>
        </a:p>
      </dgm:t>
    </dgm:pt>
    <dgm:pt modelId="{824B3CBE-9372-4135-AA8D-F71077F7976B}" type="sibTrans" cxnId="{8DF82FDC-448C-4A16-A6CC-AA4C8CEBCC22}">
      <dgm:prSet/>
      <dgm:spPr/>
      <dgm:t>
        <a:bodyPr/>
        <a:lstStyle/>
        <a:p>
          <a:endParaRPr lang="en-US" sz="1200"/>
        </a:p>
      </dgm:t>
    </dgm:pt>
    <dgm:pt modelId="{E2CC134F-56AB-43CD-88EC-6E96506936DF}">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Research-Based Instructional Practices</a:t>
          </a:r>
          <a:br>
            <a:rPr lang="en-US" sz="2000" dirty="0" smtClean="0">
              <a:solidFill>
                <a:sysClr val="windowText" lastClr="000000">
                  <a:hueOff val="0"/>
                  <a:satOff val="0"/>
                  <a:lumOff val="0"/>
                  <a:alphaOff val="0"/>
                </a:sysClr>
              </a:solidFill>
              <a:latin typeface="Calibri"/>
              <a:ea typeface="+mn-ea"/>
              <a:cs typeface="+mn-cs"/>
            </a:rPr>
          </a:br>
          <a:r>
            <a:rPr lang="en-US" sz="1800" dirty="0" smtClean="0">
              <a:solidFill>
                <a:sysClr val="windowText" lastClr="000000">
                  <a:hueOff val="0"/>
                  <a:satOff val="0"/>
                  <a:lumOff val="0"/>
                  <a:alphaOff val="0"/>
                </a:sysClr>
              </a:solidFill>
              <a:latin typeface="Calibri"/>
              <a:ea typeface="+mn-ea"/>
              <a:cs typeface="+mn-cs"/>
            </a:rPr>
            <a:t>(Examples:  Hattie and Marzano’s findings)</a:t>
          </a:r>
          <a:endParaRPr lang="en-US" sz="1800" dirty="0">
            <a:solidFill>
              <a:sysClr val="windowText" lastClr="000000">
                <a:hueOff val="0"/>
                <a:satOff val="0"/>
                <a:lumOff val="0"/>
                <a:alphaOff val="0"/>
              </a:sysClr>
            </a:solidFill>
            <a:latin typeface="Calibri"/>
            <a:ea typeface="+mn-ea"/>
            <a:cs typeface="+mn-cs"/>
          </a:endParaRPr>
        </a:p>
      </dgm:t>
    </dgm:pt>
    <dgm:pt modelId="{21839846-31FA-4963-B984-2855AD4D504F}" type="parTrans" cxnId="{47595D2E-B1D4-4305-9CAD-B11E44493E6A}">
      <dgm:prSet/>
      <dgm:spPr/>
      <dgm:t>
        <a:bodyPr/>
        <a:lstStyle/>
        <a:p>
          <a:endParaRPr lang="en-US" sz="1200"/>
        </a:p>
      </dgm:t>
    </dgm:pt>
    <dgm:pt modelId="{CAE5478A-5DC2-415B-8ED5-2CC441AF7E77}" type="sibTrans" cxnId="{47595D2E-B1D4-4305-9CAD-B11E44493E6A}">
      <dgm:prSet/>
      <dgm:spPr/>
      <dgm:t>
        <a:bodyPr/>
        <a:lstStyle/>
        <a:p>
          <a:endParaRPr lang="en-US" sz="1200"/>
        </a:p>
      </dgm:t>
    </dgm:pt>
    <dgm:pt modelId="{AAC668DD-B198-4CE1-AF9C-FEFFAA54675C}">
      <dgm:prSet phldrT="[Text]" custT="1"/>
      <dgm:spPr>
        <a:xfrm>
          <a:off x="4362691" y="812174"/>
          <a:ext cx="1908448" cy="76412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Assessment</a:t>
          </a:r>
          <a:endParaRPr lang="en-US" sz="2400" b="1" dirty="0">
            <a:solidFill>
              <a:sysClr val="window" lastClr="FFFFFF"/>
            </a:solidFill>
            <a:latin typeface="Calibri"/>
            <a:ea typeface="+mn-ea"/>
            <a:cs typeface="+mn-cs"/>
          </a:endParaRPr>
        </a:p>
      </dgm:t>
    </dgm:pt>
    <dgm:pt modelId="{1770FCE1-E351-4A93-A8E7-8B9C0AEB6E84}" type="parTrans" cxnId="{F8B3F528-852D-40DA-8EC1-4F7875BE96DD}">
      <dgm:prSet/>
      <dgm:spPr/>
      <dgm:t>
        <a:bodyPr/>
        <a:lstStyle/>
        <a:p>
          <a:endParaRPr lang="en-US" sz="1200"/>
        </a:p>
      </dgm:t>
    </dgm:pt>
    <dgm:pt modelId="{897FFB14-A08C-429E-BFF3-469D86CA268D}" type="sibTrans" cxnId="{F8B3F528-852D-40DA-8EC1-4F7875BE96DD}">
      <dgm:prSet/>
      <dgm:spPr/>
      <dgm:t>
        <a:bodyPr/>
        <a:lstStyle/>
        <a:p>
          <a:endParaRPr lang="en-US" sz="1200"/>
        </a:p>
      </dgm:t>
    </dgm:pt>
    <dgm:pt modelId="{832D08D6-903E-4ABD-BE07-EB8F77D2855F}">
      <dgm:prSet phldrT="[Text]" custT="1"/>
      <dgm:spPr>
        <a:xfrm>
          <a:off x="4362691" y="1576300"/>
          <a:ext cx="1908448" cy="2539124"/>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Formative and summative measures</a:t>
          </a:r>
          <a:endParaRPr lang="en-US" sz="2000" dirty="0">
            <a:solidFill>
              <a:sysClr val="windowText" lastClr="000000">
                <a:hueOff val="0"/>
                <a:satOff val="0"/>
                <a:lumOff val="0"/>
                <a:alphaOff val="0"/>
              </a:sysClr>
            </a:solidFill>
            <a:latin typeface="Calibri"/>
            <a:ea typeface="+mn-ea"/>
            <a:cs typeface="+mn-cs"/>
          </a:endParaRPr>
        </a:p>
      </dgm:t>
    </dgm:pt>
    <dgm:pt modelId="{EE8728DD-A5FA-4EFB-A033-E8B2D4105EB4}" type="parTrans" cxnId="{EE8ED272-C59E-46AE-8132-41B430E86620}">
      <dgm:prSet/>
      <dgm:spPr/>
      <dgm:t>
        <a:bodyPr/>
        <a:lstStyle/>
        <a:p>
          <a:endParaRPr lang="en-US" sz="1200"/>
        </a:p>
      </dgm:t>
    </dgm:pt>
    <dgm:pt modelId="{EDE4F2C8-A63C-44F8-8FCC-F9159C9746D4}" type="sibTrans" cxnId="{EE8ED272-C59E-46AE-8132-41B430E86620}">
      <dgm:prSet/>
      <dgm:spPr/>
      <dgm:t>
        <a:bodyPr/>
        <a:lstStyle/>
        <a:p>
          <a:endParaRPr lang="en-US" sz="1200"/>
        </a:p>
      </dgm:t>
    </dgm:pt>
    <dgm:pt modelId="{DE168F93-CEC7-4D52-BC05-A5435193C63D}">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9B815688-C210-4E76-AA86-21ACD53A5C8E}" type="parTrans" cxnId="{1CCC9C9D-35BE-43D0-8963-45AB83E3AA88}">
      <dgm:prSet/>
      <dgm:spPr/>
      <dgm:t>
        <a:bodyPr/>
        <a:lstStyle/>
        <a:p>
          <a:endParaRPr lang="en-US" sz="1200"/>
        </a:p>
      </dgm:t>
    </dgm:pt>
    <dgm:pt modelId="{8E3B519E-6497-4894-9759-2268D1923319}" type="sibTrans" cxnId="{1CCC9C9D-35BE-43D0-8963-45AB83E3AA88}">
      <dgm:prSet/>
      <dgm:spPr/>
      <dgm:t>
        <a:bodyPr/>
        <a:lstStyle/>
        <a:p>
          <a:endParaRPr lang="en-US" sz="1200"/>
        </a:p>
      </dgm:t>
    </dgm:pt>
    <dgm:pt modelId="{51AB89E7-F20F-4072-879E-86C46B9FDDE6}">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F1A6D62D-2CEC-457F-B0AC-4E6B38685CAE}" type="parTrans" cxnId="{57EEED0B-2A87-457C-A7D5-77B7065EF196}">
      <dgm:prSet/>
      <dgm:spPr/>
      <dgm:t>
        <a:bodyPr/>
        <a:lstStyle/>
        <a:p>
          <a:endParaRPr lang="en-US" sz="1200"/>
        </a:p>
      </dgm:t>
    </dgm:pt>
    <dgm:pt modelId="{A69FB4B3-26AF-4A83-9007-BD17F236EB19}" type="sibTrans" cxnId="{57EEED0B-2A87-457C-A7D5-77B7065EF196}">
      <dgm:prSet/>
      <dgm:spPr/>
      <dgm:t>
        <a:bodyPr/>
        <a:lstStyle/>
        <a:p>
          <a:endParaRPr lang="en-US" sz="1200"/>
        </a:p>
      </dgm:t>
    </dgm:pt>
    <dgm:pt modelId="{F2223097-FDAF-4EC7-BBD4-6E95CA643F4E}">
      <dgm:prSet phldrT="[Text]" custT="1"/>
      <dgm:spPr>
        <a:xfrm>
          <a:off x="4362691" y="1576300"/>
          <a:ext cx="1908448" cy="2539124"/>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E4545DFF-3E49-44A2-A2E5-5ED7E5621DA9}" type="parTrans" cxnId="{E42C32BA-D3D9-473D-8F5E-9455B5F7DA78}">
      <dgm:prSet/>
      <dgm:spPr/>
      <dgm:t>
        <a:bodyPr/>
        <a:lstStyle/>
        <a:p>
          <a:endParaRPr lang="en-US" sz="1200"/>
        </a:p>
      </dgm:t>
    </dgm:pt>
    <dgm:pt modelId="{8CD655C9-6822-4A6D-B88D-05CE399E0620}" type="sibTrans" cxnId="{E42C32BA-D3D9-473D-8F5E-9455B5F7DA78}">
      <dgm:prSet/>
      <dgm:spPr/>
      <dgm:t>
        <a:bodyPr/>
        <a:lstStyle/>
        <a:p>
          <a:endParaRPr lang="en-US" sz="1200"/>
        </a:p>
      </dgm:t>
    </dgm:pt>
    <dgm:pt modelId="{0CCFE9A5-DCAA-4A71-95AD-1DC9C930CC5C}">
      <dgm:prSet custT="1"/>
      <dgm:spPr>
        <a:xfrm>
          <a:off x="6538322" y="812174"/>
          <a:ext cx="1908448" cy="76412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dirty="0" smtClean="0">
              <a:solidFill>
                <a:sysClr val="window" lastClr="FFFFFF"/>
              </a:solidFill>
              <a:latin typeface="Calibri"/>
              <a:ea typeface="+mn-ea"/>
              <a:cs typeface="+mn-cs"/>
            </a:rPr>
            <a:t>Reflection</a:t>
          </a:r>
          <a:endParaRPr lang="en-US" sz="2400" dirty="0">
            <a:solidFill>
              <a:sysClr val="window" lastClr="FFFFFF"/>
            </a:solidFill>
            <a:latin typeface="Calibri"/>
            <a:ea typeface="+mn-ea"/>
            <a:cs typeface="+mn-cs"/>
          </a:endParaRPr>
        </a:p>
      </dgm:t>
    </dgm:pt>
    <dgm:pt modelId="{6DAF409D-C36C-4F10-A70C-29ACCF5BBAD9}" type="parTrans" cxnId="{EA4CC8A3-52B8-409C-8125-25AE4F42FA5A}">
      <dgm:prSet/>
      <dgm:spPr/>
      <dgm:t>
        <a:bodyPr/>
        <a:lstStyle/>
        <a:p>
          <a:endParaRPr lang="en-US" sz="1600"/>
        </a:p>
      </dgm:t>
    </dgm:pt>
    <dgm:pt modelId="{A6E07733-8C91-4587-A54B-9C4F324F33E0}" type="sibTrans" cxnId="{EA4CC8A3-52B8-409C-8125-25AE4F42FA5A}">
      <dgm:prSet/>
      <dgm:spPr/>
      <dgm:t>
        <a:bodyPr/>
        <a:lstStyle/>
        <a:p>
          <a:endParaRPr lang="en-US" sz="1600"/>
        </a:p>
      </dgm:t>
    </dgm:pt>
    <dgm:pt modelId="{FCF4B393-50E4-4D55-A76D-6518A69C2F13}">
      <dgm:prSet custT="1"/>
      <dgm:spPr>
        <a:xfrm>
          <a:off x="6538322" y="1576300"/>
          <a:ext cx="1908448" cy="2539124"/>
        </a:xfr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Reflection on what instructional practice impacts student learning at high levels…</a:t>
          </a:r>
          <a:endParaRPr lang="en-US" sz="2000" dirty="0">
            <a:solidFill>
              <a:sysClr val="windowText" lastClr="000000">
                <a:hueOff val="0"/>
                <a:satOff val="0"/>
                <a:lumOff val="0"/>
                <a:alphaOff val="0"/>
              </a:sysClr>
            </a:solidFill>
            <a:latin typeface="Calibri"/>
            <a:ea typeface="+mn-ea"/>
            <a:cs typeface="+mn-cs"/>
          </a:endParaRPr>
        </a:p>
      </dgm:t>
    </dgm:pt>
    <dgm:pt modelId="{9B3FE268-0BBF-431F-8733-D5798003C215}" type="parTrans" cxnId="{C38A090E-BFC5-4747-B523-58C36E2D2BB8}">
      <dgm:prSet/>
      <dgm:spPr/>
      <dgm:t>
        <a:bodyPr/>
        <a:lstStyle/>
        <a:p>
          <a:endParaRPr lang="en-US" sz="1600"/>
        </a:p>
      </dgm:t>
    </dgm:pt>
    <dgm:pt modelId="{903EA940-5C28-4EA7-8961-2489A9DDE52A}" type="sibTrans" cxnId="{C38A090E-BFC5-4747-B523-58C36E2D2BB8}">
      <dgm:prSet/>
      <dgm:spPr/>
      <dgm:t>
        <a:bodyPr/>
        <a:lstStyle/>
        <a:p>
          <a:endParaRPr lang="en-US" sz="1600"/>
        </a:p>
      </dgm:t>
    </dgm:pt>
    <dgm:pt modelId="{48EDA0FE-1E18-4272-BD9B-00D5A04DDCAE}">
      <dgm:prSet custT="1"/>
      <dgm:spPr>
        <a:xfrm>
          <a:off x="6538322" y="1576300"/>
          <a:ext cx="1908448" cy="2539124"/>
        </a:xfr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4FD3E75B-5D59-4918-AE56-DD6B36A2CA69}" type="parTrans" cxnId="{87262291-F236-43A4-9CF7-269E9205A5DE}">
      <dgm:prSet/>
      <dgm:spPr/>
      <dgm:t>
        <a:bodyPr/>
        <a:lstStyle/>
        <a:p>
          <a:endParaRPr lang="en-US" sz="1600"/>
        </a:p>
      </dgm:t>
    </dgm:pt>
    <dgm:pt modelId="{A72453F8-1E87-47A2-8D1F-9F1F8807E1C7}" type="sibTrans" cxnId="{87262291-F236-43A4-9CF7-269E9205A5DE}">
      <dgm:prSet/>
      <dgm:spPr/>
      <dgm:t>
        <a:bodyPr/>
        <a:lstStyle/>
        <a:p>
          <a:endParaRPr lang="en-US" sz="1600"/>
        </a:p>
      </dgm:t>
    </dgm:pt>
    <dgm:pt modelId="{EB32CEA8-2ED7-40BF-9FDF-AAA2AB6A8EAB}" type="pres">
      <dgm:prSet presAssocID="{3838E007-C1D5-46CE-8738-D7A97C4F2C09}" presName="Name0" presStyleCnt="0">
        <dgm:presLayoutVars>
          <dgm:dir/>
          <dgm:animLvl val="lvl"/>
          <dgm:resizeHandles val="exact"/>
        </dgm:presLayoutVars>
      </dgm:prSet>
      <dgm:spPr/>
      <dgm:t>
        <a:bodyPr/>
        <a:lstStyle/>
        <a:p>
          <a:endParaRPr lang="en-US"/>
        </a:p>
      </dgm:t>
    </dgm:pt>
    <dgm:pt modelId="{872E5E74-CBF4-497E-9F56-2E63D0BB37DF}" type="pres">
      <dgm:prSet presAssocID="{EF27E893-7A8A-4507-AC6C-742429DE5800}" presName="composite" presStyleCnt="0"/>
      <dgm:spPr/>
    </dgm:pt>
    <dgm:pt modelId="{DDF46974-FB16-4A54-93CF-37509EE67FE3}" type="pres">
      <dgm:prSet presAssocID="{EF27E893-7A8A-4507-AC6C-742429DE5800}" presName="parTx" presStyleLbl="alignNode1" presStyleIdx="0" presStyleCnt="4">
        <dgm:presLayoutVars>
          <dgm:chMax val="0"/>
          <dgm:chPref val="0"/>
          <dgm:bulletEnabled val="1"/>
        </dgm:presLayoutVars>
      </dgm:prSet>
      <dgm:spPr>
        <a:prstGeom prst="rect">
          <a:avLst/>
        </a:prstGeom>
      </dgm:spPr>
      <dgm:t>
        <a:bodyPr/>
        <a:lstStyle/>
        <a:p>
          <a:endParaRPr lang="en-US"/>
        </a:p>
      </dgm:t>
    </dgm:pt>
    <dgm:pt modelId="{EBD4307D-60CE-4839-9642-B4978D0A873B}" type="pres">
      <dgm:prSet presAssocID="{EF27E893-7A8A-4507-AC6C-742429DE5800}" presName="desTx" presStyleLbl="alignAccFollowNode1" presStyleIdx="0" presStyleCnt="4">
        <dgm:presLayoutVars>
          <dgm:bulletEnabled val="1"/>
        </dgm:presLayoutVars>
      </dgm:prSet>
      <dgm:spPr>
        <a:prstGeom prst="rect">
          <a:avLst/>
        </a:prstGeom>
      </dgm:spPr>
      <dgm:t>
        <a:bodyPr/>
        <a:lstStyle/>
        <a:p>
          <a:endParaRPr lang="en-US"/>
        </a:p>
      </dgm:t>
    </dgm:pt>
    <dgm:pt modelId="{A5634B5D-EAC9-4668-AD87-121C79FDEDEA}" type="pres">
      <dgm:prSet presAssocID="{9C342DF2-BB43-4494-B62C-D0C60363DEFF}" presName="space" presStyleCnt="0"/>
      <dgm:spPr/>
    </dgm:pt>
    <dgm:pt modelId="{2757C9BA-DFF5-4DF3-A5A0-F05C48779735}" type="pres">
      <dgm:prSet presAssocID="{4FE6F4A9-708B-4D40-9A58-A38E2D138358}" presName="composite" presStyleCnt="0"/>
      <dgm:spPr/>
    </dgm:pt>
    <dgm:pt modelId="{8870ED48-A390-48DD-80D1-0C62F815B977}" type="pres">
      <dgm:prSet presAssocID="{4FE6F4A9-708B-4D40-9A58-A38E2D138358}" presName="parTx" presStyleLbl="alignNode1" presStyleIdx="1" presStyleCnt="4">
        <dgm:presLayoutVars>
          <dgm:chMax val="0"/>
          <dgm:chPref val="0"/>
          <dgm:bulletEnabled val="1"/>
        </dgm:presLayoutVars>
      </dgm:prSet>
      <dgm:spPr>
        <a:prstGeom prst="rect">
          <a:avLst/>
        </a:prstGeom>
      </dgm:spPr>
      <dgm:t>
        <a:bodyPr/>
        <a:lstStyle/>
        <a:p>
          <a:endParaRPr lang="en-US"/>
        </a:p>
      </dgm:t>
    </dgm:pt>
    <dgm:pt modelId="{41BDCC4A-5F65-42A5-BD69-38C28560D444}" type="pres">
      <dgm:prSet presAssocID="{4FE6F4A9-708B-4D40-9A58-A38E2D138358}" presName="desTx" presStyleLbl="alignAccFollowNode1" presStyleIdx="1" presStyleCnt="4">
        <dgm:presLayoutVars>
          <dgm:bulletEnabled val="1"/>
        </dgm:presLayoutVars>
      </dgm:prSet>
      <dgm:spPr>
        <a:prstGeom prst="rect">
          <a:avLst/>
        </a:prstGeom>
      </dgm:spPr>
      <dgm:t>
        <a:bodyPr/>
        <a:lstStyle/>
        <a:p>
          <a:endParaRPr lang="en-US"/>
        </a:p>
      </dgm:t>
    </dgm:pt>
    <dgm:pt modelId="{76DCFB11-C221-4CB4-8A4B-106162A2FC0D}" type="pres">
      <dgm:prSet presAssocID="{824B3CBE-9372-4135-AA8D-F71077F7976B}" presName="space" presStyleCnt="0"/>
      <dgm:spPr/>
    </dgm:pt>
    <dgm:pt modelId="{FDA5F64C-F25D-4AE0-9E35-D15DBD530B61}" type="pres">
      <dgm:prSet presAssocID="{AAC668DD-B198-4CE1-AF9C-FEFFAA54675C}" presName="composite" presStyleCnt="0"/>
      <dgm:spPr/>
    </dgm:pt>
    <dgm:pt modelId="{0457C3C4-A727-437C-900D-68CEF9A57BD3}" type="pres">
      <dgm:prSet presAssocID="{AAC668DD-B198-4CE1-AF9C-FEFFAA54675C}" presName="parTx" presStyleLbl="alignNode1" presStyleIdx="2" presStyleCnt="4">
        <dgm:presLayoutVars>
          <dgm:chMax val="0"/>
          <dgm:chPref val="0"/>
          <dgm:bulletEnabled val="1"/>
        </dgm:presLayoutVars>
      </dgm:prSet>
      <dgm:spPr>
        <a:prstGeom prst="rect">
          <a:avLst/>
        </a:prstGeom>
      </dgm:spPr>
      <dgm:t>
        <a:bodyPr/>
        <a:lstStyle/>
        <a:p>
          <a:endParaRPr lang="en-US"/>
        </a:p>
      </dgm:t>
    </dgm:pt>
    <dgm:pt modelId="{9956F0F7-9CB2-4C77-86F0-76DFB196C681}" type="pres">
      <dgm:prSet presAssocID="{AAC668DD-B198-4CE1-AF9C-FEFFAA54675C}" presName="desTx" presStyleLbl="alignAccFollowNode1" presStyleIdx="2" presStyleCnt="4">
        <dgm:presLayoutVars>
          <dgm:bulletEnabled val="1"/>
        </dgm:presLayoutVars>
      </dgm:prSet>
      <dgm:spPr>
        <a:prstGeom prst="rect">
          <a:avLst/>
        </a:prstGeom>
      </dgm:spPr>
      <dgm:t>
        <a:bodyPr/>
        <a:lstStyle/>
        <a:p>
          <a:endParaRPr lang="en-US"/>
        </a:p>
      </dgm:t>
    </dgm:pt>
    <dgm:pt modelId="{83141F4A-476D-4E23-A27B-7D7D5415B954}" type="pres">
      <dgm:prSet presAssocID="{897FFB14-A08C-429E-BFF3-469D86CA268D}" presName="space" presStyleCnt="0"/>
      <dgm:spPr/>
    </dgm:pt>
    <dgm:pt modelId="{58C30974-235E-4EBA-97E6-6C9254B121F6}" type="pres">
      <dgm:prSet presAssocID="{0CCFE9A5-DCAA-4A71-95AD-1DC9C930CC5C}" presName="composite" presStyleCnt="0"/>
      <dgm:spPr/>
    </dgm:pt>
    <dgm:pt modelId="{0BEC63C9-775A-442B-8418-B4B980666AC6}" type="pres">
      <dgm:prSet presAssocID="{0CCFE9A5-DCAA-4A71-95AD-1DC9C930CC5C}" presName="parTx" presStyleLbl="alignNode1" presStyleIdx="3" presStyleCnt="4">
        <dgm:presLayoutVars>
          <dgm:chMax val="0"/>
          <dgm:chPref val="0"/>
          <dgm:bulletEnabled val="1"/>
        </dgm:presLayoutVars>
      </dgm:prSet>
      <dgm:spPr>
        <a:prstGeom prst="rect">
          <a:avLst/>
        </a:prstGeom>
      </dgm:spPr>
      <dgm:t>
        <a:bodyPr/>
        <a:lstStyle/>
        <a:p>
          <a:endParaRPr lang="en-US"/>
        </a:p>
      </dgm:t>
    </dgm:pt>
    <dgm:pt modelId="{1F1F8715-3BCB-4197-BACF-ABD615390A70}" type="pres">
      <dgm:prSet presAssocID="{0CCFE9A5-DCAA-4A71-95AD-1DC9C930CC5C}" presName="desTx" presStyleLbl="alignAccFollowNode1" presStyleIdx="3" presStyleCnt="4">
        <dgm:presLayoutVars>
          <dgm:bulletEnabled val="1"/>
        </dgm:presLayoutVars>
      </dgm:prSet>
      <dgm:spPr>
        <a:prstGeom prst="rect">
          <a:avLst/>
        </a:prstGeom>
      </dgm:spPr>
      <dgm:t>
        <a:bodyPr/>
        <a:lstStyle/>
        <a:p>
          <a:endParaRPr lang="en-US"/>
        </a:p>
      </dgm:t>
    </dgm:pt>
  </dgm:ptLst>
  <dgm:cxnLst>
    <dgm:cxn modelId="{E449C74C-4F3F-443E-9AEA-2FD565D0780D}" type="presOf" srcId="{0CCFE9A5-DCAA-4A71-95AD-1DC9C930CC5C}" destId="{0BEC63C9-775A-442B-8418-B4B980666AC6}" srcOrd="0" destOrd="0" presId="urn:microsoft.com/office/officeart/2005/8/layout/hList1"/>
    <dgm:cxn modelId="{E42C32BA-D3D9-473D-8F5E-9455B5F7DA78}" srcId="{AAC668DD-B198-4CE1-AF9C-FEFFAA54675C}" destId="{F2223097-FDAF-4EC7-BBD4-6E95CA643F4E}" srcOrd="0" destOrd="0" parTransId="{E4545DFF-3E49-44A2-A2E5-5ED7E5621DA9}" sibTransId="{8CD655C9-6822-4A6D-B88D-05CE399E0620}"/>
    <dgm:cxn modelId="{47595D2E-B1D4-4305-9CAD-B11E44493E6A}" srcId="{4FE6F4A9-708B-4D40-9A58-A38E2D138358}" destId="{E2CC134F-56AB-43CD-88EC-6E96506936DF}" srcOrd="1" destOrd="0" parTransId="{21839846-31FA-4963-B984-2855AD4D504F}" sibTransId="{CAE5478A-5DC2-415B-8ED5-2CC441AF7E77}"/>
    <dgm:cxn modelId="{11F18317-23F2-40C2-962C-797B9341DC86}" type="presOf" srcId="{4FE6F4A9-708B-4D40-9A58-A38E2D138358}" destId="{8870ED48-A390-48DD-80D1-0C62F815B977}" srcOrd="0" destOrd="0" presId="urn:microsoft.com/office/officeart/2005/8/layout/hList1"/>
    <dgm:cxn modelId="{9BC29562-0BC0-4F2F-BB0F-185118E90D0A}" type="presOf" srcId="{832D08D6-903E-4ABD-BE07-EB8F77D2855F}" destId="{9956F0F7-9CB2-4C77-86F0-76DFB196C681}" srcOrd="0" destOrd="1" presId="urn:microsoft.com/office/officeart/2005/8/layout/hList1"/>
    <dgm:cxn modelId="{57DF0256-25AF-4743-B7C6-85EDC4C6906B}" type="presOf" srcId="{FCF4B393-50E4-4D55-A76D-6518A69C2F13}" destId="{1F1F8715-3BCB-4197-BACF-ABD615390A70}" srcOrd="0" destOrd="1" presId="urn:microsoft.com/office/officeart/2005/8/layout/hList1"/>
    <dgm:cxn modelId="{B49DA012-1BD9-4FCD-AB5D-22ED48140033}" type="presOf" srcId="{3838E007-C1D5-46CE-8738-D7A97C4F2C09}" destId="{EB32CEA8-2ED7-40BF-9FDF-AAA2AB6A8EAB}" srcOrd="0" destOrd="0" presId="urn:microsoft.com/office/officeart/2005/8/layout/hList1"/>
    <dgm:cxn modelId="{57EEED0B-2A87-457C-A7D5-77B7065EF196}" srcId="{4FE6F4A9-708B-4D40-9A58-A38E2D138358}" destId="{51AB89E7-F20F-4072-879E-86C46B9FDDE6}" srcOrd="0" destOrd="0" parTransId="{F1A6D62D-2CEC-457F-B0AC-4E6B38685CAE}" sibTransId="{A69FB4B3-26AF-4A83-9007-BD17F236EB19}"/>
    <dgm:cxn modelId="{D06858DB-FA07-4D93-AF06-A2449D0F1771}" type="presOf" srcId="{49BCAFFC-EBD9-4603-895F-B5328AEA9749}" destId="{EBD4307D-60CE-4839-9642-B4978D0A873B}" srcOrd="0" destOrd="1" presId="urn:microsoft.com/office/officeart/2005/8/layout/hList1"/>
    <dgm:cxn modelId="{E276D774-0D04-4041-A175-0510837EE5DD}" srcId="{3838E007-C1D5-46CE-8738-D7A97C4F2C09}" destId="{EF27E893-7A8A-4507-AC6C-742429DE5800}" srcOrd="0" destOrd="0" parTransId="{0B6353B6-F1D3-47A7-92AA-FF76199463F1}" sibTransId="{9C342DF2-BB43-4494-B62C-D0C60363DEFF}"/>
    <dgm:cxn modelId="{8DF82FDC-448C-4A16-A6CC-AA4C8CEBCC22}" srcId="{3838E007-C1D5-46CE-8738-D7A97C4F2C09}" destId="{4FE6F4A9-708B-4D40-9A58-A38E2D138358}" srcOrd="1" destOrd="0" parTransId="{89E32AC8-0D47-47C6-B548-BA08CA8208A7}" sibTransId="{824B3CBE-9372-4135-AA8D-F71077F7976B}"/>
    <dgm:cxn modelId="{C38A090E-BFC5-4747-B523-58C36E2D2BB8}" srcId="{0CCFE9A5-DCAA-4A71-95AD-1DC9C930CC5C}" destId="{FCF4B393-50E4-4D55-A76D-6518A69C2F13}" srcOrd="1" destOrd="0" parTransId="{9B3FE268-0BBF-431F-8733-D5798003C215}" sibTransId="{903EA940-5C28-4EA7-8961-2489A9DDE52A}"/>
    <dgm:cxn modelId="{F8B3F528-852D-40DA-8EC1-4F7875BE96DD}" srcId="{3838E007-C1D5-46CE-8738-D7A97C4F2C09}" destId="{AAC668DD-B198-4CE1-AF9C-FEFFAA54675C}" srcOrd="2" destOrd="0" parTransId="{1770FCE1-E351-4A93-A8E7-8B9C0AEB6E84}" sibTransId="{897FFB14-A08C-429E-BFF3-469D86CA268D}"/>
    <dgm:cxn modelId="{36602A16-7FF2-4E14-AA40-141AA7429434}" type="presOf" srcId="{AAC668DD-B198-4CE1-AF9C-FEFFAA54675C}" destId="{0457C3C4-A727-437C-900D-68CEF9A57BD3}" srcOrd="0" destOrd="0" presId="urn:microsoft.com/office/officeart/2005/8/layout/hList1"/>
    <dgm:cxn modelId="{9837A927-DA9A-44A5-ADDD-DC227B86F575}" type="presOf" srcId="{EF27E893-7A8A-4507-AC6C-742429DE5800}" destId="{DDF46974-FB16-4A54-93CF-37509EE67FE3}" srcOrd="0" destOrd="0" presId="urn:microsoft.com/office/officeart/2005/8/layout/hList1"/>
    <dgm:cxn modelId="{B8F3C481-619F-4B49-B4A8-61685E0461D6}" type="presOf" srcId="{F2223097-FDAF-4EC7-BBD4-6E95CA643F4E}" destId="{9956F0F7-9CB2-4C77-86F0-76DFB196C681}" srcOrd="0" destOrd="0" presId="urn:microsoft.com/office/officeart/2005/8/layout/hList1"/>
    <dgm:cxn modelId="{EE8ED272-C59E-46AE-8132-41B430E86620}" srcId="{AAC668DD-B198-4CE1-AF9C-FEFFAA54675C}" destId="{832D08D6-903E-4ABD-BE07-EB8F77D2855F}" srcOrd="1" destOrd="0" parTransId="{EE8728DD-A5FA-4EFB-A033-E8B2D4105EB4}" sibTransId="{EDE4F2C8-A63C-44F8-8FCC-F9159C9746D4}"/>
    <dgm:cxn modelId="{29185E35-727C-4C1F-96DE-3E9BECCF2EDE}" type="presOf" srcId="{DE168F93-CEC7-4D52-BC05-A5435193C63D}" destId="{EBD4307D-60CE-4839-9642-B4978D0A873B}" srcOrd="0" destOrd="0" presId="urn:microsoft.com/office/officeart/2005/8/layout/hList1"/>
    <dgm:cxn modelId="{81B9BBAD-907D-41FB-A900-869CB5B996F4}" type="presOf" srcId="{48EDA0FE-1E18-4272-BD9B-00D5A04DDCAE}" destId="{1F1F8715-3BCB-4197-BACF-ABD615390A70}" srcOrd="0" destOrd="0" presId="urn:microsoft.com/office/officeart/2005/8/layout/hList1"/>
    <dgm:cxn modelId="{87262291-F236-43A4-9CF7-269E9205A5DE}" srcId="{0CCFE9A5-DCAA-4A71-95AD-1DC9C930CC5C}" destId="{48EDA0FE-1E18-4272-BD9B-00D5A04DDCAE}" srcOrd="0" destOrd="0" parTransId="{4FD3E75B-5D59-4918-AE56-DD6B36A2CA69}" sibTransId="{A72453F8-1E87-47A2-8D1F-9F1F8807E1C7}"/>
    <dgm:cxn modelId="{1CCC9C9D-35BE-43D0-8963-45AB83E3AA88}" srcId="{EF27E893-7A8A-4507-AC6C-742429DE5800}" destId="{DE168F93-CEC7-4D52-BC05-A5435193C63D}" srcOrd="0" destOrd="0" parTransId="{9B815688-C210-4E76-AA86-21ACD53A5C8E}" sibTransId="{8E3B519E-6497-4894-9759-2268D1923319}"/>
    <dgm:cxn modelId="{42BC65A3-DDA1-4319-AA99-C4B9599B3163}" type="presOf" srcId="{E2CC134F-56AB-43CD-88EC-6E96506936DF}" destId="{41BDCC4A-5F65-42A5-BD69-38C28560D444}" srcOrd="0" destOrd="1" presId="urn:microsoft.com/office/officeart/2005/8/layout/hList1"/>
    <dgm:cxn modelId="{946991BA-7012-4006-B073-55D38A4D6917}" type="presOf" srcId="{51AB89E7-F20F-4072-879E-86C46B9FDDE6}" destId="{41BDCC4A-5F65-42A5-BD69-38C28560D444}" srcOrd="0" destOrd="0" presId="urn:microsoft.com/office/officeart/2005/8/layout/hList1"/>
    <dgm:cxn modelId="{1FD6F7F0-01FB-4AD8-AA64-3F596436EBA5}" srcId="{EF27E893-7A8A-4507-AC6C-742429DE5800}" destId="{49BCAFFC-EBD9-4603-895F-B5328AEA9749}" srcOrd="1" destOrd="0" parTransId="{7D0EC7EE-1760-4A74-9821-D8194906F2F3}" sibTransId="{84B82BE2-15AC-496E-A5E6-B42FFE899D38}"/>
    <dgm:cxn modelId="{EA4CC8A3-52B8-409C-8125-25AE4F42FA5A}" srcId="{3838E007-C1D5-46CE-8738-D7A97C4F2C09}" destId="{0CCFE9A5-DCAA-4A71-95AD-1DC9C930CC5C}" srcOrd="3" destOrd="0" parTransId="{6DAF409D-C36C-4F10-A70C-29ACCF5BBAD9}" sibTransId="{A6E07733-8C91-4587-A54B-9C4F324F33E0}"/>
    <dgm:cxn modelId="{B20EDE59-E690-45BC-8353-C4B04053B348}" type="presParOf" srcId="{EB32CEA8-2ED7-40BF-9FDF-AAA2AB6A8EAB}" destId="{872E5E74-CBF4-497E-9F56-2E63D0BB37DF}" srcOrd="0" destOrd="0" presId="urn:microsoft.com/office/officeart/2005/8/layout/hList1"/>
    <dgm:cxn modelId="{09BA7FDB-4E2E-41E5-B5E3-7CB59C181C24}" type="presParOf" srcId="{872E5E74-CBF4-497E-9F56-2E63D0BB37DF}" destId="{DDF46974-FB16-4A54-93CF-37509EE67FE3}" srcOrd="0" destOrd="0" presId="urn:microsoft.com/office/officeart/2005/8/layout/hList1"/>
    <dgm:cxn modelId="{476991FF-C1B7-4C99-9EF3-91F0C938D610}" type="presParOf" srcId="{872E5E74-CBF4-497E-9F56-2E63D0BB37DF}" destId="{EBD4307D-60CE-4839-9642-B4978D0A873B}" srcOrd="1" destOrd="0" presId="urn:microsoft.com/office/officeart/2005/8/layout/hList1"/>
    <dgm:cxn modelId="{3010D83E-4125-47AE-B339-66DD8C86C92A}" type="presParOf" srcId="{EB32CEA8-2ED7-40BF-9FDF-AAA2AB6A8EAB}" destId="{A5634B5D-EAC9-4668-AD87-121C79FDEDEA}" srcOrd="1" destOrd="0" presId="urn:microsoft.com/office/officeart/2005/8/layout/hList1"/>
    <dgm:cxn modelId="{90F7466C-58C8-4551-A5F2-6E3E11009614}" type="presParOf" srcId="{EB32CEA8-2ED7-40BF-9FDF-AAA2AB6A8EAB}" destId="{2757C9BA-DFF5-4DF3-A5A0-F05C48779735}" srcOrd="2" destOrd="0" presId="urn:microsoft.com/office/officeart/2005/8/layout/hList1"/>
    <dgm:cxn modelId="{26D493ED-4603-49A0-8CE0-2C41F1D726EF}" type="presParOf" srcId="{2757C9BA-DFF5-4DF3-A5A0-F05C48779735}" destId="{8870ED48-A390-48DD-80D1-0C62F815B977}" srcOrd="0" destOrd="0" presId="urn:microsoft.com/office/officeart/2005/8/layout/hList1"/>
    <dgm:cxn modelId="{26A425E0-4F46-4D93-A505-3A76527F3190}" type="presParOf" srcId="{2757C9BA-DFF5-4DF3-A5A0-F05C48779735}" destId="{41BDCC4A-5F65-42A5-BD69-38C28560D444}" srcOrd="1" destOrd="0" presId="urn:microsoft.com/office/officeart/2005/8/layout/hList1"/>
    <dgm:cxn modelId="{82555ADD-70A1-4E73-9005-395D25E59BD1}" type="presParOf" srcId="{EB32CEA8-2ED7-40BF-9FDF-AAA2AB6A8EAB}" destId="{76DCFB11-C221-4CB4-8A4B-106162A2FC0D}" srcOrd="3" destOrd="0" presId="urn:microsoft.com/office/officeart/2005/8/layout/hList1"/>
    <dgm:cxn modelId="{A2583CCB-E202-4538-89A5-6A6D2E078825}" type="presParOf" srcId="{EB32CEA8-2ED7-40BF-9FDF-AAA2AB6A8EAB}" destId="{FDA5F64C-F25D-4AE0-9E35-D15DBD530B61}" srcOrd="4" destOrd="0" presId="urn:microsoft.com/office/officeart/2005/8/layout/hList1"/>
    <dgm:cxn modelId="{D2C6C50F-A8B1-4B99-B341-1BA1011EE066}" type="presParOf" srcId="{FDA5F64C-F25D-4AE0-9E35-D15DBD530B61}" destId="{0457C3C4-A727-437C-900D-68CEF9A57BD3}" srcOrd="0" destOrd="0" presId="urn:microsoft.com/office/officeart/2005/8/layout/hList1"/>
    <dgm:cxn modelId="{1902566D-003D-46AD-8146-BB52DEFA7D00}" type="presParOf" srcId="{FDA5F64C-F25D-4AE0-9E35-D15DBD530B61}" destId="{9956F0F7-9CB2-4C77-86F0-76DFB196C681}" srcOrd="1" destOrd="0" presId="urn:microsoft.com/office/officeart/2005/8/layout/hList1"/>
    <dgm:cxn modelId="{B61D12E5-47AE-45BE-B0AC-12DF7D94E625}" type="presParOf" srcId="{EB32CEA8-2ED7-40BF-9FDF-AAA2AB6A8EAB}" destId="{83141F4A-476D-4E23-A27B-7D7D5415B954}" srcOrd="5" destOrd="0" presId="urn:microsoft.com/office/officeart/2005/8/layout/hList1"/>
    <dgm:cxn modelId="{1A13014A-E105-46D7-B398-2EED2F8FEA96}" type="presParOf" srcId="{EB32CEA8-2ED7-40BF-9FDF-AAA2AB6A8EAB}" destId="{58C30974-235E-4EBA-97E6-6C9254B121F6}" srcOrd="6" destOrd="0" presId="urn:microsoft.com/office/officeart/2005/8/layout/hList1"/>
    <dgm:cxn modelId="{363F4706-18FC-40CE-ADB8-3EAFA8028C20}" type="presParOf" srcId="{58C30974-235E-4EBA-97E6-6C9254B121F6}" destId="{0BEC63C9-775A-442B-8418-B4B980666AC6}" srcOrd="0" destOrd="0" presId="urn:microsoft.com/office/officeart/2005/8/layout/hList1"/>
    <dgm:cxn modelId="{7147470F-62BF-4111-922C-FE64D143C66E}" type="presParOf" srcId="{58C30974-235E-4EBA-97E6-6C9254B121F6}" destId="{1F1F8715-3BCB-4197-BACF-ABD615390A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07B3CA-4B34-4F9D-BBF5-439BBC039CBD}" type="doc">
      <dgm:prSet loTypeId="urn:microsoft.com/office/officeart/2005/8/layout/cycle5" loCatId="cycle" qsTypeId="urn:microsoft.com/office/officeart/2005/8/quickstyle/simple2" qsCatId="simple" csTypeId="urn:microsoft.com/office/officeart/2005/8/colors/accent0_3" csCatId="mainScheme" phldr="1"/>
      <dgm:spPr/>
      <dgm:t>
        <a:bodyPr/>
        <a:lstStyle/>
        <a:p>
          <a:endParaRPr lang="en-US"/>
        </a:p>
      </dgm:t>
    </dgm:pt>
    <dgm:pt modelId="{270F29A9-3B5D-4711-9876-BB504952EB92}">
      <dgm:prSet phldrT="[Text]" custT="1"/>
      <dgm:spPr/>
      <dgm:t>
        <a:bodyPr/>
        <a:lstStyle/>
        <a:p>
          <a:r>
            <a:rPr lang="en-US" sz="1200" dirty="0" smtClean="0"/>
            <a:t>Identify Quality Indicators</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817846CB-D3DB-4F72-8ECE-3900179F1725}" type="parTrans" cxnId="{DFFF2E3F-DD7F-4414-B7DB-02BCA8F651C3}">
      <dgm:prSet/>
      <dgm:spPr/>
      <dgm:t>
        <a:bodyPr/>
        <a:lstStyle/>
        <a:p>
          <a:endParaRPr lang="en-US" sz="1800"/>
        </a:p>
      </dgm:t>
    </dgm:pt>
    <dgm:pt modelId="{57A7166F-A33D-4281-8D89-F4FD35A8F7EB}" type="sibTrans" cxnId="{DFFF2E3F-DD7F-4414-B7DB-02BCA8F651C3}">
      <dgm:prSet/>
      <dgm:spPr/>
      <dgm:t>
        <a:bodyPr/>
        <a:lstStyle/>
        <a:p>
          <a:endParaRPr lang="en-US" sz="1800"/>
        </a:p>
      </dgm:t>
    </dgm:pt>
    <dgm:pt modelId="{4BFE6A48-D17C-4CAF-A217-13681093F809}">
      <dgm:prSet phldrT="[Text]" custT="1"/>
      <dgm:spPr>
        <a:solidFill>
          <a:schemeClr val="bg1"/>
        </a:solidFill>
      </dgm:spPr>
      <dgm:t>
        <a:bodyPr/>
        <a:lstStyle/>
        <a:p>
          <a:r>
            <a:rPr lang="en-US" sz="1200" dirty="0" smtClean="0"/>
            <a:t>Assess Baseline Performance</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CF303FB8-BB32-497B-8F93-43FCD270846C}" type="parTrans" cxnId="{88BCD019-81F4-4639-8C96-0456AD2A585C}">
      <dgm:prSet/>
      <dgm:spPr/>
      <dgm:t>
        <a:bodyPr/>
        <a:lstStyle/>
        <a:p>
          <a:endParaRPr lang="en-US" sz="1800"/>
        </a:p>
      </dgm:t>
    </dgm:pt>
    <dgm:pt modelId="{C2B49294-B507-420E-99E5-BB8E0EE9AA56}" type="sibTrans" cxnId="{88BCD019-81F4-4639-8C96-0456AD2A585C}">
      <dgm:prSet/>
      <dgm:spPr/>
      <dgm:t>
        <a:bodyPr/>
        <a:lstStyle/>
        <a:p>
          <a:endParaRPr lang="en-US" sz="1800"/>
        </a:p>
      </dgm:t>
    </dgm:pt>
    <dgm:pt modelId="{6C62A117-E4C9-4198-A39F-68E7DF087C1C}">
      <dgm:prSet phldrT="[Text]" custT="1"/>
      <dgm:spPr>
        <a:solidFill>
          <a:schemeClr val="accent2">
            <a:lumMod val="75000"/>
          </a:schemeClr>
        </a:solidFill>
      </dgm:spPr>
      <dgm:t>
        <a:bodyPr/>
        <a:lstStyle/>
        <a:p>
          <a:r>
            <a:rPr lang="en-US" sz="1200" dirty="0" smtClean="0"/>
            <a:t>Create Educator Growth Plan</a:t>
          </a:r>
          <a:br>
            <a:rPr lang="en-US" sz="1200" dirty="0" smtClean="0"/>
          </a:br>
          <a:r>
            <a:rPr lang="en-US" sz="1200" dirty="0" smtClean="0">
              <a:latin typeface="Desyrel" pitchFamily="2" charset="0"/>
            </a:rPr>
            <a:t>August-September</a:t>
          </a:r>
          <a:endParaRPr lang="en-US" sz="1200" dirty="0">
            <a:latin typeface="Desyrel" pitchFamily="2" charset="0"/>
          </a:endParaRPr>
        </a:p>
      </dgm:t>
    </dgm:pt>
    <dgm:pt modelId="{0182CF47-8B10-45F4-9E64-4874013D2AD9}" type="parTrans" cxnId="{564AD653-DD84-4E04-853D-995A8A797E02}">
      <dgm:prSet/>
      <dgm:spPr/>
      <dgm:t>
        <a:bodyPr/>
        <a:lstStyle/>
        <a:p>
          <a:endParaRPr lang="en-US" sz="1800"/>
        </a:p>
      </dgm:t>
    </dgm:pt>
    <dgm:pt modelId="{C9FE7219-244B-44DE-843F-129826B80D5F}" type="sibTrans" cxnId="{564AD653-DD84-4E04-853D-995A8A797E02}">
      <dgm:prSet/>
      <dgm:spPr/>
      <dgm:t>
        <a:bodyPr/>
        <a:lstStyle/>
        <a:p>
          <a:endParaRPr lang="en-US" sz="1800"/>
        </a:p>
      </dgm:t>
    </dgm:pt>
    <dgm:pt modelId="{094631CD-7AD6-43F7-8962-F8E4D425CAF1}">
      <dgm:prSet phldrT="[Text]" custT="1"/>
      <dgm:spPr>
        <a:solidFill>
          <a:schemeClr val="accent6"/>
        </a:solidFill>
      </dgm:spPr>
      <dgm:t>
        <a:bodyPr/>
        <a:lstStyle/>
        <a:p>
          <a:r>
            <a:rPr lang="en-US" sz="1200" dirty="0" smtClean="0"/>
            <a:t>Assess Final Performance</a:t>
          </a:r>
          <a:br>
            <a:rPr lang="en-US" sz="1200" dirty="0" smtClean="0"/>
          </a:br>
          <a:r>
            <a:rPr lang="en-US" sz="1200" i="0" dirty="0" smtClean="0">
              <a:latin typeface="Desyrel" pitchFamily="2" charset="0"/>
            </a:rPr>
            <a:t>By March 15</a:t>
          </a:r>
          <a:endParaRPr lang="en-US" sz="1200" i="0" dirty="0">
            <a:latin typeface="Desyrel" pitchFamily="2" charset="0"/>
          </a:endParaRPr>
        </a:p>
      </dgm:t>
    </dgm:pt>
    <dgm:pt modelId="{27E05A3D-311F-49DD-93FA-C78AE133F631}" type="parTrans" cxnId="{0EC68906-495B-47FC-BD1B-F2033C4953B3}">
      <dgm:prSet/>
      <dgm:spPr/>
      <dgm:t>
        <a:bodyPr/>
        <a:lstStyle/>
        <a:p>
          <a:endParaRPr lang="en-US" sz="1800"/>
        </a:p>
      </dgm:t>
    </dgm:pt>
    <dgm:pt modelId="{1F8DCD37-A4C6-4559-8EFA-B2D4088BB37F}" type="sibTrans" cxnId="{0EC68906-495B-47FC-BD1B-F2033C4953B3}">
      <dgm:prSet/>
      <dgm:spPr/>
      <dgm:t>
        <a:bodyPr/>
        <a:lstStyle/>
        <a:p>
          <a:endParaRPr lang="en-US" sz="1800"/>
        </a:p>
      </dgm:t>
    </dgm:pt>
    <dgm:pt modelId="{6040F684-F8C9-498E-9BFB-AD1E2076313F}">
      <dgm:prSet phldrT="[Text]" custT="1"/>
      <dgm:spPr>
        <a:solidFill>
          <a:srgbClr val="D9541E"/>
        </a:solidFill>
      </dgm:spPr>
      <dgm:t>
        <a:bodyPr/>
        <a:lstStyle/>
        <a:p>
          <a:r>
            <a:rPr lang="en-US" sz="1200" dirty="0" smtClean="0"/>
            <a:t>Reflect and Plan</a:t>
          </a:r>
          <a:br>
            <a:rPr lang="en-US" sz="1200" dirty="0" smtClean="0"/>
          </a:br>
          <a:r>
            <a:rPr lang="en-US" sz="1200" dirty="0" smtClean="0">
              <a:latin typeface="Desyrel" pitchFamily="2" charset="0"/>
            </a:rPr>
            <a:t>March thru </a:t>
          </a:r>
          <a:br>
            <a:rPr lang="en-US" sz="1200" dirty="0" smtClean="0">
              <a:latin typeface="Desyrel" pitchFamily="2" charset="0"/>
            </a:rPr>
          </a:br>
          <a:r>
            <a:rPr lang="en-US" sz="1200" dirty="0" smtClean="0">
              <a:latin typeface="Desyrel" pitchFamily="2" charset="0"/>
            </a:rPr>
            <a:t>End-Year</a:t>
          </a:r>
          <a:endParaRPr lang="en-US" sz="1200" dirty="0">
            <a:latin typeface="Desyrel" pitchFamily="2" charset="0"/>
          </a:endParaRPr>
        </a:p>
      </dgm:t>
    </dgm:pt>
    <dgm:pt modelId="{C7D2E2EE-A82A-4471-82FD-8DA2E3CD2084}" type="parTrans" cxnId="{95A1D87A-528D-440B-BF87-54DB398AC0EB}">
      <dgm:prSet/>
      <dgm:spPr/>
      <dgm:t>
        <a:bodyPr/>
        <a:lstStyle/>
        <a:p>
          <a:endParaRPr lang="en-US" sz="1800"/>
        </a:p>
      </dgm:t>
    </dgm:pt>
    <dgm:pt modelId="{30E82F93-B116-4F3B-8336-02858BD5916A}" type="sibTrans" cxnId="{95A1D87A-528D-440B-BF87-54DB398AC0EB}">
      <dgm:prSet/>
      <dgm:spPr/>
      <dgm:t>
        <a:bodyPr/>
        <a:lstStyle/>
        <a:p>
          <a:endParaRPr lang="en-US" sz="1800"/>
        </a:p>
      </dgm:t>
    </dgm:pt>
    <dgm:pt modelId="{9DDC7F2E-255B-4CDC-99B1-0B16E27D2848}">
      <dgm:prSet custT="1"/>
      <dgm:spPr>
        <a:solidFill>
          <a:schemeClr val="accent4">
            <a:lumMod val="75000"/>
          </a:schemeClr>
        </a:solidFill>
      </dgm:spPr>
      <dgm:t>
        <a:bodyPr/>
        <a:lstStyle/>
        <a:p>
          <a:r>
            <a:rPr lang="en-US" sz="1200" dirty="0" smtClean="0"/>
            <a:t>Apply Plan </a:t>
          </a:r>
          <a:br>
            <a:rPr lang="en-US" sz="1200" dirty="0" smtClean="0"/>
          </a:br>
          <a:r>
            <a:rPr lang="en-US" sz="1200" dirty="0" smtClean="0"/>
            <a:t>and Receive Feedback</a:t>
          </a:r>
          <a:br>
            <a:rPr lang="en-US" sz="1200" dirty="0" smtClean="0"/>
          </a:br>
          <a:r>
            <a:rPr lang="en-US" sz="1200" dirty="0" smtClean="0">
              <a:latin typeface="Desyrel" pitchFamily="2" charset="0"/>
            </a:rPr>
            <a:t>October-February</a:t>
          </a:r>
          <a:endParaRPr lang="en-US" sz="1200" dirty="0">
            <a:latin typeface="Desyrel" pitchFamily="2" charset="0"/>
          </a:endParaRPr>
        </a:p>
      </dgm:t>
    </dgm:pt>
    <dgm:pt modelId="{AFB469A6-96B4-41E2-8995-C5EA82490EF4}" type="parTrans" cxnId="{08EFD13F-C04E-4230-AFB6-90A9C6895EEE}">
      <dgm:prSet/>
      <dgm:spPr/>
      <dgm:t>
        <a:bodyPr/>
        <a:lstStyle/>
        <a:p>
          <a:endParaRPr lang="en-US" sz="1800"/>
        </a:p>
      </dgm:t>
    </dgm:pt>
    <dgm:pt modelId="{C7EAAA6F-992B-4A6D-AB88-B2363A40B329}" type="sibTrans" cxnId="{08EFD13F-C04E-4230-AFB6-90A9C6895EEE}">
      <dgm:prSet/>
      <dgm:spPr/>
      <dgm:t>
        <a:bodyPr/>
        <a:lstStyle/>
        <a:p>
          <a:endParaRPr lang="en-US" sz="1800"/>
        </a:p>
      </dgm:t>
    </dgm:pt>
    <dgm:pt modelId="{3C82B521-42A0-4370-B0F9-B555E38C32B9}" type="pres">
      <dgm:prSet presAssocID="{5607B3CA-4B34-4F9D-BBF5-439BBC039CBD}" presName="cycle" presStyleCnt="0">
        <dgm:presLayoutVars>
          <dgm:dir/>
          <dgm:resizeHandles val="exact"/>
        </dgm:presLayoutVars>
      </dgm:prSet>
      <dgm:spPr/>
      <dgm:t>
        <a:bodyPr/>
        <a:lstStyle/>
        <a:p>
          <a:endParaRPr lang="en-US"/>
        </a:p>
      </dgm:t>
    </dgm:pt>
    <dgm:pt modelId="{C41B299E-B34B-4871-9C76-732392300DD8}" type="pres">
      <dgm:prSet presAssocID="{270F29A9-3B5D-4711-9876-BB504952EB92}" presName="node" presStyleLbl="node1" presStyleIdx="0" presStyleCnt="6">
        <dgm:presLayoutVars>
          <dgm:bulletEnabled val="1"/>
        </dgm:presLayoutVars>
      </dgm:prSet>
      <dgm:spPr/>
      <dgm:t>
        <a:bodyPr/>
        <a:lstStyle/>
        <a:p>
          <a:endParaRPr lang="en-US"/>
        </a:p>
      </dgm:t>
    </dgm:pt>
    <dgm:pt modelId="{F712BB6E-EC8D-413B-B227-E3E8560DD915}" type="pres">
      <dgm:prSet presAssocID="{270F29A9-3B5D-4711-9876-BB504952EB92}" presName="spNode" presStyleCnt="0"/>
      <dgm:spPr/>
    </dgm:pt>
    <dgm:pt modelId="{264EC84B-7715-4350-BF7C-ECE829AF3A85}" type="pres">
      <dgm:prSet presAssocID="{57A7166F-A33D-4281-8D89-F4FD35A8F7EB}" presName="sibTrans" presStyleLbl="sibTrans1D1" presStyleIdx="0" presStyleCnt="6"/>
      <dgm:spPr/>
      <dgm:t>
        <a:bodyPr/>
        <a:lstStyle/>
        <a:p>
          <a:endParaRPr lang="en-US"/>
        </a:p>
      </dgm:t>
    </dgm:pt>
    <dgm:pt modelId="{4902BE54-D5A5-4C87-B346-F4D2B66DFE93}" type="pres">
      <dgm:prSet presAssocID="{4BFE6A48-D17C-4CAF-A217-13681093F809}" presName="node" presStyleLbl="node1" presStyleIdx="1" presStyleCnt="6">
        <dgm:presLayoutVars>
          <dgm:bulletEnabled val="1"/>
        </dgm:presLayoutVars>
      </dgm:prSet>
      <dgm:spPr/>
      <dgm:t>
        <a:bodyPr/>
        <a:lstStyle/>
        <a:p>
          <a:endParaRPr lang="en-US"/>
        </a:p>
      </dgm:t>
    </dgm:pt>
    <dgm:pt modelId="{34038028-3127-4CB1-8AA3-7EF48C5DED4B}" type="pres">
      <dgm:prSet presAssocID="{4BFE6A48-D17C-4CAF-A217-13681093F809}" presName="spNode" presStyleCnt="0"/>
      <dgm:spPr/>
    </dgm:pt>
    <dgm:pt modelId="{31AC3FEE-4522-4A31-AD7B-13FEC864C032}" type="pres">
      <dgm:prSet presAssocID="{C2B49294-B507-420E-99E5-BB8E0EE9AA56}" presName="sibTrans" presStyleLbl="sibTrans1D1" presStyleIdx="1" presStyleCnt="6"/>
      <dgm:spPr/>
      <dgm:t>
        <a:bodyPr/>
        <a:lstStyle/>
        <a:p>
          <a:endParaRPr lang="en-US"/>
        </a:p>
      </dgm:t>
    </dgm:pt>
    <dgm:pt modelId="{A501E4F4-0395-4EAD-8302-403E096A4F15}" type="pres">
      <dgm:prSet presAssocID="{6C62A117-E4C9-4198-A39F-68E7DF087C1C}" presName="node" presStyleLbl="node1" presStyleIdx="2" presStyleCnt="6">
        <dgm:presLayoutVars>
          <dgm:bulletEnabled val="1"/>
        </dgm:presLayoutVars>
      </dgm:prSet>
      <dgm:spPr/>
      <dgm:t>
        <a:bodyPr/>
        <a:lstStyle/>
        <a:p>
          <a:endParaRPr lang="en-US"/>
        </a:p>
      </dgm:t>
    </dgm:pt>
    <dgm:pt modelId="{23153643-4580-4D42-A13F-445C9F6C5C90}" type="pres">
      <dgm:prSet presAssocID="{6C62A117-E4C9-4198-A39F-68E7DF087C1C}" presName="spNode" presStyleCnt="0"/>
      <dgm:spPr/>
    </dgm:pt>
    <dgm:pt modelId="{2B3729AD-C0D6-4D99-83E2-7BE805E35A9F}" type="pres">
      <dgm:prSet presAssocID="{C9FE7219-244B-44DE-843F-129826B80D5F}" presName="sibTrans" presStyleLbl="sibTrans1D1" presStyleIdx="2" presStyleCnt="6"/>
      <dgm:spPr/>
      <dgm:t>
        <a:bodyPr/>
        <a:lstStyle/>
        <a:p>
          <a:endParaRPr lang="en-US"/>
        </a:p>
      </dgm:t>
    </dgm:pt>
    <dgm:pt modelId="{489B9A54-C7E6-4815-A4C2-FBC7BC062D5C}" type="pres">
      <dgm:prSet presAssocID="{9DDC7F2E-255B-4CDC-99B1-0B16E27D2848}" presName="node" presStyleLbl="node1" presStyleIdx="3" presStyleCnt="6">
        <dgm:presLayoutVars>
          <dgm:bulletEnabled val="1"/>
        </dgm:presLayoutVars>
      </dgm:prSet>
      <dgm:spPr/>
      <dgm:t>
        <a:bodyPr/>
        <a:lstStyle/>
        <a:p>
          <a:endParaRPr lang="en-US"/>
        </a:p>
      </dgm:t>
    </dgm:pt>
    <dgm:pt modelId="{7C9C6C13-2F84-4CD0-B791-45854B58EA97}" type="pres">
      <dgm:prSet presAssocID="{9DDC7F2E-255B-4CDC-99B1-0B16E27D2848}" presName="spNode" presStyleCnt="0"/>
      <dgm:spPr/>
    </dgm:pt>
    <dgm:pt modelId="{E61034D9-675A-428D-A606-FA5F3654569E}" type="pres">
      <dgm:prSet presAssocID="{C7EAAA6F-992B-4A6D-AB88-B2363A40B329}" presName="sibTrans" presStyleLbl="sibTrans1D1" presStyleIdx="3" presStyleCnt="6"/>
      <dgm:spPr/>
      <dgm:t>
        <a:bodyPr/>
        <a:lstStyle/>
        <a:p>
          <a:endParaRPr lang="en-US"/>
        </a:p>
      </dgm:t>
    </dgm:pt>
    <dgm:pt modelId="{311096F4-AAAD-41F1-A28F-DBF6651F0F04}" type="pres">
      <dgm:prSet presAssocID="{094631CD-7AD6-43F7-8962-F8E4D425CAF1}" presName="node" presStyleLbl="node1" presStyleIdx="4" presStyleCnt="6">
        <dgm:presLayoutVars>
          <dgm:bulletEnabled val="1"/>
        </dgm:presLayoutVars>
      </dgm:prSet>
      <dgm:spPr/>
      <dgm:t>
        <a:bodyPr/>
        <a:lstStyle/>
        <a:p>
          <a:endParaRPr lang="en-US"/>
        </a:p>
      </dgm:t>
    </dgm:pt>
    <dgm:pt modelId="{D0D4961E-749E-4BD1-96D7-C3A3B343E1DA}" type="pres">
      <dgm:prSet presAssocID="{094631CD-7AD6-43F7-8962-F8E4D425CAF1}" presName="spNode" presStyleCnt="0"/>
      <dgm:spPr/>
    </dgm:pt>
    <dgm:pt modelId="{CF4DF74F-FA08-425C-BC68-A0199FB61741}" type="pres">
      <dgm:prSet presAssocID="{1F8DCD37-A4C6-4559-8EFA-B2D4088BB37F}" presName="sibTrans" presStyleLbl="sibTrans1D1" presStyleIdx="4" presStyleCnt="6"/>
      <dgm:spPr/>
      <dgm:t>
        <a:bodyPr/>
        <a:lstStyle/>
        <a:p>
          <a:endParaRPr lang="en-US"/>
        </a:p>
      </dgm:t>
    </dgm:pt>
    <dgm:pt modelId="{3537E8A4-7A22-4A71-9BD5-512F1080330F}" type="pres">
      <dgm:prSet presAssocID="{6040F684-F8C9-498E-9BFB-AD1E2076313F}" presName="node" presStyleLbl="node1" presStyleIdx="5" presStyleCnt="6">
        <dgm:presLayoutVars>
          <dgm:bulletEnabled val="1"/>
        </dgm:presLayoutVars>
      </dgm:prSet>
      <dgm:spPr/>
      <dgm:t>
        <a:bodyPr/>
        <a:lstStyle/>
        <a:p>
          <a:endParaRPr lang="en-US"/>
        </a:p>
      </dgm:t>
    </dgm:pt>
    <dgm:pt modelId="{AF8AE25F-7953-41A0-8C7B-77158029071A}" type="pres">
      <dgm:prSet presAssocID="{6040F684-F8C9-498E-9BFB-AD1E2076313F}" presName="spNode" presStyleCnt="0"/>
      <dgm:spPr/>
    </dgm:pt>
    <dgm:pt modelId="{B79CCA2A-60C8-4949-A5DD-BF501E902D78}" type="pres">
      <dgm:prSet presAssocID="{30E82F93-B116-4F3B-8336-02858BD5916A}" presName="sibTrans" presStyleLbl="sibTrans1D1" presStyleIdx="5" presStyleCnt="6"/>
      <dgm:spPr/>
      <dgm:t>
        <a:bodyPr/>
        <a:lstStyle/>
        <a:p>
          <a:endParaRPr lang="en-US"/>
        </a:p>
      </dgm:t>
    </dgm:pt>
  </dgm:ptLst>
  <dgm:cxnLst>
    <dgm:cxn modelId="{6B79DC27-E901-41FA-BBA2-CC232F86E3D7}" type="presOf" srcId="{C2B49294-B507-420E-99E5-BB8E0EE9AA56}" destId="{31AC3FEE-4522-4A31-AD7B-13FEC864C032}" srcOrd="0" destOrd="0" presId="urn:microsoft.com/office/officeart/2005/8/layout/cycle5"/>
    <dgm:cxn modelId="{95A1D87A-528D-440B-BF87-54DB398AC0EB}" srcId="{5607B3CA-4B34-4F9D-BBF5-439BBC039CBD}" destId="{6040F684-F8C9-498E-9BFB-AD1E2076313F}" srcOrd="5" destOrd="0" parTransId="{C7D2E2EE-A82A-4471-82FD-8DA2E3CD2084}" sibTransId="{30E82F93-B116-4F3B-8336-02858BD5916A}"/>
    <dgm:cxn modelId="{6269BF12-5EB9-4D57-84F9-5EE2257EA272}" type="presOf" srcId="{30E82F93-B116-4F3B-8336-02858BD5916A}" destId="{B79CCA2A-60C8-4949-A5DD-BF501E902D78}" srcOrd="0" destOrd="0" presId="urn:microsoft.com/office/officeart/2005/8/layout/cycle5"/>
    <dgm:cxn modelId="{88BCD019-81F4-4639-8C96-0456AD2A585C}" srcId="{5607B3CA-4B34-4F9D-BBF5-439BBC039CBD}" destId="{4BFE6A48-D17C-4CAF-A217-13681093F809}" srcOrd="1" destOrd="0" parTransId="{CF303FB8-BB32-497B-8F93-43FCD270846C}" sibTransId="{C2B49294-B507-420E-99E5-BB8E0EE9AA56}"/>
    <dgm:cxn modelId="{AFF526F4-1BB4-44B6-9466-A3D7934B4C54}" type="presOf" srcId="{57A7166F-A33D-4281-8D89-F4FD35A8F7EB}" destId="{264EC84B-7715-4350-BF7C-ECE829AF3A85}" srcOrd="0" destOrd="0" presId="urn:microsoft.com/office/officeart/2005/8/layout/cycle5"/>
    <dgm:cxn modelId="{928E8130-C383-471B-A4F1-708ED705CC03}" type="presOf" srcId="{094631CD-7AD6-43F7-8962-F8E4D425CAF1}" destId="{311096F4-AAAD-41F1-A28F-DBF6651F0F04}" srcOrd="0" destOrd="0" presId="urn:microsoft.com/office/officeart/2005/8/layout/cycle5"/>
    <dgm:cxn modelId="{84A28701-E357-4555-AC12-4D0C1A7F7527}" type="presOf" srcId="{6C62A117-E4C9-4198-A39F-68E7DF087C1C}" destId="{A501E4F4-0395-4EAD-8302-403E096A4F15}" srcOrd="0" destOrd="0" presId="urn:microsoft.com/office/officeart/2005/8/layout/cycle5"/>
    <dgm:cxn modelId="{F0F46F69-D00D-4CCA-B22E-63298CA4997E}" type="presOf" srcId="{5607B3CA-4B34-4F9D-BBF5-439BBC039CBD}" destId="{3C82B521-42A0-4370-B0F9-B555E38C32B9}" srcOrd="0" destOrd="0" presId="urn:microsoft.com/office/officeart/2005/8/layout/cycle5"/>
    <dgm:cxn modelId="{F1711BFE-CAC7-4192-A393-CFE102EA54E8}" type="presOf" srcId="{270F29A9-3B5D-4711-9876-BB504952EB92}" destId="{C41B299E-B34B-4871-9C76-732392300DD8}" srcOrd="0" destOrd="0" presId="urn:microsoft.com/office/officeart/2005/8/layout/cycle5"/>
    <dgm:cxn modelId="{5878A059-82B3-4BC6-ACA2-FABDB22098E5}" type="presOf" srcId="{C7EAAA6F-992B-4A6D-AB88-B2363A40B329}" destId="{E61034D9-675A-428D-A606-FA5F3654569E}" srcOrd="0" destOrd="0" presId="urn:microsoft.com/office/officeart/2005/8/layout/cycle5"/>
    <dgm:cxn modelId="{08EFD13F-C04E-4230-AFB6-90A9C6895EEE}" srcId="{5607B3CA-4B34-4F9D-BBF5-439BBC039CBD}" destId="{9DDC7F2E-255B-4CDC-99B1-0B16E27D2848}" srcOrd="3" destOrd="0" parTransId="{AFB469A6-96B4-41E2-8995-C5EA82490EF4}" sibTransId="{C7EAAA6F-992B-4A6D-AB88-B2363A40B329}"/>
    <dgm:cxn modelId="{DFFF2E3F-DD7F-4414-B7DB-02BCA8F651C3}" srcId="{5607B3CA-4B34-4F9D-BBF5-439BBC039CBD}" destId="{270F29A9-3B5D-4711-9876-BB504952EB92}" srcOrd="0" destOrd="0" parTransId="{817846CB-D3DB-4F72-8ECE-3900179F1725}" sibTransId="{57A7166F-A33D-4281-8D89-F4FD35A8F7EB}"/>
    <dgm:cxn modelId="{0EC68906-495B-47FC-BD1B-F2033C4953B3}" srcId="{5607B3CA-4B34-4F9D-BBF5-439BBC039CBD}" destId="{094631CD-7AD6-43F7-8962-F8E4D425CAF1}" srcOrd="4" destOrd="0" parTransId="{27E05A3D-311F-49DD-93FA-C78AE133F631}" sibTransId="{1F8DCD37-A4C6-4559-8EFA-B2D4088BB37F}"/>
    <dgm:cxn modelId="{96C914A2-C955-4A54-9B78-CD5DCE45D624}" type="presOf" srcId="{6040F684-F8C9-498E-9BFB-AD1E2076313F}" destId="{3537E8A4-7A22-4A71-9BD5-512F1080330F}" srcOrd="0" destOrd="0" presId="urn:microsoft.com/office/officeart/2005/8/layout/cycle5"/>
    <dgm:cxn modelId="{3F5B0C6A-4DC4-4234-A153-3C99CB9386C2}" type="presOf" srcId="{1F8DCD37-A4C6-4559-8EFA-B2D4088BB37F}" destId="{CF4DF74F-FA08-425C-BC68-A0199FB61741}" srcOrd="0" destOrd="0" presId="urn:microsoft.com/office/officeart/2005/8/layout/cycle5"/>
    <dgm:cxn modelId="{AB3BC80E-A9AD-4239-9B8A-DBF8CC3003AD}" type="presOf" srcId="{9DDC7F2E-255B-4CDC-99B1-0B16E27D2848}" destId="{489B9A54-C7E6-4815-A4C2-FBC7BC062D5C}" srcOrd="0" destOrd="0" presId="urn:microsoft.com/office/officeart/2005/8/layout/cycle5"/>
    <dgm:cxn modelId="{5F88AE24-D6ED-4DE7-A1D8-E150DEFF88E6}" type="presOf" srcId="{C9FE7219-244B-44DE-843F-129826B80D5F}" destId="{2B3729AD-C0D6-4D99-83E2-7BE805E35A9F}" srcOrd="0" destOrd="0" presId="urn:microsoft.com/office/officeart/2005/8/layout/cycle5"/>
    <dgm:cxn modelId="{564AD653-DD84-4E04-853D-995A8A797E02}" srcId="{5607B3CA-4B34-4F9D-BBF5-439BBC039CBD}" destId="{6C62A117-E4C9-4198-A39F-68E7DF087C1C}" srcOrd="2" destOrd="0" parTransId="{0182CF47-8B10-45F4-9E64-4874013D2AD9}" sibTransId="{C9FE7219-244B-44DE-843F-129826B80D5F}"/>
    <dgm:cxn modelId="{19E0A060-D93D-4E07-AAA0-B0D3171981F5}" type="presOf" srcId="{4BFE6A48-D17C-4CAF-A217-13681093F809}" destId="{4902BE54-D5A5-4C87-B346-F4D2B66DFE93}" srcOrd="0" destOrd="0" presId="urn:microsoft.com/office/officeart/2005/8/layout/cycle5"/>
    <dgm:cxn modelId="{18481F02-4387-4A5C-AE05-CF824F726C8B}" type="presParOf" srcId="{3C82B521-42A0-4370-B0F9-B555E38C32B9}" destId="{C41B299E-B34B-4871-9C76-732392300DD8}" srcOrd="0" destOrd="0" presId="urn:microsoft.com/office/officeart/2005/8/layout/cycle5"/>
    <dgm:cxn modelId="{9656E1B9-7540-495B-AE59-F1BAD44BDA99}" type="presParOf" srcId="{3C82B521-42A0-4370-B0F9-B555E38C32B9}" destId="{F712BB6E-EC8D-413B-B227-E3E8560DD915}" srcOrd="1" destOrd="0" presId="urn:microsoft.com/office/officeart/2005/8/layout/cycle5"/>
    <dgm:cxn modelId="{EEF603F6-421B-4C68-A5BD-8D4F0E64C768}" type="presParOf" srcId="{3C82B521-42A0-4370-B0F9-B555E38C32B9}" destId="{264EC84B-7715-4350-BF7C-ECE829AF3A85}" srcOrd="2" destOrd="0" presId="urn:microsoft.com/office/officeart/2005/8/layout/cycle5"/>
    <dgm:cxn modelId="{D2AE8F02-D28C-4666-ABF9-3561B2DFA529}" type="presParOf" srcId="{3C82B521-42A0-4370-B0F9-B555E38C32B9}" destId="{4902BE54-D5A5-4C87-B346-F4D2B66DFE93}" srcOrd="3" destOrd="0" presId="urn:microsoft.com/office/officeart/2005/8/layout/cycle5"/>
    <dgm:cxn modelId="{91A21CD7-29C1-4021-B1A4-6C1386264821}" type="presParOf" srcId="{3C82B521-42A0-4370-B0F9-B555E38C32B9}" destId="{34038028-3127-4CB1-8AA3-7EF48C5DED4B}" srcOrd="4" destOrd="0" presId="urn:microsoft.com/office/officeart/2005/8/layout/cycle5"/>
    <dgm:cxn modelId="{0FD025BE-AC87-4DF0-AC2E-ECBF5A9383BB}" type="presParOf" srcId="{3C82B521-42A0-4370-B0F9-B555E38C32B9}" destId="{31AC3FEE-4522-4A31-AD7B-13FEC864C032}" srcOrd="5" destOrd="0" presId="urn:microsoft.com/office/officeart/2005/8/layout/cycle5"/>
    <dgm:cxn modelId="{E45D6A71-C9C9-48A0-B3D3-4FC4096C8850}" type="presParOf" srcId="{3C82B521-42A0-4370-B0F9-B555E38C32B9}" destId="{A501E4F4-0395-4EAD-8302-403E096A4F15}" srcOrd="6" destOrd="0" presId="urn:microsoft.com/office/officeart/2005/8/layout/cycle5"/>
    <dgm:cxn modelId="{77C7CEB9-3CFA-4334-A9CD-865CECBFF020}" type="presParOf" srcId="{3C82B521-42A0-4370-B0F9-B555E38C32B9}" destId="{23153643-4580-4D42-A13F-445C9F6C5C90}" srcOrd="7" destOrd="0" presId="urn:microsoft.com/office/officeart/2005/8/layout/cycle5"/>
    <dgm:cxn modelId="{0D68109E-FD02-4F42-AFED-11A2663E8D5F}" type="presParOf" srcId="{3C82B521-42A0-4370-B0F9-B555E38C32B9}" destId="{2B3729AD-C0D6-4D99-83E2-7BE805E35A9F}" srcOrd="8" destOrd="0" presId="urn:microsoft.com/office/officeart/2005/8/layout/cycle5"/>
    <dgm:cxn modelId="{AA44D13E-59D2-4EE3-9B19-8B7B8DCCC787}" type="presParOf" srcId="{3C82B521-42A0-4370-B0F9-B555E38C32B9}" destId="{489B9A54-C7E6-4815-A4C2-FBC7BC062D5C}" srcOrd="9" destOrd="0" presId="urn:microsoft.com/office/officeart/2005/8/layout/cycle5"/>
    <dgm:cxn modelId="{7E4995FD-85E4-4A1F-95D2-6CC333984CB1}" type="presParOf" srcId="{3C82B521-42A0-4370-B0F9-B555E38C32B9}" destId="{7C9C6C13-2F84-4CD0-B791-45854B58EA97}" srcOrd="10" destOrd="0" presId="urn:microsoft.com/office/officeart/2005/8/layout/cycle5"/>
    <dgm:cxn modelId="{7AE05894-9F44-4432-90C2-982AD71AFA5E}" type="presParOf" srcId="{3C82B521-42A0-4370-B0F9-B555E38C32B9}" destId="{E61034D9-675A-428D-A606-FA5F3654569E}" srcOrd="11" destOrd="0" presId="urn:microsoft.com/office/officeart/2005/8/layout/cycle5"/>
    <dgm:cxn modelId="{5F12FEC5-8319-4A5F-884D-5BFFC4DDA6DE}" type="presParOf" srcId="{3C82B521-42A0-4370-B0F9-B555E38C32B9}" destId="{311096F4-AAAD-41F1-A28F-DBF6651F0F04}" srcOrd="12" destOrd="0" presId="urn:microsoft.com/office/officeart/2005/8/layout/cycle5"/>
    <dgm:cxn modelId="{65251493-DA6B-4FC9-A8EA-6AC82D8012C1}" type="presParOf" srcId="{3C82B521-42A0-4370-B0F9-B555E38C32B9}" destId="{D0D4961E-749E-4BD1-96D7-C3A3B343E1DA}" srcOrd="13" destOrd="0" presId="urn:microsoft.com/office/officeart/2005/8/layout/cycle5"/>
    <dgm:cxn modelId="{0F89562E-8A3C-4A13-AAB6-39B8AEF093BD}" type="presParOf" srcId="{3C82B521-42A0-4370-B0F9-B555E38C32B9}" destId="{CF4DF74F-FA08-425C-BC68-A0199FB61741}" srcOrd="14" destOrd="0" presId="urn:microsoft.com/office/officeart/2005/8/layout/cycle5"/>
    <dgm:cxn modelId="{6AE2A152-DA39-4149-81D4-6058C7204B4C}" type="presParOf" srcId="{3C82B521-42A0-4370-B0F9-B555E38C32B9}" destId="{3537E8A4-7A22-4A71-9BD5-512F1080330F}" srcOrd="15" destOrd="0" presId="urn:microsoft.com/office/officeart/2005/8/layout/cycle5"/>
    <dgm:cxn modelId="{643592F2-894C-44A9-B455-9971C62A285E}" type="presParOf" srcId="{3C82B521-42A0-4370-B0F9-B555E38C32B9}" destId="{AF8AE25F-7953-41A0-8C7B-77158029071A}" srcOrd="16" destOrd="0" presId="urn:microsoft.com/office/officeart/2005/8/layout/cycle5"/>
    <dgm:cxn modelId="{9F34A41D-00B5-4D66-9CA8-CE138D78A02B}" type="presParOf" srcId="{3C82B521-42A0-4370-B0F9-B555E38C32B9}" destId="{B79CCA2A-60C8-4949-A5DD-BF501E902D78}"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07B3CA-4B34-4F9D-BBF5-439BBC039CBD}" type="doc">
      <dgm:prSet loTypeId="urn:microsoft.com/office/officeart/2005/8/layout/cycle5" loCatId="cycle" qsTypeId="urn:microsoft.com/office/officeart/2005/8/quickstyle/simple2" qsCatId="simple" csTypeId="urn:microsoft.com/office/officeart/2005/8/colors/accent0_3" csCatId="mainScheme" phldr="1"/>
      <dgm:spPr/>
      <dgm:t>
        <a:bodyPr/>
        <a:lstStyle/>
        <a:p>
          <a:endParaRPr lang="en-US"/>
        </a:p>
      </dgm:t>
    </dgm:pt>
    <dgm:pt modelId="{270F29A9-3B5D-4711-9876-BB504952EB92}">
      <dgm:prSet phldrT="[Text]" custT="1"/>
      <dgm:spPr/>
      <dgm:t>
        <a:bodyPr/>
        <a:lstStyle/>
        <a:p>
          <a:r>
            <a:rPr lang="en-US" sz="1200" dirty="0" smtClean="0"/>
            <a:t>Identify Quality Indicators</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817846CB-D3DB-4F72-8ECE-3900179F1725}" type="parTrans" cxnId="{DFFF2E3F-DD7F-4414-B7DB-02BCA8F651C3}">
      <dgm:prSet/>
      <dgm:spPr/>
      <dgm:t>
        <a:bodyPr/>
        <a:lstStyle/>
        <a:p>
          <a:endParaRPr lang="en-US" sz="1800"/>
        </a:p>
      </dgm:t>
    </dgm:pt>
    <dgm:pt modelId="{57A7166F-A33D-4281-8D89-F4FD35A8F7EB}" type="sibTrans" cxnId="{DFFF2E3F-DD7F-4414-B7DB-02BCA8F651C3}">
      <dgm:prSet/>
      <dgm:spPr/>
      <dgm:t>
        <a:bodyPr/>
        <a:lstStyle/>
        <a:p>
          <a:endParaRPr lang="en-US" sz="1800"/>
        </a:p>
      </dgm:t>
    </dgm:pt>
    <dgm:pt modelId="{4BFE6A48-D17C-4CAF-A217-13681093F809}">
      <dgm:prSet phldrT="[Text]" custT="1"/>
      <dgm:spPr>
        <a:solidFill>
          <a:schemeClr val="bg1"/>
        </a:solidFill>
      </dgm:spPr>
      <dgm:t>
        <a:bodyPr/>
        <a:lstStyle/>
        <a:p>
          <a:r>
            <a:rPr lang="en-US" sz="1200" dirty="0" smtClean="0"/>
            <a:t>Assess Baseline Performance</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CF303FB8-BB32-497B-8F93-43FCD270846C}" type="parTrans" cxnId="{88BCD019-81F4-4639-8C96-0456AD2A585C}">
      <dgm:prSet/>
      <dgm:spPr/>
      <dgm:t>
        <a:bodyPr/>
        <a:lstStyle/>
        <a:p>
          <a:endParaRPr lang="en-US" sz="1800"/>
        </a:p>
      </dgm:t>
    </dgm:pt>
    <dgm:pt modelId="{C2B49294-B507-420E-99E5-BB8E0EE9AA56}" type="sibTrans" cxnId="{88BCD019-81F4-4639-8C96-0456AD2A585C}">
      <dgm:prSet/>
      <dgm:spPr/>
      <dgm:t>
        <a:bodyPr/>
        <a:lstStyle/>
        <a:p>
          <a:endParaRPr lang="en-US" sz="1800"/>
        </a:p>
      </dgm:t>
    </dgm:pt>
    <dgm:pt modelId="{6C62A117-E4C9-4198-A39F-68E7DF087C1C}">
      <dgm:prSet phldrT="[Text]" custT="1"/>
      <dgm:spPr>
        <a:solidFill>
          <a:schemeClr val="accent2">
            <a:lumMod val="75000"/>
          </a:schemeClr>
        </a:solidFill>
      </dgm:spPr>
      <dgm:t>
        <a:bodyPr/>
        <a:lstStyle/>
        <a:p>
          <a:r>
            <a:rPr lang="en-US" sz="1200" dirty="0" smtClean="0"/>
            <a:t>Create Educator Growth Plan</a:t>
          </a:r>
          <a:br>
            <a:rPr lang="en-US" sz="1200" dirty="0" smtClean="0"/>
          </a:br>
          <a:r>
            <a:rPr lang="en-US" sz="1200" dirty="0" smtClean="0">
              <a:latin typeface="Desyrel" pitchFamily="2" charset="0"/>
            </a:rPr>
            <a:t>August-September</a:t>
          </a:r>
          <a:endParaRPr lang="en-US" sz="1200" dirty="0">
            <a:latin typeface="Desyrel" pitchFamily="2" charset="0"/>
          </a:endParaRPr>
        </a:p>
      </dgm:t>
    </dgm:pt>
    <dgm:pt modelId="{0182CF47-8B10-45F4-9E64-4874013D2AD9}" type="parTrans" cxnId="{564AD653-DD84-4E04-853D-995A8A797E02}">
      <dgm:prSet/>
      <dgm:spPr/>
      <dgm:t>
        <a:bodyPr/>
        <a:lstStyle/>
        <a:p>
          <a:endParaRPr lang="en-US" sz="1800"/>
        </a:p>
      </dgm:t>
    </dgm:pt>
    <dgm:pt modelId="{C9FE7219-244B-44DE-843F-129826B80D5F}" type="sibTrans" cxnId="{564AD653-DD84-4E04-853D-995A8A797E02}">
      <dgm:prSet/>
      <dgm:spPr/>
      <dgm:t>
        <a:bodyPr/>
        <a:lstStyle/>
        <a:p>
          <a:endParaRPr lang="en-US" sz="1800"/>
        </a:p>
      </dgm:t>
    </dgm:pt>
    <dgm:pt modelId="{094631CD-7AD6-43F7-8962-F8E4D425CAF1}">
      <dgm:prSet phldrT="[Text]" custT="1"/>
      <dgm:spPr>
        <a:solidFill>
          <a:schemeClr val="accent6"/>
        </a:solidFill>
      </dgm:spPr>
      <dgm:t>
        <a:bodyPr/>
        <a:lstStyle/>
        <a:p>
          <a:r>
            <a:rPr lang="en-US" sz="1200" dirty="0" smtClean="0"/>
            <a:t>Assess Final Performance</a:t>
          </a:r>
          <a:br>
            <a:rPr lang="en-US" sz="1200" dirty="0" smtClean="0"/>
          </a:br>
          <a:r>
            <a:rPr lang="en-US" sz="1200" i="0" dirty="0" smtClean="0">
              <a:latin typeface="Desyrel" pitchFamily="2" charset="0"/>
            </a:rPr>
            <a:t>By March 15</a:t>
          </a:r>
          <a:endParaRPr lang="en-US" sz="1200" i="0" dirty="0">
            <a:latin typeface="Desyrel" pitchFamily="2" charset="0"/>
          </a:endParaRPr>
        </a:p>
      </dgm:t>
    </dgm:pt>
    <dgm:pt modelId="{27E05A3D-311F-49DD-93FA-C78AE133F631}" type="parTrans" cxnId="{0EC68906-495B-47FC-BD1B-F2033C4953B3}">
      <dgm:prSet/>
      <dgm:spPr/>
      <dgm:t>
        <a:bodyPr/>
        <a:lstStyle/>
        <a:p>
          <a:endParaRPr lang="en-US" sz="1800"/>
        </a:p>
      </dgm:t>
    </dgm:pt>
    <dgm:pt modelId="{1F8DCD37-A4C6-4559-8EFA-B2D4088BB37F}" type="sibTrans" cxnId="{0EC68906-495B-47FC-BD1B-F2033C4953B3}">
      <dgm:prSet/>
      <dgm:spPr/>
      <dgm:t>
        <a:bodyPr/>
        <a:lstStyle/>
        <a:p>
          <a:endParaRPr lang="en-US" sz="1800"/>
        </a:p>
      </dgm:t>
    </dgm:pt>
    <dgm:pt modelId="{6040F684-F8C9-498E-9BFB-AD1E2076313F}">
      <dgm:prSet phldrT="[Text]" custT="1"/>
      <dgm:spPr>
        <a:solidFill>
          <a:srgbClr val="D9541E"/>
        </a:solidFill>
      </dgm:spPr>
      <dgm:t>
        <a:bodyPr/>
        <a:lstStyle/>
        <a:p>
          <a:r>
            <a:rPr lang="en-US" sz="1200" dirty="0" smtClean="0"/>
            <a:t>Reflect and Plan</a:t>
          </a:r>
          <a:br>
            <a:rPr lang="en-US" sz="1200" dirty="0" smtClean="0"/>
          </a:br>
          <a:r>
            <a:rPr lang="en-US" sz="1200" dirty="0" smtClean="0">
              <a:latin typeface="Desyrel" pitchFamily="2" charset="0"/>
            </a:rPr>
            <a:t>March thru </a:t>
          </a:r>
          <a:br>
            <a:rPr lang="en-US" sz="1200" dirty="0" smtClean="0">
              <a:latin typeface="Desyrel" pitchFamily="2" charset="0"/>
            </a:rPr>
          </a:br>
          <a:r>
            <a:rPr lang="en-US" sz="1200" dirty="0" smtClean="0">
              <a:latin typeface="Desyrel" pitchFamily="2" charset="0"/>
            </a:rPr>
            <a:t>End-Year</a:t>
          </a:r>
          <a:endParaRPr lang="en-US" sz="1200" dirty="0">
            <a:latin typeface="Desyrel" pitchFamily="2" charset="0"/>
          </a:endParaRPr>
        </a:p>
      </dgm:t>
    </dgm:pt>
    <dgm:pt modelId="{C7D2E2EE-A82A-4471-82FD-8DA2E3CD2084}" type="parTrans" cxnId="{95A1D87A-528D-440B-BF87-54DB398AC0EB}">
      <dgm:prSet/>
      <dgm:spPr/>
      <dgm:t>
        <a:bodyPr/>
        <a:lstStyle/>
        <a:p>
          <a:endParaRPr lang="en-US" sz="1800"/>
        </a:p>
      </dgm:t>
    </dgm:pt>
    <dgm:pt modelId="{30E82F93-B116-4F3B-8336-02858BD5916A}" type="sibTrans" cxnId="{95A1D87A-528D-440B-BF87-54DB398AC0EB}">
      <dgm:prSet/>
      <dgm:spPr/>
      <dgm:t>
        <a:bodyPr/>
        <a:lstStyle/>
        <a:p>
          <a:endParaRPr lang="en-US" sz="1800"/>
        </a:p>
      </dgm:t>
    </dgm:pt>
    <dgm:pt modelId="{9DDC7F2E-255B-4CDC-99B1-0B16E27D2848}">
      <dgm:prSet custT="1"/>
      <dgm:spPr>
        <a:solidFill>
          <a:schemeClr val="accent4">
            <a:lumMod val="75000"/>
          </a:schemeClr>
        </a:solidFill>
      </dgm:spPr>
      <dgm:t>
        <a:bodyPr/>
        <a:lstStyle/>
        <a:p>
          <a:r>
            <a:rPr lang="en-US" sz="1200" dirty="0" smtClean="0"/>
            <a:t>Apply Plan </a:t>
          </a:r>
          <a:br>
            <a:rPr lang="en-US" sz="1200" dirty="0" smtClean="0"/>
          </a:br>
          <a:r>
            <a:rPr lang="en-US" sz="1200" dirty="0" smtClean="0"/>
            <a:t>and Receive Feedback</a:t>
          </a:r>
          <a:br>
            <a:rPr lang="en-US" sz="1200" dirty="0" smtClean="0"/>
          </a:br>
          <a:r>
            <a:rPr lang="en-US" sz="1200" dirty="0" smtClean="0">
              <a:latin typeface="Desyrel" pitchFamily="2" charset="0"/>
            </a:rPr>
            <a:t>October-February</a:t>
          </a:r>
          <a:endParaRPr lang="en-US" sz="1200" dirty="0">
            <a:latin typeface="Desyrel" pitchFamily="2" charset="0"/>
          </a:endParaRPr>
        </a:p>
      </dgm:t>
    </dgm:pt>
    <dgm:pt modelId="{AFB469A6-96B4-41E2-8995-C5EA82490EF4}" type="parTrans" cxnId="{08EFD13F-C04E-4230-AFB6-90A9C6895EEE}">
      <dgm:prSet/>
      <dgm:spPr/>
      <dgm:t>
        <a:bodyPr/>
        <a:lstStyle/>
        <a:p>
          <a:endParaRPr lang="en-US" sz="1800"/>
        </a:p>
      </dgm:t>
    </dgm:pt>
    <dgm:pt modelId="{C7EAAA6F-992B-4A6D-AB88-B2363A40B329}" type="sibTrans" cxnId="{08EFD13F-C04E-4230-AFB6-90A9C6895EEE}">
      <dgm:prSet/>
      <dgm:spPr/>
      <dgm:t>
        <a:bodyPr/>
        <a:lstStyle/>
        <a:p>
          <a:endParaRPr lang="en-US" sz="1800"/>
        </a:p>
      </dgm:t>
    </dgm:pt>
    <dgm:pt modelId="{3C82B521-42A0-4370-B0F9-B555E38C32B9}" type="pres">
      <dgm:prSet presAssocID="{5607B3CA-4B34-4F9D-BBF5-439BBC039CBD}" presName="cycle" presStyleCnt="0">
        <dgm:presLayoutVars>
          <dgm:dir/>
          <dgm:resizeHandles val="exact"/>
        </dgm:presLayoutVars>
      </dgm:prSet>
      <dgm:spPr/>
      <dgm:t>
        <a:bodyPr/>
        <a:lstStyle/>
        <a:p>
          <a:endParaRPr lang="en-US"/>
        </a:p>
      </dgm:t>
    </dgm:pt>
    <dgm:pt modelId="{C41B299E-B34B-4871-9C76-732392300DD8}" type="pres">
      <dgm:prSet presAssocID="{270F29A9-3B5D-4711-9876-BB504952EB92}" presName="node" presStyleLbl="node1" presStyleIdx="0" presStyleCnt="6">
        <dgm:presLayoutVars>
          <dgm:bulletEnabled val="1"/>
        </dgm:presLayoutVars>
      </dgm:prSet>
      <dgm:spPr/>
      <dgm:t>
        <a:bodyPr/>
        <a:lstStyle/>
        <a:p>
          <a:endParaRPr lang="en-US"/>
        </a:p>
      </dgm:t>
    </dgm:pt>
    <dgm:pt modelId="{F712BB6E-EC8D-413B-B227-E3E8560DD915}" type="pres">
      <dgm:prSet presAssocID="{270F29A9-3B5D-4711-9876-BB504952EB92}" presName="spNode" presStyleCnt="0"/>
      <dgm:spPr/>
    </dgm:pt>
    <dgm:pt modelId="{264EC84B-7715-4350-BF7C-ECE829AF3A85}" type="pres">
      <dgm:prSet presAssocID="{57A7166F-A33D-4281-8D89-F4FD35A8F7EB}" presName="sibTrans" presStyleLbl="sibTrans1D1" presStyleIdx="0" presStyleCnt="6"/>
      <dgm:spPr/>
      <dgm:t>
        <a:bodyPr/>
        <a:lstStyle/>
        <a:p>
          <a:endParaRPr lang="en-US"/>
        </a:p>
      </dgm:t>
    </dgm:pt>
    <dgm:pt modelId="{4902BE54-D5A5-4C87-B346-F4D2B66DFE93}" type="pres">
      <dgm:prSet presAssocID="{4BFE6A48-D17C-4CAF-A217-13681093F809}" presName="node" presStyleLbl="node1" presStyleIdx="1" presStyleCnt="6">
        <dgm:presLayoutVars>
          <dgm:bulletEnabled val="1"/>
        </dgm:presLayoutVars>
      </dgm:prSet>
      <dgm:spPr/>
      <dgm:t>
        <a:bodyPr/>
        <a:lstStyle/>
        <a:p>
          <a:endParaRPr lang="en-US"/>
        </a:p>
      </dgm:t>
    </dgm:pt>
    <dgm:pt modelId="{34038028-3127-4CB1-8AA3-7EF48C5DED4B}" type="pres">
      <dgm:prSet presAssocID="{4BFE6A48-D17C-4CAF-A217-13681093F809}" presName="spNode" presStyleCnt="0"/>
      <dgm:spPr/>
    </dgm:pt>
    <dgm:pt modelId="{31AC3FEE-4522-4A31-AD7B-13FEC864C032}" type="pres">
      <dgm:prSet presAssocID="{C2B49294-B507-420E-99E5-BB8E0EE9AA56}" presName="sibTrans" presStyleLbl="sibTrans1D1" presStyleIdx="1" presStyleCnt="6"/>
      <dgm:spPr/>
      <dgm:t>
        <a:bodyPr/>
        <a:lstStyle/>
        <a:p>
          <a:endParaRPr lang="en-US"/>
        </a:p>
      </dgm:t>
    </dgm:pt>
    <dgm:pt modelId="{A501E4F4-0395-4EAD-8302-403E096A4F15}" type="pres">
      <dgm:prSet presAssocID="{6C62A117-E4C9-4198-A39F-68E7DF087C1C}" presName="node" presStyleLbl="node1" presStyleIdx="2" presStyleCnt="6">
        <dgm:presLayoutVars>
          <dgm:bulletEnabled val="1"/>
        </dgm:presLayoutVars>
      </dgm:prSet>
      <dgm:spPr/>
      <dgm:t>
        <a:bodyPr/>
        <a:lstStyle/>
        <a:p>
          <a:endParaRPr lang="en-US"/>
        </a:p>
      </dgm:t>
    </dgm:pt>
    <dgm:pt modelId="{23153643-4580-4D42-A13F-445C9F6C5C90}" type="pres">
      <dgm:prSet presAssocID="{6C62A117-E4C9-4198-A39F-68E7DF087C1C}" presName="spNode" presStyleCnt="0"/>
      <dgm:spPr/>
    </dgm:pt>
    <dgm:pt modelId="{2B3729AD-C0D6-4D99-83E2-7BE805E35A9F}" type="pres">
      <dgm:prSet presAssocID="{C9FE7219-244B-44DE-843F-129826B80D5F}" presName="sibTrans" presStyleLbl="sibTrans1D1" presStyleIdx="2" presStyleCnt="6"/>
      <dgm:spPr/>
      <dgm:t>
        <a:bodyPr/>
        <a:lstStyle/>
        <a:p>
          <a:endParaRPr lang="en-US"/>
        </a:p>
      </dgm:t>
    </dgm:pt>
    <dgm:pt modelId="{489B9A54-C7E6-4815-A4C2-FBC7BC062D5C}" type="pres">
      <dgm:prSet presAssocID="{9DDC7F2E-255B-4CDC-99B1-0B16E27D2848}" presName="node" presStyleLbl="node1" presStyleIdx="3" presStyleCnt="6">
        <dgm:presLayoutVars>
          <dgm:bulletEnabled val="1"/>
        </dgm:presLayoutVars>
      </dgm:prSet>
      <dgm:spPr/>
      <dgm:t>
        <a:bodyPr/>
        <a:lstStyle/>
        <a:p>
          <a:endParaRPr lang="en-US"/>
        </a:p>
      </dgm:t>
    </dgm:pt>
    <dgm:pt modelId="{7C9C6C13-2F84-4CD0-B791-45854B58EA97}" type="pres">
      <dgm:prSet presAssocID="{9DDC7F2E-255B-4CDC-99B1-0B16E27D2848}" presName="spNode" presStyleCnt="0"/>
      <dgm:spPr/>
    </dgm:pt>
    <dgm:pt modelId="{E61034D9-675A-428D-A606-FA5F3654569E}" type="pres">
      <dgm:prSet presAssocID="{C7EAAA6F-992B-4A6D-AB88-B2363A40B329}" presName="sibTrans" presStyleLbl="sibTrans1D1" presStyleIdx="3" presStyleCnt="6"/>
      <dgm:spPr/>
      <dgm:t>
        <a:bodyPr/>
        <a:lstStyle/>
        <a:p>
          <a:endParaRPr lang="en-US"/>
        </a:p>
      </dgm:t>
    </dgm:pt>
    <dgm:pt modelId="{311096F4-AAAD-41F1-A28F-DBF6651F0F04}" type="pres">
      <dgm:prSet presAssocID="{094631CD-7AD6-43F7-8962-F8E4D425CAF1}" presName="node" presStyleLbl="node1" presStyleIdx="4" presStyleCnt="6">
        <dgm:presLayoutVars>
          <dgm:bulletEnabled val="1"/>
        </dgm:presLayoutVars>
      </dgm:prSet>
      <dgm:spPr/>
      <dgm:t>
        <a:bodyPr/>
        <a:lstStyle/>
        <a:p>
          <a:endParaRPr lang="en-US"/>
        </a:p>
      </dgm:t>
    </dgm:pt>
    <dgm:pt modelId="{D0D4961E-749E-4BD1-96D7-C3A3B343E1DA}" type="pres">
      <dgm:prSet presAssocID="{094631CD-7AD6-43F7-8962-F8E4D425CAF1}" presName="spNode" presStyleCnt="0"/>
      <dgm:spPr/>
    </dgm:pt>
    <dgm:pt modelId="{CF4DF74F-FA08-425C-BC68-A0199FB61741}" type="pres">
      <dgm:prSet presAssocID="{1F8DCD37-A4C6-4559-8EFA-B2D4088BB37F}" presName="sibTrans" presStyleLbl="sibTrans1D1" presStyleIdx="4" presStyleCnt="6"/>
      <dgm:spPr/>
      <dgm:t>
        <a:bodyPr/>
        <a:lstStyle/>
        <a:p>
          <a:endParaRPr lang="en-US"/>
        </a:p>
      </dgm:t>
    </dgm:pt>
    <dgm:pt modelId="{3537E8A4-7A22-4A71-9BD5-512F1080330F}" type="pres">
      <dgm:prSet presAssocID="{6040F684-F8C9-498E-9BFB-AD1E2076313F}" presName="node" presStyleLbl="node1" presStyleIdx="5" presStyleCnt="6">
        <dgm:presLayoutVars>
          <dgm:bulletEnabled val="1"/>
        </dgm:presLayoutVars>
      </dgm:prSet>
      <dgm:spPr/>
      <dgm:t>
        <a:bodyPr/>
        <a:lstStyle/>
        <a:p>
          <a:endParaRPr lang="en-US"/>
        </a:p>
      </dgm:t>
    </dgm:pt>
    <dgm:pt modelId="{AF8AE25F-7953-41A0-8C7B-77158029071A}" type="pres">
      <dgm:prSet presAssocID="{6040F684-F8C9-498E-9BFB-AD1E2076313F}" presName="spNode" presStyleCnt="0"/>
      <dgm:spPr/>
    </dgm:pt>
    <dgm:pt modelId="{B79CCA2A-60C8-4949-A5DD-BF501E902D78}" type="pres">
      <dgm:prSet presAssocID="{30E82F93-B116-4F3B-8336-02858BD5916A}" presName="sibTrans" presStyleLbl="sibTrans1D1" presStyleIdx="5" presStyleCnt="6"/>
      <dgm:spPr/>
      <dgm:t>
        <a:bodyPr/>
        <a:lstStyle/>
        <a:p>
          <a:endParaRPr lang="en-US"/>
        </a:p>
      </dgm:t>
    </dgm:pt>
  </dgm:ptLst>
  <dgm:cxnLst>
    <dgm:cxn modelId="{95A1D87A-528D-440B-BF87-54DB398AC0EB}" srcId="{5607B3CA-4B34-4F9D-BBF5-439BBC039CBD}" destId="{6040F684-F8C9-498E-9BFB-AD1E2076313F}" srcOrd="5" destOrd="0" parTransId="{C7D2E2EE-A82A-4471-82FD-8DA2E3CD2084}" sibTransId="{30E82F93-B116-4F3B-8336-02858BD5916A}"/>
    <dgm:cxn modelId="{88BCD019-81F4-4639-8C96-0456AD2A585C}" srcId="{5607B3CA-4B34-4F9D-BBF5-439BBC039CBD}" destId="{4BFE6A48-D17C-4CAF-A217-13681093F809}" srcOrd="1" destOrd="0" parTransId="{CF303FB8-BB32-497B-8F93-43FCD270846C}" sibTransId="{C2B49294-B507-420E-99E5-BB8E0EE9AA56}"/>
    <dgm:cxn modelId="{B6CB8D1E-C7D8-4532-B042-B69B714C522F}" type="presOf" srcId="{6C62A117-E4C9-4198-A39F-68E7DF087C1C}" destId="{A501E4F4-0395-4EAD-8302-403E096A4F15}" srcOrd="0" destOrd="0" presId="urn:microsoft.com/office/officeart/2005/8/layout/cycle5"/>
    <dgm:cxn modelId="{88B7AB6D-F44E-4257-9FA7-59945AEAB899}" type="presOf" srcId="{C7EAAA6F-992B-4A6D-AB88-B2363A40B329}" destId="{E61034D9-675A-428D-A606-FA5F3654569E}" srcOrd="0" destOrd="0" presId="urn:microsoft.com/office/officeart/2005/8/layout/cycle5"/>
    <dgm:cxn modelId="{75A4BF75-B931-4C3E-AFDA-A9216B098D64}" type="presOf" srcId="{4BFE6A48-D17C-4CAF-A217-13681093F809}" destId="{4902BE54-D5A5-4C87-B346-F4D2B66DFE93}" srcOrd="0" destOrd="0" presId="urn:microsoft.com/office/officeart/2005/8/layout/cycle5"/>
    <dgm:cxn modelId="{801692A7-09E3-48D1-8C0D-F7541CB5D324}" type="presOf" srcId="{C9FE7219-244B-44DE-843F-129826B80D5F}" destId="{2B3729AD-C0D6-4D99-83E2-7BE805E35A9F}" srcOrd="0" destOrd="0" presId="urn:microsoft.com/office/officeart/2005/8/layout/cycle5"/>
    <dgm:cxn modelId="{E4212160-11E4-460F-9C88-6625AFC239BD}" type="presOf" srcId="{270F29A9-3B5D-4711-9876-BB504952EB92}" destId="{C41B299E-B34B-4871-9C76-732392300DD8}" srcOrd="0" destOrd="0" presId="urn:microsoft.com/office/officeart/2005/8/layout/cycle5"/>
    <dgm:cxn modelId="{C80D12B6-86B8-4FED-8BCD-63AE420BBDB3}" type="presOf" srcId="{9DDC7F2E-255B-4CDC-99B1-0B16E27D2848}" destId="{489B9A54-C7E6-4815-A4C2-FBC7BC062D5C}" srcOrd="0" destOrd="0" presId="urn:microsoft.com/office/officeart/2005/8/layout/cycle5"/>
    <dgm:cxn modelId="{537F2AAC-8567-4723-AA1E-BB51F5F7D388}" type="presOf" srcId="{1F8DCD37-A4C6-4559-8EFA-B2D4088BB37F}" destId="{CF4DF74F-FA08-425C-BC68-A0199FB61741}" srcOrd="0" destOrd="0" presId="urn:microsoft.com/office/officeart/2005/8/layout/cycle5"/>
    <dgm:cxn modelId="{C508B7FE-6B2D-4223-9508-E4C661EFA5F9}" type="presOf" srcId="{094631CD-7AD6-43F7-8962-F8E4D425CAF1}" destId="{311096F4-AAAD-41F1-A28F-DBF6651F0F04}" srcOrd="0" destOrd="0" presId="urn:microsoft.com/office/officeart/2005/8/layout/cycle5"/>
    <dgm:cxn modelId="{08EFD13F-C04E-4230-AFB6-90A9C6895EEE}" srcId="{5607B3CA-4B34-4F9D-BBF5-439BBC039CBD}" destId="{9DDC7F2E-255B-4CDC-99B1-0B16E27D2848}" srcOrd="3" destOrd="0" parTransId="{AFB469A6-96B4-41E2-8995-C5EA82490EF4}" sibTransId="{C7EAAA6F-992B-4A6D-AB88-B2363A40B329}"/>
    <dgm:cxn modelId="{DFFF2E3F-DD7F-4414-B7DB-02BCA8F651C3}" srcId="{5607B3CA-4B34-4F9D-BBF5-439BBC039CBD}" destId="{270F29A9-3B5D-4711-9876-BB504952EB92}" srcOrd="0" destOrd="0" parTransId="{817846CB-D3DB-4F72-8ECE-3900179F1725}" sibTransId="{57A7166F-A33D-4281-8D89-F4FD35A8F7EB}"/>
    <dgm:cxn modelId="{0EC68906-495B-47FC-BD1B-F2033C4953B3}" srcId="{5607B3CA-4B34-4F9D-BBF5-439BBC039CBD}" destId="{094631CD-7AD6-43F7-8962-F8E4D425CAF1}" srcOrd="4" destOrd="0" parTransId="{27E05A3D-311F-49DD-93FA-C78AE133F631}" sibTransId="{1F8DCD37-A4C6-4559-8EFA-B2D4088BB37F}"/>
    <dgm:cxn modelId="{EBB11900-4C48-4744-8CBF-4A0C12C31A82}" type="presOf" srcId="{C2B49294-B507-420E-99E5-BB8E0EE9AA56}" destId="{31AC3FEE-4522-4A31-AD7B-13FEC864C032}" srcOrd="0" destOrd="0" presId="urn:microsoft.com/office/officeart/2005/8/layout/cycle5"/>
    <dgm:cxn modelId="{A4E856A0-A7A7-4676-AEF2-0D34C45745F6}" type="presOf" srcId="{30E82F93-B116-4F3B-8336-02858BD5916A}" destId="{B79CCA2A-60C8-4949-A5DD-BF501E902D78}" srcOrd="0" destOrd="0" presId="urn:microsoft.com/office/officeart/2005/8/layout/cycle5"/>
    <dgm:cxn modelId="{D2AA1125-158B-4C53-8525-5F02C7539B36}" type="presOf" srcId="{6040F684-F8C9-498E-9BFB-AD1E2076313F}" destId="{3537E8A4-7A22-4A71-9BD5-512F1080330F}" srcOrd="0" destOrd="0" presId="urn:microsoft.com/office/officeart/2005/8/layout/cycle5"/>
    <dgm:cxn modelId="{564AD653-DD84-4E04-853D-995A8A797E02}" srcId="{5607B3CA-4B34-4F9D-BBF5-439BBC039CBD}" destId="{6C62A117-E4C9-4198-A39F-68E7DF087C1C}" srcOrd="2" destOrd="0" parTransId="{0182CF47-8B10-45F4-9E64-4874013D2AD9}" sibTransId="{C9FE7219-244B-44DE-843F-129826B80D5F}"/>
    <dgm:cxn modelId="{FC5D0C74-B8A5-48F4-9380-686EE6C7D2EA}" type="presOf" srcId="{57A7166F-A33D-4281-8D89-F4FD35A8F7EB}" destId="{264EC84B-7715-4350-BF7C-ECE829AF3A85}" srcOrd="0" destOrd="0" presId="urn:microsoft.com/office/officeart/2005/8/layout/cycle5"/>
    <dgm:cxn modelId="{9E3576FE-A3A7-498E-AEB0-075F1E3129BC}" type="presOf" srcId="{5607B3CA-4B34-4F9D-BBF5-439BBC039CBD}" destId="{3C82B521-42A0-4370-B0F9-B555E38C32B9}" srcOrd="0" destOrd="0" presId="urn:microsoft.com/office/officeart/2005/8/layout/cycle5"/>
    <dgm:cxn modelId="{0C2E54DF-A2F9-49CC-B51A-13A0D7ADEC4A}" type="presParOf" srcId="{3C82B521-42A0-4370-B0F9-B555E38C32B9}" destId="{C41B299E-B34B-4871-9C76-732392300DD8}" srcOrd="0" destOrd="0" presId="urn:microsoft.com/office/officeart/2005/8/layout/cycle5"/>
    <dgm:cxn modelId="{3D4AA147-D930-4B16-B15D-027AE483095D}" type="presParOf" srcId="{3C82B521-42A0-4370-B0F9-B555E38C32B9}" destId="{F712BB6E-EC8D-413B-B227-E3E8560DD915}" srcOrd="1" destOrd="0" presId="urn:microsoft.com/office/officeart/2005/8/layout/cycle5"/>
    <dgm:cxn modelId="{B1943806-733F-495C-BED9-A201F05D349D}" type="presParOf" srcId="{3C82B521-42A0-4370-B0F9-B555E38C32B9}" destId="{264EC84B-7715-4350-BF7C-ECE829AF3A85}" srcOrd="2" destOrd="0" presId="urn:microsoft.com/office/officeart/2005/8/layout/cycle5"/>
    <dgm:cxn modelId="{93953FF1-0B0A-4E7D-8E87-02995FDE8C78}" type="presParOf" srcId="{3C82B521-42A0-4370-B0F9-B555E38C32B9}" destId="{4902BE54-D5A5-4C87-B346-F4D2B66DFE93}" srcOrd="3" destOrd="0" presId="urn:microsoft.com/office/officeart/2005/8/layout/cycle5"/>
    <dgm:cxn modelId="{B7A786A7-B636-499D-9B79-662D816E1658}" type="presParOf" srcId="{3C82B521-42A0-4370-B0F9-B555E38C32B9}" destId="{34038028-3127-4CB1-8AA3-7EF48C5DED4B}" srcOrd="4" destOrd="0" presId="urn:microsoft.com/office/officeart/2005/8/layout/cycle5"/>
    <dgm:cxn modelId="{77CE707A-93AB-47CC-96C7-4DACB4EBB634}" type="presParOf" srcId="{3C82B521-42A0-4370-B0F9-B555E38C32B9}" destId="{31AC3FEE-4522-4A31-AD7B-13FEC864C032}" srcOrd="5" destOrd="0" presId="urn:microsoft.com/office/officeart/2005/8/layout/cycle5"/>
    <dgm:cxn modelId="{2745F917-1458-4676-819C-E65D4BDD8F4E}" type="presParOf" srcId="{3C82B521-42A0-4370-B0F9-B555E38C32B9}" destId="{A501E4F4-0395-4EAD-8302-403E096A4F15}" srcOrd="6" destOrd="0" presId="urn:microsoft.com/office/officeart/2005/8/layout/cycle5"/>
    <dgm:cxn modelId="{A4EDAAB7-5269-47F3-B342-C03908D5A6E7}" type="presParOf" srcId="{3C82B521-42A0-4370-B0F9-B555E38C32B9}" destId="{23153643-4580-4D42-A13F-445C9F6C5C90}" srcOrd="7" destOrd="0" presId="urn:microsoft.com/office/officeart/2005/8/layout/cycle5"/>
    <dgm:cxn modelId="{3D207CB4-9FFA-4358-91E1-8B5A490E6947}" type="presParOf" srcId="{3C82B521-42A0-4370-B0F9-B555E38C32B9}" destId="{2B3729AD-C0D6-4D99-83E2-7BE805E35A9F}" srcOrd="8" destOrd="0" presId="urn:microsoft.com/office/officeart/2005/8/layout/cycle5"/>
    <dgm:cxn modelId="{3FED1FF6-8C98-4F2F-BC9B-CFE745EFE6F7}" type="presParOf" srcId="{3C82B521-42A0-4370-B0F9-B555E38C32B9}" destId="{489B9A54-C7E6-4815-A4C2-FBC7BC062D5C}" srcOrd="9" destOrd="0" presId="urn:microsoft.com/office/officeart/2005/8/layout/cycle5"/>
    <dgm:cxn modelId="{322877BD-D264-40F4-AD3E-06404BB8370E}" type="presParOf" srcId="{3C82B521-42A0-4370-B0F9-B555E38C32B9}" destId="{7C9C6C13-2F84-4CD0-B791-45854B58EA97}" srcOrd="10" destOrd="0" presId="urn:microsoft.com/office/officeart/2005/8/layout/cycle5"/>
    <dgm:cxn modelId="{04FBD450-17F2-4609-B404-8890C225A1F0}" type="presParOf" srcId="{3C82B521-42A0-4370-B0F9-B555E38C32B9}" destId="{E61034D9-675A-428D-A606-FA5F3654569E}" srcOrd="11" destOrd="0" presId="urn:microsoft.com/office/officeart/2005/8/layout/cycle5"/>
    <dgm:cxn modelId="{3AEC326C-36D2-4339-86AF-2880EE0EA3AC}" type="presParOf" srcId="{3C82B521-42A0-4370-B0F9-B555E38C32B9}" destId="{311096F4-AAAD-41F1-A28F-DBF6651F0F04}" srcOrd="12" destOrd="0" presId="urn:microsoft.com/office/officeart/2005/8/layout/cycle5"/>
    <dgm:cxn modelId="{B9AF28BC-FBFE-499C-BD8C-15B535D9DF39}" type="presParOf" srcId="{3C82B521-42A0-4370-B0F9-B555E38C32B9}" destId="{D0D4961E-749E-4BD1-96D7-C3A3B343E1DA}" srcOrd="13" destOrd="0" presId="urn:microsoft.com/office/officeart/2005/8/layout/cycle5"/>
    <dgm:cxn modelId="{7930B7A0-9C65-4438-A651-08A1C749D135}" type="presParOf" srcId="{3C82B521-42A0-4370-B0F9-B555E38C32B9}" destId="{CF4DF74F-FA08-425C-BC68-A0199FB61741}" srcOrd="14" destOrd="0" presId="urn:microsoft.com/office/officeart/2005/8/layout/cycle5"/>
    <dgm:cxn modelId="{981C0008-1E8F-4A31-AAE6-3EF70D1D002B}" type="presParOf" srcId="{3C82B521-42A0-4370-B0F9-B555E38C32B9}" destId="{3537E8A4-7A22-4A71-9BD5-512F1080330F}" srcOrd="15" destOrd="0" presId="urn:microsoft.com/office/officeart/2005/8/layout/cycle5"/>
    <dgm:cxn modelId="{74615227-4E99-442D-8B74-C4E715069B1E}" type="presParOf" srcId="{3C82B521-42A0-4370-B0F9-B555E38C32B9}" destId="{AF8AE25F-7953-41A0-8C7B-77158029071A}" srcOrd="16" destOrd="0" presId="urn:microsoft.com/office/officeart/2005/8/layout/cycle5"/>
    <dgm:cxn modelId="{35BD777C-40B6-4956-B10C-02F3E4B55457}" type="presParOf" srcId="{3C82B521-42A0-4370-B0F9-B555E38C32B9}" destId="{B79CCA2A-60C8-4949-A5DD-BF501E902D78}"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07B3CA-4B34-4F9D-BBF5-439BBC039CBD}" type="doc">
      <dgm:prSet loTypeId="urn:microsoft.com/office/officeart/2005/8/layout/cycle5" loCatId="cycle" qsTypeId="urn:microsoft.com/office/officeart/2005/8/quickstyle/simple2" qsCatId="simple" csTypeId="urn:microsoft.com/office/officeart/2005/8/colors/accent0_3" csCatId="mainScheme" phldr="1"/>
      <dgm:spPr/>
      <dgm:t>
        <a:bodyPr/>
        <a:lstStyle/>
        <a:p>
          <a:endParaRPr lang="en-US"/>
        </a:p>
      </dgm:t>
    </dgm:pt>
    <dgm:pt modelId="{270F29A9-3B5D-4711-9876-BB504952EB92}">
      <dgm:prSet phldrT="[Text]" custT="1"/>
      <dgm:spPr/>
      <dgm:t>
        <a:bodyPr/>
        <a:lstStyle/>
        <a:p>
          <a:r>
            <a:rPr lang="en-US" sz="1200" dirty="0" smtClean="0"/>
            <a:t>Identify Quality Indicators</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817846CB-D3DB-4F72-8ECE-3900179F1725}" type="parTrans" cxnId="{DFFF2E3F-DD7F-4414-B7DB-02BCA8F651C3}">
      <dgm:prSet/>
      <dgm:spPr/>
      <dgm:t>
        <a:bodyPr/>
        <a:lstStyle/>
        <a:p>
          <a:endParaRPr lang="en-US" sz="1800"/>
        </a:p>
      </dgm:t>
    </dgm:pt>
    <dgm:pt modelId="{57A7166F-A33D-4281-8D89-F4FD35A8F7EB}" type="sibTrans" cxnId="{DFFF2E3F-DD7F-4414-B7DB-02BCA8F651C3}">
      <dgm:prSet/>
      <dgm:spPr/>
      <dgm:t>
        <a:bodyPr/>
        <a:lstStyle/>
        <a:p>
          <a:endParaRPr lang="en-US" sz="1800"/>
        </a:p>
      </dgm:t>
    </dgm:pt>
    <dgm:pt modelId="{4BFE6A48-D17C-4CAF-A217-13681093F809}">
      <dgm:prSet phldrT="[Text]" custT="1"/>
      <dgm:spPr>
        <a:solidFill>
          <a:schemeClr val="bg1"/>
        </a:solidFill>
      </dgm:spPr>
      <dgm:t>
        <a:bodyPr/>
        <a:lstStyle/>
        <a:p>
          <a:r>
            <a:rPr lang="en-US" sz="1200" dirty="0" smtClean="0"/>
            <a:t>Assess Baseline Performance</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CF303FB8-BB32-497B-8F93-43FCD270846C}" type="parTrans" cxnId="{88BCD019-81F4-4639-8C96-0456AD2A585C}">
      <dgm:prSet/>
      <dgm:spPr/>
      <dgm:t>
        <a:bodyPr/>
        <a:lstStyle/>
        <a:p>
          <a:endParaRPr lang="en-US" sz="1800"/>
        </a:p>
      </dgm:t>
    </dgm:pt>
    <dgm:pt modelId="{C2B49294-B507-420E-99E5-BB8E0EE9AA56}" type="sibTrans" cxnId="{88BCD019-81F4-4639-8C96-0456AD2A585C}">
      <dgm:prSet/>
      <dgm:spPr/>
      <dgm:t>
        <a:bodyPr/>
        <a:lstStyle/>
        <a:p>
          <a:endParaRPr lang="en-US" sz="1800"/>
        </a:p>
      </dgm:t>
    </dgm:pt>
    <dgm:pt modelId="{6C62A117-E4C9-4198-A39F-68E7DF087C1C}">
      <dgm:prSet phldrT="[Text]" custT="1"/>
      <dgm:spPr>
        <a:solidFill>
          <a:schemeClr val="accent2">
            <a:lumMod val="75000"/>
          </a:schemeClr>
        </a:solidFill>
      </dgm:spPr>
      <dgm:t>
        <a:bodyPr/>
        <a:lstStyle/>
        <a:p>
          <a:r>
            <a:rPr lang="en-US" sz="1200" dirty="0" smtClean="0"/>
            <a:t>Create Educator Growth Plan</a:t>
          </a:r>
          <a:br>
            <a:rPr lang="en-US" sz="1200" dirty="0" smtClean="0"/>
          </a:br>
          <a:r>
            <a:rPr lang="en-US" sz="1200" dirty="0" smtClean="0">
              <a:latin typeface="Desyrel" pitchFamily="2" charset="0"/>
            </a:rPr>
            <a:t>August-September</a:t>
          </a:r>
          <a:endParaRPr lang="en-US" sz="1200" dirty="0">
            <a:latin typeface="Desyrel" pitchFamily="2" charset="0"/>
          </a:endParaRPr>
        </a:p>
      </dgm:t>
    </dgm:pt>
    <dgm:pt modelId="{0182CF47-8B10-45F4-9E64-4874013D2AD9}" type="parTrans" cxnId="{564AD653-DD84-4E04-853D-995A8A797E02}">
      <dgm:prSet/>
      <dgm:spPr/>
      <dgm:t>
        <a:bodyPr/>
        <a:lstStyle/>
        <a:p>
          <a:endParaRPr lang="en-US" sz="1800"/>
        </a:p>
      </dgm:t>
    </dgm:pt>
    <dgm:pt modelId="{C9FE7219-244B-44DE-843F-129826B80D5F}" type="sibTrans" cxnId="{564AD653-DD84-4E04-853D-995A8A797E02}">
      <dgm:prSet/>
      <dgm:spPr/>
      <dgm:t>
        <a:bodyPr/>
        <a:lstStyle/>
        <a:p>
          <a:endParaRPr lang="en-US" sz="1800"/>
        </a:p>
      </dgm:t>
    </dgm:pt>
    <dgm:pt modelId="{094631CD-7AD6-43F7-8962-F8E4D425CAF1}">
      <dgm:prSet phldrT="[Text]" custT="1"/>
      <dgm:spPr>
        <a:solidFill>
          <a:schemeClr val="accent6"/>
        </a:solidFill>
      </dgm:spPr>
      <dgm:t>
        <a:bodyPr/>
        <a:lstStyle/>
        <a:p>
          <a:r>
            <a:rPr lang="en-US" sz="1200" dirty="0" smtClean="0"/>
            <a:t>Assess Final Performance</a:t>
          </a:r>
          <a:br>
            <a:rPr lang="en-US" sz="1200" dirty="0" smtClean="0"/>
          </a:br>
          <a:r>
            <a:rPr lang="en-US" sz="1200" i="0" dirty="0" smtClean="0">
              <a:latin typeface="Desyrel" pitchFamily="2" charset="0"/>
            </a:rPr>
            <a:t>By March 15</a:t>
          </a:r>
          <a:endParaRPr lang="en-US" sz="1200" i="0" dirty="0">
            <a:latin typeface="Desyrel" pitchFamily="2" charset="0"/>
          </a:endParaRPr>
        </a:p>
      </dgm:t>
    </dgm:pt>
    <dgm:pt modelId="{27E05A3D-311F-49DD-93FA-C78AE133F631}" type="parTrans" cxnId="{0EC68906-495B-47FC-BD1B-F2033C4953B3}">
      <dgm:prSet/>
      <dgm:spPr/>
      <dgm:t>
        <a:bodyPr/>
        <a:lstStyle/>
        <a:p>
          <a:endParaRPr lang="en-US" sz="1800"/>
        </a:p>
      </dgm:t>
    </dgm:pt>
    <dgm:pt modelId="{1F8DCD37-A4C6-4559-8EFA-B2D4088BB37F}" type="sibTrans" cxnId="{0EC68906-495B-47FC-BD1B-F2033C4953B3}">
      <dgm:prSet/>
      <dgm:spPr/>
      <dgm:t>
        <a:bodyPr/>
        <a:lstStyle/>
        <a:p>
          <a:endParaRPr lang="en-US" sz="1800"/>
        </a:p>
      </dgm:t>
    </dgm:pt>
    <dgm:pt modelId="{6040F684-F8C9-498E-9BFB-AD1E2076313F}">
      <dgm:prSet phldrT="[Text]" custT="1"/>
      <dgm:spPr>
        <a:solidFill>
          <a:srgbClr val="D9541E"/>
        </a:solidFill>
      </dgm:spPr>
      <dgm:t>
        <a:bodyPr/>
        <a:lstStyle/>
        <a:p>
          <a:r>
            <a:rPr lang="en-US" sz="1200" dirty="0" smtClean="0"/>
            <a:t>Reflect and Plan</a:t>
          </a:r>
          <a:br>
            <a:rPr lang="en-US" sz="1200" dirty="0" smtClean="0"/>
          </a:br>
          <a:r>
            <a:rPr lang="en-US" sz="1200" dirty="0" smtClean="0">
              <a:latin typeface="Desyrel" pitchFamily="2" charset="0"/>
            </a:rPr>
            <a:t>March thru </a:t>
          </a:r>
          <a:br>
            <a:rPr lang="en-US" sz="1200" dirty="0" smtClean="0">
              <a:latin typeface="Desyrel" pitchFamily="2" charset="0"/>
            </a:rPr>
          </a:br>
          <a:r>
            <a:rPr lang="en-US" sz="1200" dirty="0" smtClean="0">
              <a:latin typeface="Desyrel" pitchFamily="2" charset="0"/>
            </a:rPr>
            <a:t>End-Year</a:t>
          </a:r>
          <a:endParaRPr lang="en-US" sz="1200" dirty="0">
            <a:latin typeface="Desyrel" pitchFamily="2" charset="0"/>
          </a:endParaRPr>
        </a:p>
      </dgm:t>
    </dgm:pt>
    <dgm:pt modelId="{C7D2E2EE-A82A-4471-82FD-8DA2E3CD2084}" type="parTrans" cxnId="{95A1D87A-528D-440B-BF87-54DB398AC0EB}">
      <dgm:prSet/>
      <dgm:spPr/>
      <dgm:t>
        <a:bodyPr/>
        <a:lstStyle/>
        <a:p>
          <a:endParaRPr lang="en-US" sz="1800"/>
        </a:p>
      </dgm:t>
    </dgm:pt>
    <dgm:pt modelId="{30E82F93-B116-4F3B-8336-02858BD5916A}" type="sibTrans" cxnId="{95A1D87A-528D-440B-BF87-54DB398AC0EB}">
      <dgm:prSet/>
      <dgm:spPr/>
      <dgm:t>
        <a:bodyPr/>
        <a:lstStyle/>
        <a:p>
          <a:endParaRPr lang="en-US" sz="1800"/>
        </a:p>
      </dgm:t>
    </dgm:pt>
    <dgm:pt modelId="{9DDC7F2E-255B-4CDC-99B1-0B16E27D2848}">
      <dgm:prSet custT="1"/>
      <dgm:spPr>
        <a:solidFill>
          <a:schemeClr val="accent4">
            <a:lumMod val="75000"/>
          </a:schemeClr>
        </a:solidFill>
      </dgm:spPr>
      <dgm:t>
        <a:bodyPr/>
        <a:lstStyle/>
        <a:p>
          <a:r>
            <a:rPr lang="en-US" sz="1200" dirty="0" smtClean="0"/>
            <a:t>Apply Plan </a:t>
          </a:r>
          <a:br>
            <a:rPr lang="en-US" sz="1200" dirty="0" smtClean="0"/>
          </a:br>
          <a:r>
            <a:rPr lang="en-US" sz="1200" dirty="0" smtClean="0"/>
            <a:t>and Receive Feedback</a:t>
          </a:r>
          <a:br>
            <a:rPr lang="en-US" sz="1200" dirty="0" smtClean="0"/>
          </a:br>
          <a:r>
            <a:rPr lang="en-US" sz="1200" dirty="0" smtClean="0">
              <a:latin typeface="Desyrel" pitchFamily="2" charset="0"/>
            </a:rPr>
            <a:t>October-February</a:t>
          </a:r>
          <a:endParaRPr lang="en-US" sz="1200" dirty="0">
            <a:latin typeface="Desyrel" pitchFamily="2" charset="0"/>
          </a:endParaRPr>
        </a:p>
      </dgm:t>
    </dgm:pt>
    <dgm:pt modelId="{AFB469A6-96B4-41E2-8995-C5EA82490EF4}" type="parTrans" cxnId="{08EFD13F-C04E-4230-AFB6-90A9C6895EEE}">
      <dgm:prSet/>
      <dgm:spPr/>
      <dgm:t>
        <a:bodyPr/>
        <a:lstStyle/>
        <a:p>
          <a:endParaRPr lang="en-US" sz="1800"/>
        </a:p>
      </dgm:t>
    </dgm:pt>
    <dgm:pt modelId="{C7EAAA6F-992B-4A6D-AB88-B2363A40B329}" type="sibTrans" cxnId="{08EFD13F-C04E-4230-AFB6-90A9C6895EEE}">
      <dgm:prSet/>
      <dgm:spPr/>
      <dgm:t>
        <a:bodyPr/>
        <a:lstStyle/>
        <a:p>
          <a:endParaRPr lang="en-US" sz="1800"/>
        </a:p>
      </dgm:t>
    </dgm:pt>
    <dgm:pt modelId="{3C82B521-42A0-4370-B0F9-B555E38C32B9}" type="pres">
      <dgm:prSet presAssocID="{5607B3CA-4B34-4F9D-BBF5-439BBC039CBD}" presName="cycle" presStyleCnt="0">
        <dgm:presLayoutVars>
          <dgm:dir/>
          <dgm:resizeHandles val="exact"/>
        </dgm:presLayoutVars>
      </dgm:prSet>
      <dgm:spPr/>
      <dgm:t>
        <a:bodyPr/>
        <a:lstStyle/>
        <a:p>
          <a:endParaRPr lang="en-US"/>
        </a:p>
      </dgm:t>
    </dgm:pt>
    <dgm:pt modelId="{C41B299E-B34B-4871-9C76-732392300DD8}" type="pres">
      <dgm:prSet presAssocID="{270F29A9-3B5D-4711-9876-BB504952EB92}" presName="node" presStyleLbl="node1" presStyleIdx="0" presStyleCnt="6">
        <dgm:presLayoutVars>
          <dgm:bulletEnabled val="1"/>
        </dgm:presLayoutVars>
      </dgm:prSet>
      <dgm:spPr/>
      <dgm:t>
        <a:bodyPr/>
        <a:lstStyle/>
        <a:p>
          <a:endParaRPr lang="en-US"/>
        </a:p>
      </dgm:t>
    </dgm:pt>
    <dgm:pt modelId="{F712BB6E-EC8D-413B-B227-E3E8560DD915}" type="pres">
      <dgm:prSet presAssocID="{270F29A9-3B5D-4711-9876-BB504952EB92}" presName="spNode" presStyleCnt="0"/>
      <dgm:spPr/>
    </dgm:pt>
    <dgm:pt modelId="{264EC84B-7715-4350-BF7C-ECE829AF3A85}" type="pres">
      <dgm:prSet presAssocID="{57A7166F-A33D-4281-8D89-F4FD35A8F7EB}" presName="sibTrans" presStyleLbl="sibTrans1D1" presStyleIdx="0" presStyleCnt="6"/>
      <dgm:spPr/>
      <dgm:t>
        <a:bodyPr/>
        <a:lstStyle/>
        <a:p>
          <a:endParaRPr lang="en-US"/>
        </a:p>
      </dgm:t>
    </dgm:pt>
    <dgm:pt modelId="{4902BE54-D5A5-4C87-B346-F4D2B66DFE93}" type="pres">
      <dgm:prSet presAssocID="{4BFE6A48-D17C-4CAF-A217-13681093F809}" presName="node" presStyleLbl="node1" presStyleIdx="1" presStyleCnt="6">
        <dgm:presLayoutVars>
          <dgm:bulletEnabled val="1"/>
        </dgm:presLayoutVars>
      </dgm:prSet>
      <dgm:spPr/>
      <dgm:t>
        <a:bodyPr/>
        <a:lstStyle/>
        <a:p>
          <a:endParaRPr lang="en-US"/>
        </a:p>
      </dgm:t>
    </dgm:pt>
    <dgm:pt modelId="{34038028-3127-4CB1-8AA3-7EF48C5DED4B}" type="pres">
      <dgm:prSet presAssocID="{4BFE6A48-D17C-4CAF-A217-13681093F809}" presName="spNode" presStyleCnt="0"/>
      <dgm:spPr/>
    </dgm:pt>
    <dgm:pt modelId="{31AC3FEE-4522-4A31-AD7B-13FEC864C032}" type="pres">
      <dgm:prSet presAssocID="{C2B49294-B507-420E-99E5-BB8E0EE9AA56}" presName="sibTrans" presStyleLbl="sibTrans1D1" presStyleIdx="1" presStyleCnt="6"/>
      <dgm:spPr/>
      <dgm:t>
        <a:bodyPr/>
        <a:lstStyle/>
        <a:p>
          <a:endParaRPr lang="en-US"/>
        </a:p>
      </dgm:t>
    </dgm:pt>
    <dgm:pt modelId="{A501E4F4-0395-4EAD-8302-403E096A4F15}" type="pres">
      <dgm:prSet presAssocID="{6C62A117-E4C9-4198-A39F-68E7DF087C1C}" presName="node" presStyleLbl="node1" presStyleIdx="2" presStyleCnt="6">
        <dgm:presLayoutVars>
          <dgm:bulletEnabled val="1"/>
        </dgm:presLayoutVars>
      </dgm:prSet>
      <dgm:spPr/>
      <dgm:t>
        <a:bodyPr/>
        <a:lstStyle/>
        <a:p>
          <a:endParaRPr lang="en-US"/>
        </a:p>
      </dgm:t>
    </dgm:pt>
    <dgm:pt modelId="{23153643-4580-4D42-A13F-445C9F6C5C90}" type="pres">
      <dgm:prSet presAssocID="{6C62A117-E4C9-4198-A39F-68E7DF087C1C}" presName="spNode" presStyleCnt="0"/>
      <dgm:spPr/>
    </dgm:pt>
    <dgm:pt modelId="{2B3729AD-C0D6-4D99-83E2-7BE805E35A9F}" type="pres">
      <dgm:prSet presAssocID="{C9FE7219-244B-44DE-843F-129826B80D5F}" presName="sibTrans" presStyleLbl="sibTrans1D1" presStyleIdx="2" presStyleCnt="6"/>
      <dgm:spPr/>
      <dgm:t>
        <a:bodyPr/>
        <a:lstStyle/>
        <a:p>
          <a:endParaRPr lang="en-US"/>
        </a:p>
      </dgm:t>
    </dgm:pt>
    <dgm:pt modelId="{489B9A54-C7E6-4815-A4C2-FBC7BC062D5C}" type="pres">
      <dgm:prSet presAssocID="{9DDC7F2E-255B-4CDC-99B1-0B16E27D2848}" presName="node" presStyleLbl="node1" presStyleIdx="3" presStyleCnt="6">
        <dgm:presLayoutVars>
          <dgm:bulletEnabled val="1"/>
        </dgm:presLayoutVars>
      </dgm:prSet>
      <dgm:spPr/>
      <dgm:t>
        <a:bodyPr/>
        <a:lstStyle/>
        <a:p>
          <a:endParaRPr lang="en-US"/>
        </a:p>
      </dgm:t>
    </dgm:pt>
    <dgm:pt modelId="{7C9C6C13-2F84-4CD0-B791-45854B58EA97}" type="pres">
      <dgm:prSet presAssocID="{9DDC7F2E-255B-4CDC-99B1-0B16E27D2848}" presName="spNode" presStyleCnt="0"/>
      <dgm:spPr/>
    </dgm:pt>
    <dgm:pt modelId="{E61034D9-675A-428D-A606-FA5F3654569E}" type="pres">
      <dgm:prSet presAssocID="{C7EAAA6F-992B-4A6D-AB88-B2363A40B329}" presName="sibTrans" presStyleLbl="sibTrans1D1" presStyleIdx="3" presStyleCnt="6"/>
      <dgm:spPr/>
      <dgm:t>
        <a:bodyPr/>
        <a:lstStyle/>
        <a:p>
          <a:endParaRPr lang="en-US"/>
        </a:p>
      </dgm:t>
    </dgm:pt>
    <dgm:pt modelId="{311096F4-AAAD-41F1-A28F-DBF6651F0F04}" type="pres">
      <dgm:prSet presAssocID="{094631CD-7AD6-43F7-8962-F8E4D425CAF1}" presName="node" presStyleLbl="node1" presStyleIdx="4" presStyleCnt="6">
        <dgm:presLayoutVars>
          <dgm:bulletEnabled val="1"/>
        </dgm:presLayoutVars>
      </dgm:prSet>
      <dgm:spPr/>
      <dgm:t>
        <a:bodyPr/>
        <a:lstStyle/>
        <a:p>
          <a:endParaRPr lang="en-US"/>
        </a:p>
      </dgm:t>
    </dgm:pt>
    <dgm:pt modelId="{D0D4961E-749E-4BD1-96D7-C3A3B343E1DA}" type="pres">
      <dgm:prSet presAssocID="{094631CD-7AD6-43F7-8962-F8E4D425CAF1}" presName="spNode" presStyleCnt="0"/>
      <dgm:spPr/>
    </dgm:pt>
    <dgm:pt modelId="{CF4DF74F-FA08-425C-BC68-A0199FB61741}" type="pres">
      <dgm:prSet presAssocID="{1F8DCD37-A4C6-4559-8EFA-B2D4088BB37F}" presName="sibTrans" presStyleLbl="sibTrans1D1" presStyleIdx="4" presStyleCnt="6"/>
      <dgm:spPr/>
      <dgm:t>
        <a:bodyPr/>
        <a:lstStyle/>
        <a:p>
          <a:endParaRPr lang="en-US"/>
        </a:p>
      </dgm:t>
    </dgm:pt>
    <dgm:pt modelId="{3537E8A4-7A22-4A71-9BD5-512F1080330F}" type="pres">
      <dgm:prSet presAssocID="{6040F684-F8C9-498E-9BFB-AD1E2076313F}" presName="node" presStyleLbl="node1" presStyleIdx="5" presStyleCnt="6">
        <dgm:presLayoutVars>
          <dgm:bulletEnabled val="1"/>
        </dgm:presLayoutVars>
      </dgm:prSet>
      <dgm:spPr/>
      <dgm:t>
        <a:bodyPr/>
        <a:lstStyle/>
        <a:p>
          <a:endParaRPr lang="en-US"/>
        </a:p>
      </dgm:t>
    </dgm:pt>
    <dgm:pt modelId="{AF8AE25F-7953-41A0-8C7B-77158029071A}" type="pres">
      <dgm:prSet presAssocID="{6040F684-F8C9-498E-9BFB-AD1E2076313F}" presName="spNode" presStyleCnt="0"/>
      <dgm:spPr/>
    </dgm:pt>
    <dgm:pt modelId="{B79CCA2A-60C8-4949-A5DD-BF501E902D78}" type="pres">
      <dgm:prSet presAssocID="{30E82F93-B116-4F3B-8336-02858BD5916A}" presName="sibTrans" presStyleLbl="sibTrans1D1" presStyleIdx="5" presStyleCnt="6"/>
      <dgm:spPr/>
      <dgm:t>
        <a:bodyPr/>
        <a:lstStyle/>
        <a:p>
          <a:endParaRPr lang="en-US"/>
        </a:p>
      </dgm:t>
    </dgm:pt>
  </dgm:ptLst>
  <dgm:cxnLst>
    <dgm:cxn modelId="{985A7591-5EA2-4E4F-8C4A-CD769C49CF85}" type="presOf" srcId="{C9FE7219-244B-44DE-843F-129826B80D5F}" destId="{2B3729AD-C0D6-4D99-83E2-7BE805E35A9F}" srcOrd="0" destOrd="0" presId="urn:microsoft.com/office/officeart/2005/8/layout/cycle5"/>
    <dgm:cxn modelId="{9717407F-9D8C-42A4-BBBC-19CCD2D8060F}" type="presOf" srcId="{4BFE6A48-D17C-4CAF-A217-13681093F809}" destId="{4902BE54-D5A5-4C87-B346-F4D2B66DFE93}" srcOrd="0" destOrd="0" presId="urn:microsoft.com/office/officeart/2005/8/layout/cycle5"/>
    <dgm:cxn modelId="{95A1D87A-528D-440B-BF87-54DB398AC0EB}" srcId="{5607B3CA-4B34-4F9D-BBF5-439BBC039CBD}" destId="{6040F684-F8C9-498E-9BFB-AD1E2076313F}" srcOrd="5" destOrd="0" parTransId="{C7D2E2EE-A82A-4471-82FD-8DA2E3CD2084}" sibTransId="{30E82F93-B116-4F3B-8336-02858BD5916A}"/>
    <dgm:cxn modelId="{88BCD019-81F4-4639-8C96-0456AD2A585C}" srcId="{5607B3CA-4B34-4F9D-BBF5-439BBC039CBD}" destId="{4BFE6A48-D17C-4CAF-A217-13681093F809}" srcOrd="1" destOrd="0" parTransId="{CF303FB8-BB32-497B-8F93-43FCD270846C}" sibTransId="{C2B49294-B507-420E-99E5-BB8E0EE9AA56}"/>
    <dgm:cxn modelId="{55730696-0CDD-42D5-9C25-7444B270BE66}" type="presOf" srcId="{9DDC7F2E-255B-4CDC-99B1-0B16E27D2848}" destId="{489B9A54-C7E6-4815-A4C2-FBC7BC062D5C}" srcOrd="0" destOrd="0" presId="urn:microsoft.com/office/officeart/2005/8/layout/cycle5"/>
    <dgm:cxn modelId="{BCDCDCFC-18F4-45B5-9DE7-4538F2CCB848}" type="presOf" srcId="{270F29A9-3B5D-4711-9876-BB504952EB92}" destId="{C41B299E-B34B-4871-9C76-732392300DD8}" srcOrd="0" destOrd="0" presId="urn:microsoft.com/office/officeart/2005/8/layout/cycle5"/>
    <dgm:cxn modelId="{FDFCAC4B-A4EF-46F7-B385-867776EF7577}" type="presOf" srcId="{6040F684-F8C9-498E-9BFB-AD1E2076313F}" destId="{3537E8A4-7A22-4A71-9BD5-512F1080330F}" srcOrd="0" destOrd="0" presId="urn:microsoft.com/office/officeart/2005/8/layout/cycle5"/>
    <dgm:cxn modelId="{83DE2877-8057-43E6-9F31-EF8179D48D46}" type="presOf" srcId="{C2B49294-B507-420E-99E5-BB8E0EE9AA56}" destId="{31AC3FEE-4522-4A31-AD7B-13FEC864C032}" srcOrd="0" destOrd="0" presId="urn:microsoft.com/office/officeart/2005/8/layout/cycle5"/>
    <dgm:cxn modelId="{08EFD13F-C04E-4230-AFB6-90A9C6895EEE}" srcId="{5607B3CA-4B34-4F9D-BBF5-439BBC039CBD}" destId="{9DDC7F2E-255B-4CDC-99B1-0B16E27D2848}" srcOrd="3" destOrd="0" parTransId="{AFB469A6-96B4-41E2-8995-C5EA82490EF4}" sibTransId="{C7EAAA6F-992B-4A6D-AB88-B2363A40B329}"/>
    <dgm:cxn modelId="{12DEBE83-3901-4274-B9D9-FD531B11B74B}" type="presOf" srcId="{C7EAAA6F-992B-4A6D-AB88-B2363A40B329}" destId="{E61034D9-675A-428D-A606-FA5F3654569E}" srcOrd="0" destOrd="0" presId="urn:microsoft.com/office/officeart/2005/8/layout/cycle5"/>
    <dgm:cxn modelId="{15256722-5E2D-4755-9C50-B30365D0098B}" type="presOf" srcId="{57A7166F-A33D-4281-8D89-F4FD35A8F7EB}" destId="{264EC84B-7715-4350-BF7C-ECE829AF3A85}" srcOrd="0" destOrd="0" presId="urn:microsoft.com/office/officeart/2005/8/layout/cycle5"/>
    <dgm:cxn modelId="{DFFF2E3F-DD7F-4414-B7DB-02BCA8F651C3}" srcId="{5607B3CA-4B34-4F9D-BBF5-439BBC039CBD}" destId="{270F29A9-3B5D-4711-9876-BB504952EB92}" srcOrd="0" destOrd="0" parTransId="{817846CB-D3DB-4F72-8ECE-3900179F1725}" sibTransId="{57A7166F-A33D-4281-8D89-F4FD35A8F7EB}"/>
    <dgm:cxn modelId="{A1E94DEA-B403-46FC-9849-4A15F017936E}" type="presOf" srcId="{6C62A117-E4C9-4198-A39F-68E7DF087C1C}" destId="{A501E4F4-0395-4EAD-8302-403E096A4F15}" srcOrd="0" destOrd="0" presId="urn:microsoft.com/office/officeart/2005/8/layout/cycle5"/>
    <dgm:cxn modelId="{0EC68906-495B-47FC-BD1B-F2033C4953B3}" srcId="{5607B3CA-4B34-4F9D-BBF5-439BBC039CBD}" destId="{094631CD-7AD6-43F7-8962-F8E4D425CAF1}" srcOrd="4" destOrd="0" parTransId="{27E05A3D-311F-49DD-93FA-C78AE133F631}" sibTransId="{1F8DCD37-A4C6-4559-8EFA-B2D4088BB37F}"/>
    <dgm:cxn modelId="{164E4C57-76A8-40A9-ABD1-127B3CEE1F04}" type="presOf" srcId="{30E82F93-B116-4F3B-8336-02858BD5916A}" destId="{B79CCA2A-60C8-4949-A5DD-BF501E902D78}" srcOrd="0" destOrd="0" presId="urn:microsoft.com/office/officeart/2005/8/layout/cycle5"/>
    <dgm:cxn modelId="{BCAE6D42-6198-407A-B65B-3DCF9F1F524C}" type="presOf" srcId="{094631CD-7AD6-43F7-8962-F8E4D425CAF1}" destId="{311096F4-AAAD-41F1-A28F-DBF6651F0F04}" srcOrd="0" destOrd="0" presId="urn:microsoft.com/office/officeart/2005/8/layout/cycle5"/>
    <dgm:cxn modelId="{564AD653-DD84-4E04-853D-995A8A797E02}" srcId="{5607B3CA-4B34-4F9D-BBF5-439BBC039CBD}" destId="{6C62A117-E4C9-4198-A39F-68E7DF087C1C}" srcOrd="2" destOrd="0" parTransId="{0182CF47-8B10-45F4-9E64-4874013D2AD9}" sibTransId="{C9FE7219-244B-44DE-843F-129826B80D5F}"/>
    <dgm:cxn modelId="{4B4B0B11-B96E-43F8-9F65-693D8BF748AA}" type="presOf" srcId="{1F8DCD37-A4C6-4559-8EFA-B2D4088BB37F}" destId="{CF4DF74F-FA08-425C-BC68-A0199FB61741}" srcOrd="0" destOrd="0" presId="urn:microsoft.com/office/officeart/2005/8/layout/cycle5"/>
    <dgm:cxn modelId="{2F6B2CA1-1233-47FB-9105-A1EED95B87F5}" type="presOf" srcId="{5607B3CA-4B34-4F9D-BBF5-439BBC039CBD}" destId="{3C82B521-42A0-4370-B0F9-B555E38C32B9}" srcOrd="0" destOrd="0" presId="urn:microsoft.com/office/officeart/2005/8/layout/cycle5"/>
    <dgm:cxn modelId="{6A333AC6-D072-4C41-88DF-4634581B02A7}" type="presParOf" srcId="{3C82B521-42A0-4370-B0F9-B555E38C32B9}" destId="{C41B299E-B34B-4871-9C76-732392300DD8}" srcOrd="0" destOrd="0" presId="urn:microsoft.com/office/officeart/2005/8/layout/cycle5"/>
    <dgm:cxn modelId="{4D5B38A5-DE0C-45D3-9046-62B117FEDC86}" type="presParOf" srcId="{3C82B521-42A0-4370-B0F9-B555E38C32B9}" destId="{F712BB6E-EC8D-413B-B227-E3E8560DD915}" srcOrd="1" destOrd="0" presId="urn:microsoft.com/office/officeart/2005/8/layout/cycle5"/>
    <dgm:cxn modelId="{13FD0B36-69FB-476B-9523-519FA2E97225}" type="presParOf" srcId="{3C82B521-42A0-4370-B0F9-B555E38C32B9}" destId="{264EC84B-7715-4350-BF7C-ECE829AF3A85}" srcOrd="2" destOrd="0" presId="urn:microsoft.com/office/officeart/2005/8/layout/cycle5"/>
    <dgm:cxn modelId="{51BED87F-26B0-4B82-BEEC-9C435B5068D8}" type="presParOf" srcId="{3C82B521-42A0-4370-B0F9-B555E38C32B9}" destId="{4902BE54-D5A5-4C87-B346-F4D2B66DFE93}" srcOrd="3" destOrd="0" presId="urn:microsoft.com/office/officeart/2005/8/layout/cycle5"/>
    <dgm:cxn modelId="{8B9C3759-6790-4B03-8C34-5E7EEEDF3F64}" type="presParOf" srcId="{3C82B521-42A0-4370-B0F9-B555E38C32B9}" destId="{34038028-3127-4CB1-8AA3-7EF48C5DED4B}" srcOrd="4" destOrd="0" presId="urn:microsoft.com/office/officeart/2005/8/layout/cycle5"/>
    <dgm:cxn modelId="{8FF5D53A-24A4-4F29-B925-62FC63C63DE4}" type="presParOf" srcId="{3C82B521-42A0-4370-B0F9-B555E38C32B9}" destId="{31AC3FEE-4522-4A31-AD7B-13FEC864C032}" srcOrd="5" destOrd="0" presId="urn:microsoft.com/office/officeart/2005/8/layout/cycle5"/>
    <dgm:cxn modelId="{C0B021F8-FF3A-4EC1-8C84-B5F9FC9896FA}" type="presParOf" srcId="{3C82B521-42A0-4370-B0F9-B555E38C32B9}" destId="{A501E4F4-0395-4EAD-8302-403E096A4F15}" srcOrd="6" destOrd="0" presId="urn:microsoft.com/office/officeart/2005/8/layout/cycle5"/>
    <dgm:cxn modelId="{1F74DD8D-C13D-4EF8-BC00-63AA82C4209E}" type="presParOf" srcId="{3C82B521-42A0-4370-B0F9-B555E38C32B9}" destId="{23153643-4580-4D42-A13F-445C9F6C5C90}" srcOrd="7" destOrd="0" presId="urn:microsoft.com/office/officeart/2005/8/layout/cycle5"/>
    <dgm:cxn modelId="{DD436501-BC15-4F12-B15B-C37C4FB1A787}" type="presParOf" srcId="{3C82B521-42A0-4370-B0F9-B555E38C32B9}" destId="{2B3729AD-C0D6-4D99-83E2-7BE805E35A9F}" srcOrd="8" destOrd="0" presId="urn:microsoft.com/office/officeart/2005/8/layout/cycle5"/>
    <dgm:cxn modelId="{F8CA2E1B-3A96-4065-A84B-5C8FB03DD034}" type="presParOf" srcId="{3C82B521-42A0-4370-B0F9-B555E38C32B9}" destId="{489B9A54-C7E6-4815-A4C2-FBC7BC062D5C}" srcOrd="9" destOrd="0" presId="urn:microsoft.com/office/officeart/2005/8/layout/cycle5"/>
    <dgm:cxn modelId="{A1E22CEC-DE4F-462C-A377-A4B9547DD280}" type="presParOf" srcId="{3C82B521-42A0-4370-B0F9-B555E38C32B9}" destId="{7C9C6C13-2F84-4CD0-B791-45854B58EA97}" srcOrd="10" destOrd="0" presId="urn:microsoft.com/office/officeart/2005/8/layout/cycle5"/>
    <dgm:cxn modelId="{2DBC1C31-55D3-4AFC-8A10-CEC901B25BBD}" type="presParOf" srcId="{3C82B521-42A0-4370-B0F9-B555E38C32B9}" destId="{E61034D9-675A-428D-A606-FA5F3654569E}" srcOrd="11" destOrd="0" presId="urn:microsoft.com/office/officeart/2005/8/layout/cycle5"/>
    <dgm:cxn modelId="{9BE1C446-BEF8-4F0C-9C9A-BA1DEE40D182}" type="presParOf" srcId="{3C82B521-42A0-4370-B0F9-B555E38C32B9}" destId="{311096F4-AAAD-41F1-A28F-DBF6651F0F04}" srcOrd="12" destOrd="0" presId="urn:microsoft.com/office/officeart/2005/8/layout/cycle5"/>
    <dgm:cxn modelId="{6485C59F-BAF3-40F8-A567-E20788ABCD36}" type="presParOf" srcId="{3C82B521-42A0-4370-B0F9-B555E38C32B9}" destId="{D0D4961E-749E-4BD1-96D7-C3A3B343E1DA}" srcOrd="13" destOrd="0" presId="urn:microsoft.com/office/officeart/2005/8/layout/cycle5"/>
    <dgm:cxn modelId="{3ADA7A18-5C19-4ABD-A55F-F902BF41F1C6}" type="presParOf" srcId="{3C82B521-42A0-4370-B0F9-B555E38C32B9}" destId="{CF4DF74F-FA08-425C-BC68-A0199FB61741}" srcOrd="14" destOrd="0" presId="urn:microsoft.com/office/officeart/2005/8/layout/cycle5"/>
    <dgm:cxn modelId="{CE63F28D-1783-43B5-870E-BA9121F27BA3}" type="presParOf" srcId="{3C82B521-42A0-4370-B0F9-B555E38C32B9}" destId="{3537E8A4-7A22-4A71-9BD5-512F1080330F}" srcOrd="15" destOrd="0" presId="urn:microsoft.com/office/officeart/2005/8/layout/cycle5"/>
    <dgm:cxn modelId="{C19BA966-B89F-4870-8AB1-D49A12727D86}" type="presParOf" srcId="{3C82B521-42A0-4370-B0F9-B555E38C32B9}" destId="{AF8AE25F-7953-41A0-8C7B-77158029071A}" srcOrd="16" destOrd="0" presId="urn:microsoft.com/office/officeart/2005/8/layout/cycle5"/>
    <dgm:cxn modelId="{E3EE8BB4-8EFE-42B7-A666-FA3104495466}" type="presParOf" srcId="{3C82B521-42A0-4370-B0F9-B555E38C32B9}" destId="{B79CCA2A-60C8-4949-A5DD-BF501E902D78}"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607B3CA-4B34-4F9D-BBF5-439BBC039CBD}" type="doc">
      <dgm:prSet loTypeId="urn:microsoft.com/office/officeart/2005/8/layout/cycle5" loCatId="cycle" qsTypeId="urn:microsoft.com/office/officeart/2005/8/quickstyle/simple2" qsCatId="simple" csTypeId="urn:microsoft.com/office/officeart/2005/8/colors/accent0_3" csCatId="mainScheme" phldr="1"/>
      <dgm:spPr/>
      <dgm:t>
        <a:bodyPr/>
        <a:lstStyle/>
        <a:p>
          <a:endParaRPr lang="en-US"/>
        </a:p>
      </dgm:t>
    </dgm:pt>
    <dgm:pt modelId="{270F29A9-3B5D-4711-9876-BB504952EB92}">
      <dgm:prSet phldrT="[Text]" custT="1"/>
      <dgm:spPr/>
      <dgm:t>
        <a:bodyPr/>
        <a:lstStyle/>
        <a:p>
          <a:r>
            <a:rPr lang="en-US" sz="1200" dirty="0" smtClean="0"/>
            <a:t>Identify Quality Indicators</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817846CB-D3DB-4F72-8ECE-3900179F1725}" type="parTrans" cxnId="{DFFF2E3F-DD7F-4414-B7DB-02BCA8F651C3}">
      <dgm:prSet/>
      <dgm:spPr/>
      <dgm:t>
        <a:bodyPr/>
        <a:lstStyle/>
        <a:p>
          <a:endParaRPr lang="en-US" sz="1800"/>
        </a:p>
      </dgm:t>
    </dgm:pt>
    <dgm:pt modelId="{57A7166F-A33D-4281-8D89-F4FD35A8F7EB}" type="sibTrans" cxnId="{DFFF2E3F-DD7F-4414-B7DB-02BCA8F651C3}">
      <dgm:prSet/>
      <dgm:spPr/>
      <dgm:t>
        <a:bodyPr/>
        <a:lstStyle/>
        <a:p>
          <a:endParaRPr lang="en-US" sz="1800"/>
        </a:p>
      </dgm:t>
    </dgm:pt>
    <dgm:pt modelId="{4BFE6A48-D17C-4CAF-A217-13681093F809}">
      <dgm:prSet phldrT="[Text]" custT="1"/>
      <dgm:spPr>
        <a:solidFill>
          <a:schemeClr val="bg1"/>
        </a:solidFill>
      </dgm:spPr>
      <dgm:t>
        <a:bodyPr/>
        <a:lstStyle/>
        <a:p>
          <a:r>
            <a:rPr lang="en-US" sz="1200" dirty="0" smtClean="0"/>
            <a:t>Assess Baseline Performance</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CF303FB8-BB32-497B-8F93-43FCD270846C}" type="parTrans" cxnId="{88BCD019-81F4-4639-8C96-0456AD2A585C}">
      <dgm:prSet/>
      <dgm:spPr/>
      <dgm:t>
        <a:bodyPr/>
        <a:lstStyle/>
        <a:p>
          <a:endParaRPr lang="en-US" sz="1800"/>
        </a:p>
      </dgm:t>
    </dgm:pt>
    <dgm:pt modelId="{C2B49294-B507-420E-99E5-BB8E0EE9AA56}" type="sibTrans" cxnId="{88BCD019-81F4-4639-8C96-0456AD2A585C}">
      <dgm:prSet/>
      <dgm:spPr/>
      <dgm:t>
        <a:bodyPr/>
        <a:lstStyle/>
        <a:p>
          <a:endParaRPr lang="en-US" sz="1800"/>
        </a:p>
      </dgm:t>
    </dgm:pt>
    <dgm:pt modelId="{6C62A117-E4C9-4198-A39F-68E7DF087C1C}">
      <dgm:prSet phldrT="[Text]" custT="1"/>
      <dgm:spPr>
        <a:solidFill>
          <a:schemeClr val="accent2">
            <a:lumMod val="75000"/>
          </a:schemeClr>
        </a:solidFill>
      </dgm:spPr>
      <dgm:t>
        <a:bodyPr/>
        <a:lstStyle/>
        <a:p>
          <a:r>
            <a:rPr lang="en-US" sz="1200" dirty="0" smtClean="0"/>
            <a:t>Create Educator Growth Plan</a:t>
          </a:r>
          <a:br>
            <a:rPr lang="en-US" sz="1200" dirty="0" smtClean="0"/>
          </a:br>
          <a:r>
            <a:rPr lang="en-US" sz="1200" dirty="0" smtClean="0">
              <a:latin typeface="Desyrel" pitchFamily="2" charset="0"/>
            </a:rPr>
            <a:t>August-September</a:t>
          </a:r>
          <a:endParaRPr lang="en-US" sz="1200" dirty="0">
            <a:latin typeface="Desyrel" pitchFamily="2" charset="0"/>
          </a:endParaRPr>
        </a:p>
      </dgm:t>
    </dgm:pt>
    <dgm:pt modelId="{0182CF47-8B10-45F4-9E64-4874013D2AD9}" type="parTrans" cxnId="{564AD653-DD84-4E04-853D-995A8A797E02}">
      <dgm:prSet/>
      <dgm:spPr/>
      <dgm:t>
        <a:bodyPr/>
        <a:lstStyle/>
        <a:p>
          <a:endParaRPr lang="en-US" sz="1800"/>
        </a:p>
      </dgm:t>
    </dgm:pt>
    <dgm:pt modelId="{C9FE7219-244B-44DE-843F-129826B80D5F}" type="sibTrans" cxnId="{564AD653-DD84-4E04-853D-995A8A797E02}">
      <dgm:prSet/>
      <dgm:spPr/>
      <dgm:t>
        <a:bodyPr/>
        <a:lstStyle/>
        <a:p>
          <a:endParaRPr lang="en-US" sz="1800"/>
        </a:p>
      </dgm:t>
    </dgm:pt>
    <dgm:pt modelId="{094631CD-7AD6-43F7-8962-F8E4D425CAF1}">
      <dgm:prSet phldrT="[Text]" custT="1"/>
      <dgm:spPr>
        <a:solidFill>
          <a:schemeClr val="accent6"/>
        </a:solidFill>
      </dgm:spPr>
      <dgm:t>
        <a:bodyPr/>
        <a:lstStyle/>
        <a:p>
          <a:r>
            <a:rPr lang="en-US" sz="1200" dirty="0" smtClean="0"/>
            <a:t>Assess Final Performance</a:t>
          </a:r>
          <a:br>
            <a:rPr lang="en-US" sz="1200" dirty="0" smtClean="0"/>
          </a:br>
          <a:r>
            <a:rPr lang="en-US" sz="1200" i="0" dirty="0" smtClean="0">
              <a:latin typeface="Desyrel" pitchFamily="2" charset="0"/>
            </a:rPr>
            <a:t>By March 15</a:t>
          </a:r>
          <a:endParaRPr lang="en-US" sz="1200" i="0" dirty="0">
            <a:latin typeface="Desyrel" pitchFamily="2" charset="0"/>
          </a:endParaRPr>
        </a:p>
      </dgm:t>
    </dgm:pt>
    <dgm:pt modelId="{27E05A3D-311F-49DD-93FA-C78AE133F631}" type="parTrans" cxnId="{0EC68906-495B-47FC-BD1B-F2033C4953B3}">
      <dgm:prSet/>
      <dgm:spPr/>
      <dgm:t>
        <a:bodyPr/>
        <a:lstStyle/>
        <a:p>
          <a:endParaRPr lang="en-US" sz="1800"/>
        </a:p>
      </dgm:t>
    </dgm:pt>
    <dgm:pt modelId="{1F8DCD37-A4C6-4559-8EFA-B2D4088BB37F}" type="sibTrans" cxnId="{0EC68906-495B-47FC-BD1B-F2033C4953B3}">
      <dgm:prSet/>
      <dgm:spPr/>
      <dgm:t>
        <a:bodyPr/>
        <a:lstStyle/>
        <a:p>
          <a:endParaRPr lang="en-US" sz="1800"/>
        </a:p>
      </dgm:t>
    </dgm:pt>
    <dgm:pt modelId="{6040F684-F8C9-498E-9BFB-AD1E2076313F}">
      <dgm:prSet phldrT="[Text]" custT="1"/>
      <dgm:spPr>
        <a:solidFill>
          <a:srgbClr val="D9541E"/>
        </a:solidFill>
      </dgm:spPr>
      <dgm:t>
        <a:bodyPr/>
        <a:lstStyle/>
        <a:p>
          <a:r>
            <a:rPr lang="en-US" sz="1200" dirty="0" smtClean="0"/>
            <a:t>Reflect and Plan</a:t>
          </a:r>
          <a:br>
            <a:rPr lang="en-US" sz="1200" dirty="0" smtClean="0"/>
          </a:br>
          <a:r>
            <a:rPr lang="en-US" sz="1200" dirty="0" smtClean="0">
              <a:latin typeface="Desyrel" pitchFamily="2" charset="0"/>
            </a:rPr>
            <a:t>March thru </a:t>
          </a:r>
          <a:br>
            <a:rPr lang="en-US" sz="1200" dirty="0" smtClean="0">
              <a:latin typeface="Desyrel" pitchFamily="2" charset="0"/>
            </a:rPr>
          </a:br>
          <a:r>
            <a:rPr lang="en-US" sz="1200" dirty="0" smtClean="0">
              <a:latin typeface="Desyrel" pitchFamily="2" charset="0"/>
            </a:rPr>
            <a:t>End-Year</a:t>
          </a:r>
          <a:endParaRPr lang="en-US" sz="1200" dirty="0">
            <a:latin typeface="Desyrel" pitchFamily="2" charset="0"/>
          </a:endParaRPr>
        </a:p>
      </dgm:t>
    </dgm:pt>
    <dgm:pt modelId="{C7D2E2EE-A82A-4471-82FD-8DA2E3CD2084}" type="parTrans" cxnId="{95A1D87A-528D-440B-BF87-54DB398AC0EB}">
      <dgm:prSet/>
      <dgm:spPr/>
      <dgm:t>
        <a:bodyPr/>
        <a:lstStyle/>
        <a:p>
          <a:endParaRPr lang="en-US" sz="1800"/>
        </a:p>
      </dgm:t>
    </dgm:pt>
    <dgm:pt modelId="{30E82F93-B116-4F3B-8336-02858BD5916A}" type="sibTrans" cxnId="{95A1D87A-528D-440B-BF87-54DB398AC0EB}">
      <dgm:prSet/>
      <dgm:spPr/>
      <dgm:t>
        <a:bodyPr/>
        <a:lstStyle/>
        <a:p>
          <a:endParaRPr lang="en-US" sz="1800"/>
        </a:p>
      </dgm:t>
    </dgm:pt>
    <dgm:pt modelId="{9DDC7F2E-255B-4CDC-99B1-0B16E27D2848}">
      <dgm:prSet custT="1"/>
      <dgm:spPr>
        <a:solidFill>
          <a:schemeClr val="accent4">
            <a:lumMod val="75000"/>
          </a:schemeClr>
        </a:solidFill>
      </dgm:spPr>
      <dgm:t>
        <a:bodyPr/>
        <a:lstStyle/>
        <a:p>
          <a:r>
            <a:rPr lang="en-US" sz="1200" dirty="0" smtClean="0"/>
            <a:t>Apply Plan </a:t>
          </a:r>
          <a:br>
            <a:rPr lang="en-US" sz="1200" dirty="0" smtClean="0"/>
          </a:br>
          <a:r>
            <a:rPr lang="en-US" sz="1200" dirty="0" smtClean="0"/>
            <a:t>and Receive Feedback</a:t>
          </a:r>
          <a:br>
            <a:rPr lang="en-US" sz="1200" dirty="0" smtClean="0"/>
          </a:br>
          <a:r>
            <a:rPr lang="en-US" sz="1200" dirty="0" smtClean="0">
              <a:latin typeface="Desyrel" pitchFamily="2" charset="0"/>
            </a:rPr>
            <a:t>October-February</a:t>
          </a:r>
          <a:endParaRPr lang="en-US" sz="1200" dirty="0">
            <a:latin typeface="Desyrel" pitchFamily="2" charset="0"/>
          </a:endParaRPr>
        </a:p>
      </dgm:t>
    </dgm:pt>
    <dgm:pt modelId="{AFB469A6-96B4-41E2-8995-C5EA82490EF4}" type="parTrans" cxnId="{08EFD13F-C04E-4230-AFB6-90A9C6895EEE}">
      <dgm:prSet/>
      <dgm:spPr/>
      <dgm:t>
        <a:bodyPr/>
        <a:lstStyle/>
        <a:p>
          <a:endParaRPr lang="en-US" sz="1800"/>
        </a:p>
      </dgm:t>
    </dgm:pt>
    <dgm:pt modelId="{C7EAAA6F-992B-4A6D-AB88-B2363A40B329}" type="sibTrans" cxnId="{08EFD13F-C04E-4230-AFB6-90A9C6895EEE}">
      <dgm:prSet/>
      <dgm:spPr/>
      <dgm:t>
        <a:bodyPr/>
        <a:lstStyle/>
        <a:p>
          <a:endParaRPr lang="en-US" sz="1800"/>
        </a:p>
      </dgm:t>
    </dgm:pt>
    <dgm:pt modelId="{3C82B521-42A0-4370-B0F9-B555E38C32B9}" type="pres">
      <dgm:prSet presAssocID="{5607B3CA-4B34-4F9D-BBF5-439BBC039CBD}" presName="cycle" presStyleCnt="0">
        <dgm:presLayoutVars>
          <dgm:dir/>
          <dgm:resizeHandles val="exact"/>
        </dgm:presLayoutVars>
      </dgm:prSet>
      <dgm:spPr/>
      <dgm:t>
        <a:bodyPr/>
        <a:lstStyle/>
        <a:p>
          <a:endParaRPr lang="en-US"/>
        </a:p>
      </dgm:t>
    </dgm:pt>
    <dgm:pt modelId="{C41B299E-B34B-4871-9C76-732392300DD8}" type="pres">
      <dgm:prSet presAssocID="{270F29A9-3B5D-4711-9876-BB504952EB92}" presName="node" presStyleLbl="node1" presStyleIdx="0" presStyleCnt="6">
        <dgm:presLayoutVars>
          <dgm:bulletEnabled val="1"/>
        </dgm:presLayoutVars>
      </dgm:prSet>
      <dgm:spPr/>
      <dgm:t>
        <a:bodyPr/>
        <a:lstStyle/>
        <a:p>
          <a:endParaRPr lang="en-US"/>
        </a:p>
      </dgm:t>
    </dgm:pt>
    <dgm:pt modelId="{F712BB6E-EC8D-413B-B227-E3E8560DD915}" type="pres">
      <dgm:prSet presAssocID="{270F29A9-3B5D-4711-9876-BB504952EB92}" presName="spNode" presStyleCnt="0"/>
      <dgm:spPr/>
    </dgm:pt>
    <dgm:pt modelId="{264EC84B-7715-4350-BF7C-ECE829AF3A85}" type="pres">
      <dgm:prSet presAssocID="{57A7166F-A33D-4281-8D89-F4FD35A8F7EB}" presName="sibTrans" presStyleLbl="sibTrans1D1" presStyleIdx="0" presStyleCnt="6"/>
      <dgm:spPr/>
      <dgm:t>
        <a:bodyPr/>
        <a:lstStyle/>
        <a:p>
          <a:endParaRPr lang="en-US"/>
        </a:p>
      </dgm:t>
    </dgm:pt>
    <dgm:pt modelId="{4902BE54-D5A5-4C87-B346-F4D2B66DFE93}" type="pres">
      <dgm:prSet presAssocID="{4BFE6A48-D17C-4CAF-A217-13681093F809}" presName="node" presStyleLbl="node1" presStyleIdx="1" presStyleCnt="6">
        <dgm:presLayoutVars>
          <dgm:bulletEnabled val="1"/>
        </dgm:presLayoutVars>
      </dgm:prSet>
      <dgm:spPr/>
      <dgm:t>
        <a:bodyPr/>
        <a:lstStyle/>
        <a:p>
          <a:endParaRPr lang="en-US"/>
        </a:p>
      </dgm:t>
    </dgm:pt>
    <dgm:pt modelId="{34038028-3127-4CB1-8AA3-7EF48C5DED4B}" type="pres">
      <dgm:prSet presAssocID="{4BFE6A48-D17C-4CAF-A217-13681093F809}" presName="spNode" presStyleCnt="0"/>
      <dgm:spPr/>
    </dgm:pt>
    <dgm:pt modelId="{31AC3FEE-4522-4A31-AD7B-13FEC864C032}" type="pres">
      <dgm:prSet presAssocID="{C2B49294-B507-420E-99E5-BB8E0EE9AA56}" presName="sibTrans" presStyleLbl="sibTrans1D1" presStyleIdx="1" presStyleCnt="6"/>
      <dgm:spPr/>
      <dgm:t>
        <a:bodyPr/>
        <a:lstStyle/>
        <a:p>
          <a:endParaRPr lang="en-US"/>
        </a:p>
      </dgm:t>
    </dgm:pt>
    <dgm:pt modelId="{A501E4F4-0395-4EAD-8302-403E096A4F15}" type="pres">
      <dgm:prSet presAssocID="{6C62A117-E4C9-4198-A39F-68E7DF087C1C}" presName="node" presStyleLbl="node1" presStyleIdx="2" presStyleCnt="6">
        <dgm:presLayoutVars>
          <dgm:bulletEnabled val="1"/>
        </dgm:presLayoutVars>
      </dgm:prSet>
      <dgm:spPr/>
      <dgm:t>
        <a:bodyPr/>
        <a:lstStyle/>
        <a:p>
          <a:endParaRPr lang="en-US"/>
        </a:p>
      </dgm:t>
    </dgm:pt>
    <dgm:pt modelId="{23153643-4580-4D42-A13F-445C9F6C5C90}" type="pres">
      <dgm:prSet presAssocID="{6C62A117-E4C9-4198-A39F-68E7DF087C1C}" presName="spNode" presStyleCnt="0"/>
      <dgm:spPr/>
    </dgm:pt>
    <dgm:pt modelId="{2B3729AD-C0D6-4D99-83E2-7BE805E35A9F}" type="pres">
      <dgm:prSet presAssocID="{C9FE7219-244B-44DE-843F-129826B80D5F}" presName="sibTrans" presStyleLbl="sibTrans1D1" presStyleIdx="2" presStyleCnt="6"/>
      <dgm:spPr/>
      <dgm:t>
        <a:bodyPr/>
        <a:lstStyle/>
        <a:p>
          <a:endParaRPr lang="en-US"/>
        </a:p>
      </dgm:t>
    </dgm:pt>
    <dgm:pt modelId="{489B9A54-C7E6-4815-A4C2-FBC7BC062D5C}" type="pres">
      <dgm:prSet presAssocID="{9DDC7F2E-255B-4CDC-99B1-0B16E27D2848}" presName="node" presStyleLbl="node1" presStyleIdx="3" presStyleCnt="6">
        <dgm:presLayoutVars>
          <dgm:bulletEnabled val="1"/>
        </dgm:presLayoutVars>
      </dgm:prSet>
      <dgm:spPr/>
      <dgm:t>
        <a:bodyPr/>
        <a:lstStyle/>
        <a:p>
          <a:endParaRPr lang="en-US"/>
        </a:p>
      </dgm:t>
    </dgm:pt>
    <dgm:pt modelId="{7C9C6C13-2F84-4CD0-B791-45854B58EA97}" type="pres">
      <dgm:prSet presAssocID="{9DDC7F2E-255B-4CDC-99B1-0B16E27D2848}" presName="spNode" presStyleCnt="0"/>
      <dgm:spPr/>
    </dgm:pt>
    <dgm:pt modelId="{E61034D9-675A-428D-A606-FA5F3654569E}" type="pres">
      <dgm:prSet presAssocID="{C7EAAA6F-992B-4A6D-AB88-B2363A40B329}" presName="sibTrans" presStyleLbl="sibTrans1D1" presStyleIdx="3" presStyleCnt="6"/>
      <dgm:spPr/>
      <dgm:t>
        <a:bodyPr/>
        <a:lstStyle/>
        <a:p>
          <a:endParaRPr lang="en-US"/>
        </a:p>
      </dgm:t>
    </dgm:pt>
    <dgm:pt modelId="{311096F4-AAAD-41F1-A28F-DBF6651F0F04}" type="pres">
      <dgm:prSet presAssocID="{094631CD-7AD6-43F7-8962-F8E4D425CAF1}" presName="node" presStyleLbl="node1" presStyleIdx="4" presStyleCnt="6">
        <dgm:presLayoutVars>
          <dgm:bulletEnabled val="1"/>
        </dgm:presLayoutVars>
      </dgm:prSet>
      <dgm:spPr/>
      <dgm:t>
        <a:bodyPr/>
        <a:lstStyle/>
        <a:p>
          <a:endParaRPr lang="en-US"/>
        </a:p>
      </dgm:t>
    </dgm:pt>
    <dgm:pt modelId="{D0D4961E-749E-4BD1-96D7-C3A3B343E1DA}" type="pres">
      <dgm:prSet presAssocID="{094631CD-7AD6-43F7-8962-F8E4D425CAF1}" presName="spNode" presStyleCnt="0"/>
      <dgm:spPr/>
    </dgm:pt>
    <dgm:pt modelId="{CF4DF74F-FA08-425C-BC68-A0199FB61741}" type="pres">
      <dgm:prSet presAssocID="{1F8DCD37-A4C6-4559-8EFA-B2D4088BB37F}" presName="sibTrans" presStyleLbl="sibTrans1D1" presStyleIdx="4" presStyleCnt="6"/>
      <dgm:spPr/>
      <dgm:t>
        <a:bodyPr/>
        <a:lstStyle/>
        <a:p>
          <a:endParaRPr lang="en-US"/>
        </a:p>
      </dgm:t>
    </dgm:pt>
    <dgm:pt modelId="{3537E8A4-7A22-4A71-9BD5-512F1080330F}" type="pres">
      <dgm:prSet presAssocID="{6040F684-F8C9-498E-9BFB-AD1E2076313F}" presName="node" presStyleLbl="node1" presStyleIdx="5" presStyleCnt="6">
        <dgm:presLayoutVars>
          <dgm:bulletEnabled val="1"/>
        </dgm:presLayoutVars>
      </dgm:prSet>
      <dgm:spPr/>
      <dgm:t>
        <a:bodyPr/>
        <a:lstStyle/>
        <a:p>
          <a:endParaRPr lang="en-US"/>
        </a:p>
      </dgm:t>
    </dgm:pt>
    <dgm:pt modelId="{AF8AE25F-7953-41A0-8C7B-77158029071A}" type="pres">
      <dgm:prSet presAssocID="{6040F684-F8C9-498E-9BFB-AD1E2076313F}" presName="spNode" presStyleCnt="0"/>
      <dgm:spPr/>
    </dgm:pt>
    <dgm:pt modelId="{B79CCA2A-60C8-4949-A5DD-BF501E902D78}" type="pres">
      <dgm:prSet presAssocID="{30E82F93-B116-4F3B-8336-02858BD5916A}" presName="sibTrans" presStyleLbl="sibTrans1D1" presStyleIdx="5" presStyleCnt="6"/>
      <dgm:spPr/>
      <dgm:t>
        <a:bodyPr/>
        <a:lstStyle/>
        <a:p>
          <a:endParaRPr lang="en-US"/>
        </a:p>
      </dgm:t>
    </dgm:pt>
  </dgm:ptLst>
  <dgm:cxnLst>
    <dgm:cxn modelId="{95A1D87A-528D-440B-BF87-54DB398AC0EB}" srcId="{5607B3CA-4B34-4F9D-BBF5-439BBC039CBD}" destId="{6040F684-F8C9-498E-9BFB-AD1E2076313F}" srcOrd="5" destOrd="0" parTransId="{C7D2E2EE-A82A-4471-82FD-8DA2E3CD2084}" sibTransId="{30E82F93-B116-4F3B-8336-02858BD5916A}"/>
    <dgm:cxn modelId="{33780673-26AF-4209-9BCD-AE9EE57DDF77}" type="presOf" srcId="{9DDC7F2E-255B-4CDC-99B1-0B16E27D2848}" destId="{489B9A54-C7E6-4815-A4C2-FBC7BC062D5C}" srcOrd="0" destOrd="0" presId="urn:microsoft.com/office/officeart/2005/8/layout/cycle5"/>
    <dgm:cxn modelId="{28451E6B-C03B-4CAC-88A3-75EFB1A14789}" type="presOf" srcId="{6C62A117-E4C9-4198-A39F-68E7DF087C1C}" destId="{A501E4F4-0395-4EAD-8302-403E096A4F15}" srcOrd="0" destOrd="0" presId="urn:microsoft.com/office/officeart/2005/8/layout/cycle5"/>
    <dgm:cxn modelId="{88BCD019-81F4-4639-8C96-0456AD2A585C}" srcId="{5607B3CA-4B34-4F9D-BBF5-439BBC039CBD}" destId="{4BFE6A48-D17C-4CAF-A217-13681093F809}" srcOrd="1" destOrd="0" parTransId="{CF303FB8-BB32-497B-8F93-43FCD270846C}" sibTransId="{C2B49294-B507-420E-99E5-BB8E0EE9AA56}"/>
    <dgm:cxn modelId="{B2922EFB-BB2D-498C-A0C5-0C565F379A77}" type="presOf" srcId="{57A7166F-A33D-4281-8D89-F4FD35A8F7EB}" destId="{264EC84B-7715-4350-BF7C-ECE829AF3A85}" srcOrd="0" destOrd="0" presId="urn:microsoft.com/office/officeart/2005/8/layout/cycle5"/>
    <dgm:cxn modelId="{25051110-DDD2-4E46-A18F-A5179CF73F5B}" type="presOf" srcId="{270F29A9-3B5D-4711-9876-BB504952EB92}" destId="{C41B299E-B34B-4871-9C76-732392300DD8}" srcOrd="0" destOrd="0" presId="urn:microsoft.com/office/officeart/2005/8/layout/cycle5"/>
    <dgm:cxn modelId="{7EAA35EA-1D74-42FD-AE52-11FD8A77B3D8}" type="presOf" srcId="{5607B3CA-4B34-4F9D-BBF5-439BBC039CBD}" destId="{3C82B521-42A0-4370-B0F9-B555E38C32B9}" srcOrd="0" destOrd="0" presId="urn:microsoft.com/office/officeart/2005/8/layout/cycle5"/>
    <dgm:cxn modelId="{1A1FB31C-9056-4486-B4B3-05FED6E70671}" type="presOf" srcId="{C2B49294-B507-420E-99E5-BB8E0EE9AA56}" destId="{31AC3FEE-4522-4A31-AD7B-13FEC864C032}" srcOrd="0" destOrd="0" presId="urn:microsoft.com/office/officeart/2005/8/layout/cycle5"/>
    <dgm:cxn modelId="{227EB568-324A-4B8B-B39A-97A5FCC40294}" type="presOf" srcId="{094631CD-7AD6-43F7-8962-F8E4D425CAF1}" destId="{311096F4-AAAD-41F1-A28F-DBF6651F0F04}" srcOrd="0" destOrd="0" presId="urn:microsoft.com/office/officeart/2005/8/layout/cycle5"/>
    <dgm:cxn modelId="{8406DC1C-6E5F-4C3E-B65B-640016812133}" type="presOf" srcId="{C7EAAA6F-992B-4A6D-AB88-B2363A40B329}" destId="{E61034D9-675A-428D-A606-FA5F3654569E}" srcOrd="0" destOrd="0" presId="urn:microsoft.com/office/officeart/2005/8/layout/cycle5"/>
    <dgm:cxn modelId="{906C0CCC-F504-4E62-9A14-A8F18109ADAC}" type="presOf" srcId="{4BFE6A48-D17C-4CAF-A217-13681093F809}" destId="{4902BE54-D5A5-4C87-B346-F4D2B66DFE93}" srcOrd="0" destOrd="0" presId="urn:microsoft.com/office/officeart/2005/8/layout/cycle5"/>
    <dgm:cxn modelId="{3CBFF8E8-9020-4F51-91C6-F769BCC0DA16}" type="presOf" srcId="{30E82F93-B116-4F3B-8336-02858BD5916A}" destId="{B79CCA2A-60C8-4949-A5DD-BF501E902D78}" srcOrd="0" destOrd="0" presId="urn:microsoft.com/office/officeart/2005/8/layout/cycle5"/>
    <dgm:cxn modelId="{08EFD13F-C04E-4230-AFB6-90A9C6895EEE}" srcId="{5607B3CA-4B34-4F9D-BBF5-439BBC039CBD}" destId="{9DDC7F2E-255B-4CDC-99B1-0B16E27D2848}" srcOrd="3" destOrd="0" parTransId="{AFB469A6-96B4-41E2-8995-C5EA82490EF4}" sibTransId="{C7EAAA6F-992B-4A6D-AB88-B2363A40B329}"/>
    <dgm:cxn modelId="{5E94018F-B72B-4EAC-908E-BC6887D00B5E}" type="presOf" srcId="{C9FE7219-244B-44DE-843F-129826B80D5F}" destId="{2B3729AD-C0D6-4D99-83E2-7BE805E35A9F}" srcOrd="0" destOrd="0" presId="urn:microsoft.com/office/officeart/2005/8/layout/cycle5"/>
    <dgm:cxn modelId="{DFFF2E3F-DD7F-4414-B7DB-02BCA8F651C3}" srcId="{5607B3CA-4B34-4F9D-BBF5-439BBC039CBD}" destId="{270F29A9-3B5D-4711-9876-BB504952EB92}" srcOrd="0" destOrd="0" parTransId="{817846CB-D3DB-4F72-8ECE-3900179F1725}" sibTransId="{57A7166F-A33D-4281-8D89-F4FD35A8F7EB}"/>
    <dgm:cxn modelId="{0EC68906-495B-47FC-BD1B-F2033C4953B3}" srcId="{5607B3CA-4B34-4F9D-BBF5-439BBC039CBD}" destId="{094631CD-7AD6-43F7-8962-F8E4D425CAF1}" srcOrd="4" destOrd="0" parTransId="{27E05A3D-311F-49DD-93FA-C78AE133F631}" sibTransId="{1F8DCD37-A4C6-4559-8EFA-B2D4088BB37F}"/>
    <dgm:cxn modelId="{67E571CE-8131-4608-A6E8-9B719FC42DC0}" type="presOf" srcId="{6040F684-F8C9-498E-9BFB-AD1E2076313F}" destId="{3537E8A4-7A22-4A71-9BD5-512F1080330F}" srcOrd="0" destOrd="0" presId="urn:microsoft.com/office/officeart/2005/8/layout/cycle5"/>
    <dgm:cxn modelId="{26A165C5-5B01-407B-B703-B02B6A785BF9}" type="presOf" srcId="{1F8DCD37-A4C6-4559-8EFA-B2D4088BB37F}" destId="{CF4DF74F-FA08-425C-BC68-A0199FB61741}" srcOrd="0" destOrd="0" presId="urn:microsoft.com/office/officeart/2005/8/layout/cycle5"/>
    <dgm:cxn modelId="{564AD653-DD84-4E04-853D-995A8A797E02}" srcId="{5607B3CA-4B34-4F9D-BBF5-439BBC039CBD}" destId="{6C62A117-E4C9-4198-A39F-68E7DF087C1C}" srcOrd="2" destOrd="0" parTransId="{0182CF47-8B10-45F4-9E64-4874013D2AD9}" sibTransId="{C9FE7219-244B-44DE-843F-129826B80D5F}"/>
    <dgm:cxn modelId="{2ACD0097-20EC-416F-82EC-0B4CF4AB8B3C}" type="presParOf" srcId="{3C82B521-42A0-4370-B0F9-B555E38C32B9}" destId="{C41B299E-B34B-4871-9C76-732392300DD8}" srcOrd="0" destOrd="0" presId="urn:microsoft.com/office/officeart/2005/8/layout/cycle5"/>
    <dgm:cxn modelId="{F98E66FA-17B7-474E-A2BF-B66CD0668C33}" type="presParOf" srcId="{3C82B521-42A0-4370-B0F9-B555E38C32B9}" destId="{F712BB6E-EC8D-413B-B227-E3E8560DD915}" srcOrd="1" destOrd="0" presId="urn:microsoft.com/office/officeart/2005/8/layout/cycle5"/>
    <dgm:cxn modelId="{B4852A51-C28E-44F6-B584-971AD23485E9}" type="presParOf" srcId="{3C82B521-42A0-4370-B0F9-B555E38C32B9}" destId="{264EC84B-7715-4350-BF7C-ECE829AF3A85}" srcOrd="2" destOrd="0" presId="urn:microsoft.com/office/officeart/2005/8/layout/cycle5"/>
    <dgm:cxn modelId="{0F20FBA7-5BC3-4002-8E1F-64D8C2E86E34}" type="presParOf" srcId="{3C82B521-42A0-4370-B0F9-B555E38C32B9}" destId="{4902BE54-D5A5-4C87-B346-F4D2B66DFE93}" srcOrd="3" destOrd="0" presId="urn:microsoft.com/office/officeart/2005/8/layout/cycle5"/>
    <dgm:cxn modelId="{D8B65F17-B7F5-4B48-897C-C196BF1D1D97}" type="presParOf" srcId="{3C82B521-42A0-4370-B0F9-B555E38C32B9}" destId="{34038028-3127-4CB1-8AA3-7EF48C5DED4B}" srcOrd="4" destOrd="0" presId="urn:microsoft.com/office/officeart/2005/8/layout/cycle5"/>
    <dgm:cxn modelId="{3A6DACCA-198F-43F1-8F8B-C8B389041C9A}" type="presParOf" srcId="{3C82B521-42A0-4370-B0F9-B555E38C32B9}" destId="{31AC3FEE-4522-4A31-AD7B-13FEC864C032}" srcOrd="5" destOrd="0" presId="urn:microsoft.com/office/officeart/2005/8/layout/cycle5"/>
    <dgm:cxn modelId="{3D98915C-C7EF-4E46-B6AF-BC74C80D28F5}" type="presParOf" srcId="{3C82B521-42A0-4370-B0F9-B555E38C32B9}" destId="{A501E4F4-0395-4EAD-8302-403E096A4F15}" srcOrd="6" destOrd="0" presId="urn:microsoft.com/office/officeart/2005/8/layout/cycle5"/>
    <dgm:cxn modelId="{E2DEB877-4640-4C20-A07E-8B6D02D32B3D}" type="presParOf" srcId="{3C82B521-42A0-4370-B0F9-B555E38C32B9}" destId="{23153643-4580-4D42-A13F-445C9F6C5C90}" srcOrd="7" destOrd="0" presId="urn:microsoft.com/office/officeart/2005/8/layout/cycle5"/>
    <dgm:cxn modelId="{DFE8BE55-C137-486A-81ED-94033B4B1D43}" type="presParOf" srcId="{3C82B521-42A0-4370-B0F9-B555E38C32B9}" destId="{2B3729AD-C0D6-4D99-83E2-7BE805E35A9F}" srcOrd="8" destOrd="0" presId="urn:microsoft.com/office/officeart/2005/8/layout/cycle5"/>
    <dgm:cxn modelId="{B34E5041-EE3C-4012-8D63-0904D2D3A06F}" type="presParOf" srcId="{3C82B521-42A0-4370-B0F9-B555E38C32B9}" destId="{489B9A54-C7E6-4815-A4C2-FBC7BC062D5C}" srcOrd="9" destOrd="0" presId="urn:microsoft.com/office/officeart/2005/8/layout/cycle5"/>
    <dgm:cxn modelId="{7DA7A8A7-EF2A-4745-8B41-3EE2E8EC47B2}" type="presParOf" srcId="{3C82B521-42A0-4370-B0F9-B555E38C32B9}" destId="{7C9C6C13-2F84-4CD0-B791-45854B58EA97}" srcOrd="10" destOrd="0" presId="urn:microsoft.com/office/officeart/2005/8/layout/cycle5"/>
    <dgm:cxn modelId="{47D6B49D-D4E8-463E-93A6-1077E925CB06}" type="presParOf" srcId="{3C82B521-42A0-4370-B0F9-B555E38C32B9}" destId="{E61034D9-675A-428D-A606-FA5F3654569E}" srcOrd="11" destOrd="0" presId="urn:microsoft.com/office/officeart/2005/8/layout/cycle5"/>
    <dgm:cxn modelId="{BCB32011-16FE-4414-8107-F6BCEECCA382}" type="presParOf" srcId="{3C82B521-42A0-4370-B0F9-B555E38C32B9}" destId="{311096F4-AAAD-41F1-A28F-DBF6651F0F04}" srcOrd="12" destOrd="0" presId="urn:microsoft.com/office/officeart/2005/8/layout/cycle5"/>
    <dgm:cxn modelId="{5F2CB11D-F2B3-4052-A5FB-083D6C9E4052}" type="presParOf" srcId="{3C82B521-42A0-4370-B0F9-B555E38C32B9}" destId="{D0D4961E-749E-4BD1-96D7-C3A3B343E1DA}" srcOrd="13" destOrd="0" presId="urn:microsoft.com/office/officeart/2005/8/layout/cycle5"/>
    <dgm:cxn modelId="{943A2F43-8714-416D-A267-3BD68D3C5804}" type="presParOf" srcId="{3C82B521-42A0-4370-B0F9-B555E38C32B9}" destId="{CF4DF74F-FA08-425C-BC68-A0199FB61741}" srcOrd="14" destOrd="0" presId="urn:microsoft.com/office/officeart/2005/8/layout/cycle5"/>
    <dgm:cxn modelId="{747193FF-A55F-41DB-AD3F-A533B3C6F225}" type="presParOf" srcId="{3C82B521-42A0-4370-B0F9-B555E38C32B9}" destId="{3537E8A4-7A22-4A71-9BD5-512F1080330F}" srcOrd="15" destOrd="0" presId="urn:microsoft.com/office/officeart/2005/8/layout/cycle5"/>
    <dgm:cxn modelId="{BA3D06BA-824C-49B0-8ED8-D94C228731DA}" type="presParOf" srcId="{3C82B521-42A0-4370-B0F9-B555E38C32B9}" destId="{AF8AE25F-7953-41A0-8C7B-77158029071A}" srcOrd="16" destOrd="0" presId="urn:microsoft.com/office/officeart/2005/8/layout/cycle5"/>
    <dgm:cxn modelId="{4B4FB958-8C33-4BBB-8332-47B83CF85836}" type="presParOf" srcId="{3C82B521-42A0-4370-B0F9-B555E38C32B9}" destId="{B79CCA2A-60C8-4949-A5DD-BF501E902D78}"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07B3CA-4B34-4F9D-BBF5-439BBC039CBD}" type="doc">
      <dgm:prSet loTypeId="urn:microsoft.com/office/officeart/2005/8/layout/cycle5" loCatId="cycle" qsTypeId="urn:microsoft.com/office/officeart/2005/8/quickstyle/simple2" qsCatId="simple" csTypeId="urn:microsoft.com/office/officeart/2005/8/colors/accent0_3" csCatId="mainScheme" phldr="1"/>
      <dgm:spPr/>
      <dgm:t>
        <a:bodyPr/>
        <a:lstStyle/>
        <a:p>
          <a:endParaRPr lang="en-US"/>
        </a:p>
      </dgm:t>
    </dgm:pt>
    <dgm:pt modelId="{270F29A9-3B5D-4711-9876-BB504952EB92}">
      <dgm:prSet phldrT="[Text]" custT="1"/>
      <dgm:spPr/>
      <dgm:t>
        <a:bodyPr/>
        <a:lstStyle/>
        <a:p>
          <a:r>
            <a:rPr lang="en-US" sz="1200" dirty="0" smtClean="0"/>
            <a:t>Identify Quality Indicators</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817846CB-D3DB-4F72-8ECE-3900179F1725}" type="parTrans" cxnId="{DFFF2E3F-DD7F-4414-B7DB-02BCA8F651C3}">
      <dgm:prSet/>
      <dgm:spPr/>
      <dgm:t>
        <a:bodyPr/>
        <a:lstStyle/>
        <a:p>
          <a:endParaRPr lang="en-US" sz="1800"/>
        </a:p>
      </dgm:t>
    </dgm:pt>
    <dgm:pt modelId="{57A7166F-A33D-4281-8D89-F4FD35A8F7EB}" type="sibTrans" cxnId="{DFFF2E3F-DD7F-4414-B7DB-02BCA8F651C3}">
      <dgm:prSet/>
      <dgm:spPr/>
      <dgm:t>
        <a:bodyPr/>
        <a:lstStyle/>
        <a:p>
          <a:endParaRPr lang="en-US" sz="1800"/>
        </a:p>
      </dgm:t>
    </dgm:pt>
    <dgm:pt modelId="{4BFE6A48-D17C-4CAF-A217-13681093F809}">
      <dgm:prSet phldrT="[Text]" custT="1"/>
      <dgm:spPr>
        <a:solidFill>
          <a:schemeClr val="bg1"/>
        </a:solidFill>
      </dgm:spPr>
      <dgm:t>
        <a:bodyPr/>
        <a:lstStyle/>
        <a:p>
          <a:r>
            <a:rPr lang="en-US" sz="1200" dirty="0" smtClean="0"/>
            <a:t>Assess Baseline Performance</a:t>
          </a:r>
          <a:br>
            <a:rPr lang="en-US" sz="1200" dirty="0" smtClean="0"/>
          </a:br>
          <a:r>
            <a:rPr lang="en-US" sz="1200" dirty="0" smtClean="0">
              <a:latin typeface="Desyrel" pitchFamily="2" charset="0"/>
            </a:rPr>
            <a:t>End-Year/</a:t>
          </a:r>
          <a:br>
            <a:rPr lang="en-US" sz="1200" dirty="0" smtClean="0">
              <a:latin typeface="Desyrel" pitchFamily="2" charset="0"/>
            </a:rPr>
          </a:br>
          <a:r>
            <a:rPr lang="en-US" sz="1200" dirty="0" smtClean="0">
              <a:latin typeface="Desyrel" pitchFamily="2" charset="0"/>
            </a:rPr>
            <a:t>Begin-Year</a:t>
          </a:r>
          <a:endParaRPr lang="en-US" sz="1200" dirty="0">
            <a:latin typeface="Desyrel" pitchFamily="2" charset="0"/>
          </a:endParaRPr>
        </a:p>
      </dgm:t>
    </dgm:pt>
    <dgm:pt modelId="{CF303FB8-BB32-497B-8F93-43FCD270846C}" type="parTrans" cxnId="{88BCD019-81F4-4639-8C96-0456AD2A585C}">
      <dgm:prSet/>
      <dgm:spPr/>
      <dgm:t>
        <a:bodyPr/>
        <a:lstStyle/>
        <a:p>
          <a:endParaRPr lang="en-US" sz="1800"/>
        </a:p>
      </dgm:t>
    </dgm:pt>
    <dgm:pt modelId="{C2B49294-B507-420E-99E5-BB8E0EE9AA56}" type="sibTrans" cxnId="{88BCD019-81F4-4639-8C96-0456AD2A585C}">
      <dgm:prSet/>
      <dgm:spPr/>
      <dgm:t>
        <a:bodyPr/>
        <a:lstStyle/>
        <a:p>
          <a:endParaRPr lang="en-US" sz="1800"/>
        </a:p>
      </dgm:t>
    </dgm:pt>
    <dgm:pt modelId="{6C62A117-E4C9-4198-A39F-68E7DF087C1C}">
      <dgm:prSet phldrT="[Text]" custT="1"/>
      <dgm:spPr>
        <a:solidFill>
          <a:schemeClr val="accent2">
            <a:lumMod val="75000"/>
          </a:schemeClr>
        </a:solidFill>
      </dgm:spPr>
      <dgm:t>
        <a:bodyPr/>
        <a:lstStyle/>
        <a:p>
          <a:r>
            <a:rPr lang="en-US" sz="1200" dirty="0" smtClean="0"/>
            <a:t>Create Educator Growth Plan</a:t>
          </a:r>
          <a:br>
            <a:rPr lang="en-US" sz="1200" dirty="0" smtClean="0"/>
          </a:br>
          <a:r>
            <a:rPr lang="en-US" sz="1200" dirty="0" smtClean="0">
              <a:latin typeface="Desyrel" pitchFamily="2" charset="0"/>
            </a:rPr>
            <a:t>August-September</a:t>
          </a:r>
          <a:endParaRPr lang="en-US" sz="1200" dirty="0">
            <a:latin typeface="Desyrel" pitchFamily="2" charset="0"/>
          </a:endParaRPr>
        </a:p>
      </dgm:t>
    </dgm:pt>
    <dgm:pt modelId="{0182CF47-8B10-45F4-9E64-4874013D2AD9}" type="parTrans" cxnId="{564AD653-DD84-4E04-853D-995A8A797E02}">
      <dgm:prSet/>
      <dgm:spPr/>
      <dgm:t>
        <a:bodyPr/>
        <a:lstStyle/>
        <a:p>
          <a:endParaRPr lang="en-US" sz="1800"/>
        </a:p>
      </dgm:t>
    </dgm:pt>
    <dgm:pt modelId="{C9FE7219-244B-44DE-843F-129826B80D5F}" type="sibTrans" cxnId="{564AD653-DD84-4E04-853D-995A8A797E02}">
      <dgm:prSet/>
      <dgm:spPr/>
      <dgm:t>
        <a:bodyPr/>
        <a:lstStyle/>
        <a:p>
          <a:endParaRPr lang="en-US" sz="1800"/>
        </a:p>
      </dgm:t>
    </dgm:pt>
    <dgm:pt modelId="{094631CD-7AD6-43F7-8962-F8E4D425CAF1}">
      <dgm:prSet phldrT="[Text]" custT="1"/>
      <dgm:spPr>
        <a:solidFill>
          <a:schemeClr val="accent6"/>
        </a:solidFill>
      </dgm:spPr>
      <dgm:t>
        <a:bodyPr/>
        <a:lstStyle/>
        <a:p>
          <a:r>
            <a:rPr lang="en-US" sz="1200" dirty="0" smtClean="0"/>
            <a:t>Assess Final Performance</a:t>
          </a:r>
          <a:br>
            <a:rPr lang="en-US" sz="1200" dirty="0" smtClean="0"/>
          </a:br>
          <a:r>
            <a:rPr lang="en-US" sz="1200" i="0" dirty="0" smtClean="0">
              <a:latin typeface="Desyrel" pitchFamily="2" charset="0"/>
            </a:rPr>
            <a:t>By March 15</a:t>
          </a:r>
          <a:endParaRPr lang="en-US" sz="1200" i="0" dirty="0">
            <a:latin typeface="Desyrel" pitchFamily="2" charset="0"/>
          </a:endParaRPr>
        </a:p>
      </dgm:t>
    </dgm:pt>
    <dgm:pt modelId="{27E05A3D-311F-49DD-93FA-C78AE133F631}" type="parTrans" cxnId="{0EC68906-495B-47FC-BD1B-F2033C4953B3}">
      <dgm:prSet/>
      <dgm:spPr/>
      <dgm:t>
        <a:bodyPr/>
        <a:lstStyle/>
        <a:p>
          <a:endParaRPr lang="en-US" sz="1800"/>
        </a:p>
      </dgm:t>
    </dgm:pt>
    <dgm:pt modelId="{1F8DCD37-A4C6-4559-8EFA-B2D4088BB37F}" type="sibTrans" cxnId="{0EC68906-495B-47FC-BD1B-F2033C4953B3}">
      <dgm:prSet/>
      <dgm:spPr/>
      <dgm:t>
        <a:bodyPr/>
        <a:lstStyle/>
        <a:p>
          <a:endParaRPr lang="en-US" sz="1800"/>
        </a:p>
      </dgm:t>
    </dgm:pt>
    <dgm:pt modelId="{6040F684-F8C9-498E-9BFB-AD1E2076313F}">
      <dgm:prSet phldrT="[Text]" custT="1"/>
      <dgm:spPr>
        <a:solidFill>
          <a:srgbClr val="D9541E"/>
        </a:solidFill>
      </dgm:spPr>
      <dgm:t>
        <a:bodyPr/>
        <a:lstStyle/>
        <a:p>
          <a:r>
            <a:rPr lang="en-US" sz="1200" dirty="0" smtClean="0"/>
            <a:t>Reflect and Plan</a:t>
          </a:r>
          <a:br>
            <a:rPr lang="en-US" sz="1200" dirty="0" smtClean="0"/>
          </a:br>
          <a:r>
            <a:rPr lang="en-US" sz="1200" dirty="0" smtClean="0">
              <a:latin typeface="Desyrel" pitchFamily="2" charset="0"/>
            </a:rPr>
            <a:t>March thru </a:t>
          </a:r>
          <a:br>
            <a:rPr lang="en-US" sz="1200" dirty="0" smtClean="0">
              <a:latin typeface="Desyrel" pitchFamily="2" charset="0"/>
            </a:rPr>
          </a:br>
          <a:r>
            <a:rPr lang="en-US" sz="1200" dirty="0" smtClean="0">
              <a:latin typeface="Desyrel" pitchFamily="2" charset="0"/>
            </a:rPr>
            <a:t>End-Year</a:t>
          </a:r>
          <a:endParaRPr lang="en-US" sz="1200" dirty="0">
            <a:latin typeface="Desyrel" pitchFamily="2" charset="0"/>
          </a:endParaRPr>
        </a:p>
      </dgm:t>
    </dgm:pt>
    <dgm:pt modelId="{C7D2E2EE-A82A-4471-82FD-8DA2E3CD2084}" type="parTrans" cxnId="{95A1D87A-528D-440B-BF87-54DB398AC0EB}">
      <dgm:prSet/>
      <dgm:spPr/>
      <dgm:t>
        <a:bodyPr/>
        <a:lstStyle/>
        <a:p>
          <a:endParaRPr lang="en-US" sz="1800"/>
        </a:p>
      </dgm:t>
    </dgm:pt>
    <dgm:pt modelId="{30E82F93-B116-4F3B-8336-02858BD5916A}" type="sibTrans" cxnId="{95A1D87A-528D-440B-BF87-54DB398AC0EB}">
      <dgm:prSet/>
      <dgm:spPr/>
      <dgm:t>
        <a:bodyPr/>
        <a:lstStyle/>
        <a:p>
          <a:endParaRPr lang="en-US" sz="1800"/>
        </a:p>
      </dgm:t>
    </dgm:pt>
    <dgm:pt modelId="{9DDC7F2E-255B-4CDC-99B1-0B16E27D2848}">
      <dgm:prSet custT="1"/>
      <dgm:spPr>
        <a:solidFill>
          <a:schemeClr val="accent4">
            <a:lumMod val="75000"/>
          </a:schemeClr>
        </a:solidFill>
      </dgm:spPr>
      <dgm:t>
        <a:bodyPr/>
        <a:lstStyle/>
        <a:p>
          <a:r>
            <a:rPr lang="en-US" sz="1200" dirty="0" smtClean="0"/>
            <a:t>Apply Plan </a:t>
          </a:r>
          <a:br>
            <a:rPr lang="en-US" sz="1200" dirty="0" smtClean="0"/>
          </a:br>
          <a:r>
            <a:rPr lang="en-US" sz="1200" dirty="0" smtClean="0"/>
            <a:t>and Receive Feedback</a:t>
          </a:r>
          <a:br>
            <a:rPr lang="en-US" sz="1200" dirty="0" smtClean="0"/>
          </a:br>
          <a:r>
            <a:rPr lang="en-US" sz="1200" dirty="0" smtClean="0">
              <a:latin typeface="Desyrel" pitchFamily="2" charset="0"/>
            </a:rPr>
            <a:t>October-February</a:t>
          </a:r>
          <a:endParaRPr lang="en-US" sz="1200" dirty="0">
            <a:latin typeface="Desyrel" pitchFamily="2" charset="0"/>
          </a:endParaRPr>
        </a:p>
      </dgm:t>
    </dgm:pt>
    <dgm:pt modelId="{AFB469A6-96B4-41E2-8995-C5EA82490EF4}" type="parTrans" cxnId="{08EFD13F-C04E-4230-AFB6-90A9C6895EEE}">
      <dgm:prSet/>
      <dgm:spPr/>
      <dgm:t>
        <a:bodyPr/>
        <a:lstStyle/>
        <a:p>
          <a:endParaRPr lang="en-US" sz="1800"/>
        </a:p>
      </dgm:t>
    </dgm:pt>
    <dgm:pt modelId="{C7EAAA6F-992B-4A6D-AB88-B2363A40B329}" type="sibTrans" cxnId="{08EFD13F-C04E-4230-AFB6-90A9C6895EEE}">
      <dgm:prSet/>
      <dgm:spPr/>
      <dgm:t>
        <a:bodyPr/>
        <a:lstStyle/>
        <a:p>
          <a:endParaRPr lang="en-US" sz="1800"/>
        </a:p>
      </dgm:t>
    </dgm:pt>
    <dgm:pt modelId="{3C82B521-42A0-4370-B0F9-B555E38C32B9}" type="pres">
      <dgm:prSet presAssocID="{5607B3CA-4B34-4F9D-BBF5-439BBC039CBD}" presName="cycle" presStyleCnt="0">
        <dgm:presLayoutVars>
          <dgm:dir/>
          <dgm:resizeHandles val="exact"/>
        </dgm:presLayoutVars>
      </dgm:prSet>
      <dgm:spPr/>
      <dgm:t>
        <a:bodyPr/>
        <a:lstStyle/>
        <a:p>
          <a:endParaRPr lang="en-US"/>
        </a:p>
      </dgm:t>
    </dgm:pt>
    <dgm:pt modelId="{C41B299E-B34B-4871-9C76-732392300DD8}" type="pres">
      <dgm:prSet presAssocID="{270F29A9-3B5D-4711-9876-BB504952EB92}" presName="node" presStyleLbl="node1" presStyleIdx="0" presStyleCnt="6">
        <dgm:presLayoutVars>
          <dgm:bulletEnabled val="1"/>
        </dgm:presLayoutVars>
      </dgm:prSet>
      <dgm:spPr/>
      <dgm:t>
        <a:bodyPr/>
        <a:lstStyle/>
        <a:p>
          <a:endParaRPr lang="en-US"/>
        </a:p>
      </dgm:t>
    </dgm:pt>
    <dgm:pt modelId="{F712BB6E-EC8D-413B-B227-E3E8560DD915}" type="pres">
      <dgm:prSet presAssocID="{270F29A9-3B5D-4711-9876-BB504952EB92}" presName="spNode" presStyleCnt="0"/>
      <dgm:spPr/>
    </dgm:pt>
    <dgm:pt modelId="{264EC84B-7715-4350-BF7C-ECE829AF3A85}" type="pres">
      <dgm:prSet presAssocID="{57A7166F-A33D-4281-8D89-F4FD35A8F7EB}" presName="sibTrans" presStyleLbl="sibTrans1D1" presStyleIdx="0" presStyleCnt="6"/>
      <dgm:spPr/>
      <dgm:t>
        <a:bodyPr/>
        <a:lstStyle/>
        <a:p>
          <a:endParaRPr lang="en-US"/>
        </a:p>
      </dgm:t>
    </dgm:pt>
    <dgm:pt modelId="{4902BE54-D5A5-4C87-B346-F4D2B66DFE93}" type="pres">
      <dgm:prSet presAssocID="{4BFE6A48-D17C-4CAF-A217-13681093F809}" presName="node" presStyleLbl="node1" presStyleIdx="1" presStyleCnt="6">
        <dgm:presLayoutVars>
          <dgm:bulletEnabled val="1"/>
        </dgm:presLayoutVars>
      </dgm:prSet>
      <dgm:spPr/>
      <dgm:t>
        <a:bodyPr/>
        <a:lstStyle/>
        <a:p>
          <a:endParaRPr lang="en-US"/>
        </a:p>
      </dgm:t>
    </dgm:pt>
    <dgm:pt modelId="{34038028-3127-4CB1-8AA3-7EF48C5DED4B}" type="pres">
      <dgm:prSet presAssocID="{4BFE6A48-D17C-4CAF-A217-13681093F809}" presName="spNode" presStyleCnt="0"/>
      <dgm:spPr/>
    </dgm:pt>
    <dgm:pt modelId="{31AC3FEE-4522-4A31-AD7B-13FEC864C032}" type="pres">
      <dgm:prSet presAssocID="{C2B49294-B507-420E-99E5-BB8E0EE9AA56}" presName="sibTrans" presStyleLbl="sibTrans1D1" presStyleIdx="1" presStyleCnt="6"/>
      <dgm:spPr/>
      <dgm:t>
        <a:bodyPr/>
        <a:lstStyle/>
        <a:p>
          <a:endParaRPr lang="en-US"/>
        </a:p>
      </dgm:t>
    </dgm:pt>
    <dgm:pt modelId="{A501E4F4-0395-4EAD-8302-403E096A4F15}" type="pres">
      <dgm:prSet presAssocID="{6C62A117-E4C9-4198-A39F-68E7DF087C1C}" presName="node" presStyleLbl="node1" presStyleIdx="2" presStyleCnt="6">
        <dgm:presLayoutVars>
          <dgm:bulletEnabled val="1"/>
        </dgm:presLayoutVars>
      </dgm:prSet>
      <dgm:spPr/>
      <dgm:t>
        <a:bodyPr/>
        <a:lstStyle/>
        <a:p>
          <a:endParaRPr lang="en-US"/>
        </a:p>
      </dgm:t>
    </dgm:pt>
    <dgm:pt modelId="{23153643-4580-4D42-A13F-445C9F6C5C90}" type="pres">
      <dgm:prSet presAssocID="{6C62A117-E4C9-4198-A39F-68E7DF087C1C}" presName="spNode" presStyleCnt="0"/>
      <dgm:spPr/>
    </dgm:pt>
    <dgm:pt modelId="{2B3729AD-C0D6-4D99-83E2-7BE805E35A9F}" type="pres">
      <dgm:prSet presAssocID="{C9FE7219-244B-44DE-843F-129826B80D5F}" presName="sibTrans" presStyleLbl="sibTrans1D1" presStyleIdx="2" presStyleCnt="6"/>
      <dgm:spPr/>
      <dgm:t>
        <a:bodyPr/>
        <a:lstStyle/>
        <a:p>
          <a:endParaRPr lang="en-US"/>
        </a:p>
      </dgm:t>
    </dgm:pt>
    <dgm:pt modelId="{489B9A54-C7E6-4815-A4C2-FBC7BC062D5C}" type="pres">
      <dgm:prSet presAssocID="{9DDC7F2E-255B-4CDC-99B1-0B16E27D2848}" presName="node" presStyleLbl="node1" presStyleIdx="3" presStyleCnt="6">
        <dgm:presLayoutVars>
          <dgm:bulletEnabled val="1"/>
        </dgm:presLayoutVars>
      </dgm:prSet>
      <dgm:spPr/>
      <dgm:t>
        <a:bodyPr/>
        <a:lstStyle/>
        <a:p>
          <a:endParaRPr lang="en-US"/>
        </a:p>
      </dgm:t>
    </dgm:pt>
    <dgm:pt modelId="{7C9C6C13-2F84-4CD0-B791-45854B58EA97}" type="pres">
      <dgm:prSet presAssocID="{9DDC7F2E-255B-4CDC-99B1-0B16E27D2848}" presName="spNode" presStyleCnt="0"/>
      <dgm:spPr/>
    </dgm:pt>
    <dgm:pt modelId="{E61034D9-675A-428D-A606-FA5F3654569E}" type="pres">
      <dgm:prSet presAssocID="{C7EAAA6F-992B-4A6D-AB88-B2363A40B329}" presName="sibTrans" presStyleLbl="sibTrans1D1" presStyleIdx="3" presStyleCnt="6"/>
      <dgm:spPr/>
      <dgm:t>
        <a:bodyPr/>
        <a:lstStyle/>
        <a:p>
          <a:endParaRPr lang="en-US"/>
        </a:p>
      </dgm:t>
    </dgm:pt>
    <dgm:pt modelId="{311096F4-AAAD-41F1-A28F-DBF6651F0F04}" type="pres">
      <dgm:prSet presAssocID="{094631CD-7AD6-43F7-8962-F8E4D425CAF1}" presName="node" presStyleLbl="node1" presStyleIdx="4" presStyleCnt="6">
        <dgm:presLayoutVars>
          <dgm:bulletEnabled val="1"/>
        </dgm:presLayoutVars>
      </dgm:prSet>
      <dgm:spPr/>
      <dgm:t>
        <a:bodyPr/>
        <a:lstStyle/>
        <a:p>
          <a:endParaRPr lang="en-US"/>
        </a:p>
      </dgm:t>
    </dgm:pt>
    <dgm:pt modelId="{D0D4961E-749E-4BD1-96D7-C3A3B343E1DA}" type="pres">
      <dgm:prSet presAssocID="{094631CD-7AD6-43F7-8962-F8E4D425CAF1}" presName="spNode" presStyleCnt="0"/>
      <dgm:spPr/>
    </dgm:pt>
    <dgm:pt modelId="{CF4DF74F-FA08-425C-BC68-A0199FB61741}" type="pres">
      <dgm:prSet presAssocID="{1F8DCD37-A4C6-4559-8EFA-B2D4088BB37F}" presName="sibTrans" presStyleLbl="sibTrans1D1" presStyleIdx="4" presStyleCnt="6"/>
      <dgm:spPr/>
      <dgm:t>
        <a:bodyPr/>
        <a:lstStyle/>
        <a:p>
          <a:endParaRPr lang="en-US"/>
        </a:p>
      </dgm:t>
    </dgm:pt>
    <dgm:pt modelId="{3537E8A4-7A22-4A71-9BD5-512F1080330F}" type="pres">
      <dgm:prSet presAssocID="{6040F684-F8C9-498E-9BFB-AD1E2076313F}" presName="node" presStyleLbl="node1" presStyleIdx="5" presStyleCnt="6">
        <dgm:presLayoutVars>
          <dgm:bulletEnabled val="1"/>
        </dgm:presLayoutVars>
      </dgm:prSet>
      <dgm:spPr/>
      <dgm:t>
        <a:bodyPr/>
        <a:lstStyle/>
        <a:p>
          <a:endParaRPr lang="en-US"/>
        </a:p>
      </dgm:t>
    </dgm:pt>
    <dgm:pt modelId="{AF8AE25F-7953-41A0-8C7B-77158029071A}" type="pres">
      <dgm:prSet presAssocID="{6040F684-F8C9-498E-9BFB-AD1E2076313F}" presName="spNode" presStyleCnt="0"/>
      <dgm:spPr/>
    </dgm:pt>
    <dgm:pt modelId="{B79CCA2A-60C8-4949-A5DD-BF501E902D78}" type="pres">
      <dgm:prSet presAssocID="{30E82F93-B116-4F3B-8336-02858BD5916A}" presName="sibTrans" presStyleLbl="sibTrans1D1" presStyleIdx="5" presStyleCnt="6"/>
      <dgm:spPr/>
      <dgm:t>
        <a:bodyPr/>
        <a:lstStyle/>
        <a:p>
          <a:endParaRPr lang="en-US"/>
        </a:p>
      </dgm:t>
    </dgm:pt>
  </dgm:ptLst>
  <dgm:cxnLst>
    <dgm:cxn modelId="{95A1D87A-528D-440B-BF87-54DB398AC0EB}" srcId="{5607B3CA-4B34-4F9D-BBF5-439BBC039CBD}" destId="{6040F684-F8C9-498E-9BFB-AD1E2076313F}" srcOrd="5" destOrd="0" parTransId="{C7D2E2EE-A82A-4471-82FD-8DA2E3CD2084}" sibTransId="{30E82F93-B116-4F3B-8336-02858BD5916A}"/>
    <dgm:cxn modelId="{A466F20F-58A3-49F1-8843-8A3695404F50}" type="presOf" srcId="{6040F684-F8C9-498E-9BFB-AD1E2076313F}" destId="{3537E8A4-7A22-4A71-9BD5-512F1080330F}" srcOrd="0" destOrd="0" presId="urn:microsoft.com/office/officeart/2005/8/layout/cycle5"/>
    <dgm:cxn modelId="{88BCD019-81F4-4639-8C96-0456AD2A585C}" srcId="{5607B3CA-4B34-4F9D-BBF5-439BBC039CBD}" destId="{4BFE6A48-D17C-4CAF-A217-13681093F809}" srcOrd="1" destOrd="0" parTransId="{CF303FB8-BB32-497B-8F93-43FCD270846C}" sibTransId="{C2B49294-B507-420E-99E5-BB8E0EE9AA56}"/>
    <dgm:cxn modelId="{20811CBC-12AE-41B7-AE38-0A82743DD0F3}" type="presOf" srcId="{C9FE7219-244B-44DE-843F-129826B80D5F}" destId="{2B3729AD-C0D6-4D99-83E2-7BE805E35A9F}" srcOrd="0" destOrd="0" presId="urn:microsoft.com/office/officeart/2005/8/layout/cycle5"/>
    <dgm:cxn modelId="{6E014A58-C5AF-495C-B457-DBC89C6860CD}" type="presOf" srcId="{9DDC7F2E-255B-4CDC-99B1-0B16E27D2848}" destId="{489B9A54-C7E6-4815-A4C2-FBC7BC062D5C}" srcOrd="0" destOrd="0" presId="urn:microsoft.com/office/officeart/2005/8/layout/cycle5"/>
    <dgm:cxn modelId="{D3C20E85-F229-4CC1-8BCF-78220B438678}" type="presOf" srcId="{1F8DCD37-A4C6-4559-8EFA-B2D4088BB37F}" destId="{CF4DF74F-FA08-425C-BC68-A0199FB61741}" srcOrd="0" destOrd="0" presId="urn:microsoft.com/office/officeart/2005/8/layout/cycle5"/>
    <dgm:cxn modelId="{715921F1-3C4C-4B9D-9B20-4A34F8582C63}" type="presOf" srcId="{C2B49294-B507-420E-99E5-BB8E0EE9AA56}" destId="{31AC3FEE-4522-4A31-AD7B-13FEC864C032}" srcOrd="0" destOrd="0" presId="urn:microsoft.com/office/officeart/2005/8/layout/cycle5"/>
    <dgm:cxn modelId="{8DDB23FB-9F5C-48F8-9CA9-9C24B38559E1}" type="presOf" srcId="{4BFE6A48-D17C-4CAF-A217-13681093F809}" destId="{4902BE54-D5A5-4C87-B346-F4D2B66DFE93}" srcOrd="0" destOrd="0" presId="urn:microsoft.com/office/officeart/2005/8/layout/cycle5"/>
    <dgm:cxn modelId="{13380F12-939B-4754-B8C8-CAC61DCF92B0}" type="presOf" srcId="{5607B3CA-4B34-4F9D-BBF5-439BBC039CBD}" destId="{3C82B521-42A0-4370-B0F9-B555E38C32B9}" srcOrd="0" destOrd="0" presId="urn:microsoft.com/office/officeart/2005/8/layout/cycle5"/>
    <dgm:cxn modelId="{AF80DBE5-AF17-4A47-BC75-BF1506D3FFAA}" type="presOf" srcId="{C7EAAA6F-992B-4A6D-AB88-B2363A40B329}" destId="{E61034D9-675A-428D-A606-FA5F3654569E}" srcOrd="0" destOrd="0" presId="urn:microsoft.com/office/officeart/2005/8/layout/cycle5"/>
    <dgm:cxn modelId="{08EFD13F-C04E-4230-AFB6-90A9C6895EEE}" srcId="{5607B3CA-4B34-4F9D-BBF5-439BBC039CBD}" destId="{9DDC7F2E-255B-4CDC-99B1-0B16E27D2848}" srcOrd="3" destOrd="0" parTransId="{AFB469A6-96B4-41E2-8995-C5EA82490EF4}" sibTransId="{C7EAAA6F-992B-4A6D-AB88-B2363A40B329}"/>
    <dgm:cxn modelId="{B8903B30-E8B9-4110-8A2C-A9379C2FB336}" type="presOf" srcId="{094631CD-7AD6-43F7-8962-F8E4D425CAF1}" destId="{311096F4-AAAD-41F1-A28F-DBF6651F0F04}" srcOrd="0" destOrd="0" presId="urn:microsoft.com/office/officeart/2005/8/layout/cycle5"/>
    <dgm:cxn modelId="{DFFF2E3F-DD7F-4414-B7DB-02BCA8F651C3}" srcId="{5607B3CA-4B34-4F9D-BBF5-439BBC039CBD}" destId="{270F29A9-3B5D-4711-9876-BB504952EB92}" srcOrd="0" destOrd="0" parTransId="{817846CB-D3DB-4F72-8ECE-3900179F1725}" sibTransId="{57A7166F-A33D-4281-8D89-F4FD35A8F7EB}"/>
    <dgm:cxn modelId="{0EC68906-495B-47FC-BD1B-F2033C4953B3}" srcId="{5607B3CA-4B34-4F9D-BBF5-439BBC039CBD}" destId="{094631CD-7AD6-43F7-8962-F8E4D425CAF1}" srcOrd="4" destOrd="0" parTransId="{27E05A3D-311F-49DD-93FA-C78AE133F631}" sibTransId="{1F8DCD37-A4C6-4559-8EFA-B2D4088BB37F}"/>
    <dgm:cxn modelId="{BECBD785-CAE9-48DE-AE72-A98E8E3D4000}" type="presOf" srcId="{30E82F93-B116-4F3B-8336-02858BD5916A}" destId="{B79CCA2A-60C8-4949-A5DD-BF501E902D78}" srcOrd="0" destOrd="0" presId="urn:microsoft.com/office/officeart/2005/8/layout/cycle5"/>
    <dgm:cxn modelId="{A7A572C9-9934-4AC9-B5EE-F1512E040268}" type="presOf" srcId="{270F29A9-3B5D-4711-9876-BB504952EB92}" destId="{C41B299E-B34B-4871-9C76-732392300DD8}" srcOrd="0" destOrd="0" presId="urn:microsoft.com/office/officeart/2005/8/layout/cycle5"/>
    <dgm:cxn modelId="{564AD653-DD84-4E04-853D-995A8A797E02}" srcId="{5607B3CA-4B34-4F9D-BBF5-439BBC039CBD}" destId="{6C62A117-E4C9-4198-A39F-68E7DF087C1C}" srcOrd="2" destOrd="0" parTransId="{0182CF47-8B10-45F4-9E64-4874013D2AD9}" sibTransId="{C9FE7219-244B-44DE-843F-129826B80D5F}"/>
    <dgm:cxn modelId="{0BBF79A4-8D1E-4B3B-B0D3-82C71F64C8A0}" type="presOf" srcId="{57A7166F-A33D-4281-8D89-F4FD35A8F7EB}" destId="{264EC84B-7715-4350-BF7C-ECE829AF3A85}" srcOrd="0" destOrd="0" presId="urn:microsoft.com/office/officeart/2005/8/layout/cycle5"/>
    <dgm:cxn modelId="{22FD0AE0-BE38-4752-9FA9-9C134F645D39}" type="presOf" srcId="{6C62A117-E4C9-4198-A39F-68E7DF087C1C}" destId="{A501E4F4-0395-4EAD-8302-403E096A4F15}" srcOrd="0" destOrd="0" presId="urn:microsoft.com/office/officeart/2005/8/layout/cycle5"/>
    <dgm:cxn modelId="{D556D735-CA62-40B5-AD57-EAEF46697D63}" type="presParOf" srcId="{3C82B521-42A0-4370-B0F9-B555E38C32B9}" destId="{C41B299E-B34B-4871-9C76-732392300DD8}" srcOrd="0" destOrd="0" presId="urn:microsoft.com/office/officeart/2005/8/layout/cycle5"/>
    <dgm:cxn modelId="{D29B5F3F-7935-4836-A9E7-78E7F13D1825}" type="presParOf" srcId="{3C82B521-42A0-4370-B0F9-B555E38C32B9}" destId="{F712BB6E-EC8D-413B-B227-E3E8560DD915}" srcOrd="1" destOrd="0" presId="urn:microsoft.com/office/officeart/2005/8/layout/cycle5"/>
    <dgm:cxn modelId="{C39FFDA4-DED3-4433-9EFB-843A1DFB77AF}" type="presParOf" srcId="{3C82B521-42A0-4370-B0F9-B555E38C32B9}" destId="{264EC84B-7715-4350-BF7C-ECE829AF3A85}" srcOrd="2" destOrd="0" presId="urn:microsoft.com/office/officeart/2005/8/layout/cycle5"/>
    <dgm:cxn modelId="{F5AACEDC-DEC4-4B4A-B9D3-933C10518315}" type="presParOf" srcId="{3C82B521-42A0-4370-B0F9-B555E38C32B9}" destId="{4902BE54-D5A5-4C87-B346-F4D2B66DFE93}" srcOrd="3" destOrd="0" presId="urn:microsoft.com/office/officeart/2005/8/layout/cycle5"/>
    <dgm:cxn modelId="{1BF97F41-1FB6-4799-80BE-7093AF6674A3}" type="presParOf" srcId="{3C82B521-42A0-4370-B0F9-B555E38C32B9}" destId="{34038028-3127-4CB1-8AA3-7EF48C5DED4B}" srcOrd="4" destOrd="0" presId="urn:microsoft.com/office/officeart/2005/8/layout/cycle5"/>
    <dgm:cxn modelId="{77A5677A-ED12-4091-95C2-FDBA95079D15}" type="presParOf" srcId="{3C82B521-42A0-4370-B0F9-B555E38C32B9}" destId="{31AC3FEE-4522-4A31-AD7B-13FEC864C032}" srcOrd="5" destOrd="0" presId="urn:microsoft.com/office/officeart/2005/8/layout/cycle5"/>
    <dgm:cxn modelId="{7597AB0A-C5A2-4F45-918F-281112002729}" type="presParOf" srcId="{3C82B521-42A0-4370-B0F9-B555E38C32B9}" destId="{A501E4F4-0395-4EAD-8302-403E096A4F15}" srcOrd="6" destOrd="0" presId="urn:microsoft.com/office/officeart/2005/8/layout/cycle5"/>
    <dgm:cxn modelId="{E711608B-E572-4A26-845F-B6485CCC31F8}" type="presParOf" srcId="{3C82B521-42A0-4370-B0F9-B555E38C32B9}" destId="{23153643-4580-4D42-A13F-445C9F6C5C90}" srcOrd="7" destOrd="0" presId="urn:microsoft.com/office/officeart/2005/8/layout/cycle5"/>
    <dgm:cxn modelId="{01F169E2-199F-4B3A-B42D-EF595BA191C5}" type="presParOf" srcId="{3C82B521-42A0-4370-B0F9-B555E38C32B9}" destId="{2B3729AD-C0D6-4D99-83E2-7BE805E35A9F}" srcOrd="8" destOrd="0" presId="urn:microsoft.com/office/officeart/2005/8/layout/cycle5"/>
    <dgm:cxn modelId="{7FCBC3E4-A592-4902-A448-E836B0AC5C69}" type="presParOf" srcId="{3C82B521-42A0-4370-B0F9-B555E38C32B9}" destId="{489B9A54-C7E6-4815-A4C2-FBC7BC062D5C}" srcOrd="9" destOrd="0" presId="urn:microsoft.com/office/officeart/2005/8/layout/cycle5"/>
    <dgm:cxn modelId="{70BBF5F7-8109-401E-9C5F-33D3A4E88E26}" type="presParOf" srcId="{3C82B521-42A0-4370-B0F9-B555E38C32B9}" destId="{7C9C6C13-2F84-4CD0-B791-45854B58EA97}" srcOrd="10" destOrd="0" presId="urn:microsoft.com/office/officeart/2005/8/layout/cycle5"/>
    <dgm:cxn modelId="{B2735020-E330-40AF-9B13-9C6F69AF9153}" type="presParOf" srcId="{3C82B521-42A0-4370-B0F9-B555E38C32B9}" destId="{E61034D9-675A-428D-A606-FA5F3654569E}" srcOrd="11" destOrd="0" presId="urn:microsoft.com/office/officeart/2005/8/layout/cycle5"/>
    <dgm:cxn modelId="{5CE02FDF-8DE2-4E64-804E-7DAF4E19606F}" type="presParOf" srcId="{3C82B521-42A0-4370-B0F9-B555E38C32B9}" destId="{311096F4-AAAD-41F1-A28F-DBF6651F0F04}" srcOrd="12" destOrd="0" presId="urn:microsoft.com/office/officeart/2005/8/layout/cycle5"/>
    <dgm:cxn modelId="{1979D929-48FE-4539-BA2F-C7B46ECE15A6}" type="presParOf" srcId="{3C82B521-42A0-4370-B0F9-B555E38C32B9}" destId="{D0D4961E-749E-4BD1-96D7-C3A3B343E1DA}" srcOrd="13" destOrd="0" presId="urn:microsoft.com/office/officeart/2005/8/layout/cycle5"/>
    <dgm:cxn modelId="{876A28BE-E11F-4679-A1A7-1191AF1CBA14}" type="presParOf" srcId="{3C82B521-42A0-4370-B0F9-B555E38C32B9}" destId="{CF4DF74F-FA08-425C-BC68-A0199FB61741}" srcOrd="14" destOrd="0" presId="urn:microsoft.com/office/officeart/2005/8/layout/cycle5"/>
    <dgm:cxn modelId="{3066E093-BB20-4C48-8932-088D1AE879A6}" type="presParOf" srcId="{3C82B521-42A0-4370-B0F9-B555E38C32B9}" destId="{3537E8A4-7A22-4A71-9BD5-512F1080330F}" srcOrd="15" destOrd="0" presId="urn:microsoft.com/office/officeart/2005/8/layout/cycle5"/>
    <dgm:cxn modelId="{AC4F538B-2E85-4216-BDAD-21A04A06EC57}" type="presParOf" srcId="{3C82B521-42A0-4370-B0F9-B555E38C32B9}" destId="{AF8AE25F-7953-41A0-8C7B-77158029071A}" srcOrd="16" destOrd="0" presId="urn:microsoft.com/office/officeart/2005/8/layout/cycle5"/>
    <dgm:cxn modelId="{4D594567-3E2E-4B23-A894-889C6988F753}" type="presParOf" srcId="{3C82B521-42A0-4370-B0F9-B555E38C32B9}" destId="{B79CCA2A-60C8-4949-A5DD-BF501E902D78}"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DF81C-F06B-40B5-B877-343199338997}" type="doc">
      <dgm:prSet loTypeId="urn:microsoft.com/office/officeart/2005/8/layout/matrix1" loCatId="matrix" qsTypeId="urn:microsoft.com/office/officeart/2005/8/quickstyle/simple2" qsCatId="simple" csTypeId="urn:microsoft.com/office/officeart/2005/8/colors/accent0_3" csCatId="mainScheme" phldr="1"/>
      <dgm:spPr/>
      <dgm:t>
        <a:bodyPr/>
        <a:lstStyle/>
        <a:p>
          <a:endParaRPr lang="en-US"/>
        </a:p>
      </dgm:t>
    </dgm:pt>
    <dgm:pt modelId="{1EF50D84-1EDD-4D3D-BF25-8D1F50CD6073}">
      <dgm:prSet phldrT="[Text]" custT="1"/>
      <dgm:spPr/>
      <dgm:t>
        <a:bodyPr/>
        <a:lstStyle/>
        <a:p>
          <a:r>
            <a:rPr lang="en-US" sz="1600" b="1" dirty="0" smtClean="0">
              <a:solidFill>
                <a:schemeClr val="tx1"/>
              </a:solidFill>
            </a:rPr>
            <a:t>Educator Evaluation Training</a:t>
          </a:r>
          <a:endParaRPr lang="en-US" sz="1600" b="1" dirty="0">
            <a:solidFill>
              <a:schemeClr val="tx1"/>
            </a:solidFill>
          </a:endParaRPr>
        </a:p>
      </dgm:t>
    </dgm:pt>
    <dgm:pt modelId="{D63D67C2-53BE-4F18-A7C3-BBCDADC1F181}" type="parTrans" cxnId="{72633BB8-35F9-43F2-8B74-B0FC6437CF74}">
      <dgm:prSet/>
      <dgm:spPr/>
      <dgm:t>
        <a:bodyPr/>
        <a:lstStyle/>
        <a:p>
          <a:endParaRPr lang="en-US" sz="1400" b="1"/>
        </a:p>
      </dgm:t>
    </dgm:pt>
    <dgm:pt modelId="{F2CA47ED-2D0A-46B1-B04D-CC0303CBC986}" type="sibTrans" cxnId="{72633BB8-35F9-43F2-8B74-B0FC6437CF74}">
      <dgm:prSet/>
      <dgm:spPr/>
      <dgm:t>
        <a:bodyPr/>
        <a:lstStyle/>
        <a:p>
          <a:endParaRPr lang="en-US" sz="1400" b="1"/>
        </a:p>
      </dgm:t>
    </dgm:pt>
    <dgm:pt modelId="{E5699767-D81A-4970-8505-848AE6DF4B0F}">
      <dgm:prSet phldrT="[Text]" custT="1"/>
      <dgm:spPr/>
      <dgm:t>
        <a:bodyPr/>
        <a:lstStyle/>
        <a:p>
          <a:r>
            <a:rPr lang="en-US" sz="2000" b="1" dirty="0" smtClean="0"/>
            <a:t> Foundation </a:t>
          </a:r>
          <a:br>
            <a:rPr lang="en-US" sz="2000" b="1" dirty="0" smtClean="0"/>
          </a:br>
          <a:endParaRPr lang="en-US" sz="2000" b="1" dirty="0"/>
        </a:p>
      </dgm:t>
    </dgm:pt>
    <dgm:pt modelId="{6CF3A0A5-FD7A-4DC8-AD29-2408E19A33AE}" type="parTrans" cxnId="{44AB6E1E-18AE-41D9-B959-546BA1969A2F}">
      <dgm:prSet/>
      <dgm:spPr/>
      <dgm:t>
        <a:bodyPr/>
        <a:lstStyle/>
        <a:p>
          <a:endParaRPr lang="en-US" sz="1400" b="1"/>
        </a:p>
      </dgm:t>
    </dgm:pt>
    <dgm:pt modelId="{CBA0014F-1DE4-45D3-B349-218B890C1B73}" type="sibTrans" cxnId="{44AB6E1E-18AE-41D9-B959-546BA1969A2F}">
      <dgm:prSet/>
      <dgm:spPr/>
      <dgm:t>
        <a:bodyPr/>
        <a:lstStyle/>
        <a:p>
          <a:endParaRPr lang="en-US" sz="1400" b="1"/>
        </a:p>
      </dgm:t>
    </dgm:pt>
    <dgm:pt modelId="{C81AB501-5C52-458F-B94A-8DA6F7D2A253}">
      <dgm:prSet phldrT="[Text]" custT="1"/>
      <dgm:spPr/>
      <dgm:t>
        <a:bodyPr/>
        <a:lstStyle/>
        <a:p>
          <a:r>
            <a:rPr lang="en-US" sz="2000" b="1" dirty="0" smtClean="0"/>
            <a:t>Probationary</a:t>
          </a:r>
          <a:endParaRPr lang="en-US" sz="2000" b="1" dirty="0"/>
        </a:p>
      </dgm:t>
    </dgm:pt>
    <dgm:pt modelId="{D73C44AB-1238-4350-9F58-5DEB764F4FF1}" type="parTrans" cxnId="{718957BA-2FD0-4E79-93D0-3BA7CD2A6558}">
      <dgm:prSet/>
      <dgm:spPr/>
      <dgm:t>
        <a:bodyPr/>
        <a:lstStyle/>
        <a:p>
          <a:endParaRPr lang="en-US" sz="1400" b="1"/>
        </a:p>
      </dgm:t>
    </dgm:pt>
    <dgm:pt modelId="{9B52B2B3-C1C6-4EEC-BC92-1D2861F33388}" type="sibTrans" cxnId="{718957BA-2FD0-4E79-93D0-3BA7CD2A6558}">
      <dgm:prSet/>
      <dgm:spPr/>
      <dgm:t>
        <a:bodyPr/>
        <a:lstStyle/>
        <a:p>
          <a:endParaRPr lang="en-US" sz="1400" b="1"/>
        </a:p>
      </dgm:t>
    </dgm:pt>
    <dgm:pt modelId="{55676B04-3481-446A-9701-0515DEDF800B}">
      <dgm:prSet phldrT="[Text]" custT="1"/>
      <dgm:spPr/>
      <dgm:t>
        <a:bodyPr/>
        <a:lstStyle/>
        <a:p>
          <a:r>
            <a:rPr lang="en-US" sz="2000" b="1" dirty="0" smtClean="0"/>
            <a:t>Evaluator Training and Feedback</a:t>
          </a:r>
          <a:endParaRPr lang="en-US" sz="2000" b="1" dirty="0"/>
        </a:p>
      </dgm:t>
    </dgm:pt>
    <dgm:pt modelId="{1EFB9DE1-7E9C-46C0-8982-8BEAC197EE55}" type="parTrans" cxnId="{49AD0CD6-9B3B-4C24-B7D9-D2552417E63B}">
      <dgm:prSet/>
      <dgm:spPr/>
      <dgm:t>
        <a:bodyPr/>
        <a:lstStyle/>
        <a:p>
          <a:endParaRPr lang="en-US" sz="1400" b="1"/>
        </a:p>
      </dgm:t>
    </dgm:pt>
    <dgm:pt modelId="{C9C13652-604F-4969-9357-C6DFFD4722DA}" type="sibTrans" cxnId="{49AD0CD6-9B3B-4C24-B7D9-D2552417E63B}">
      <dgm:prSet/>
      <dgm:spPr/>
      <dgm:t>
        <a:bodyPr/>
        <a:lstStyle/>
        <a:p>
          <a:endParaRPr lang="en-US" sz="1400" b="1"/>
        </a:p>
      </dgm:t>
    </dgm:pt>
    <dgm:pt modelId="{7E0BCEC6-B482-4C9D-BE7E-A3FCEBCBEE13}">
      <dgm:prSet phldrT="[Text]" custT="1"/>
      <dgm:spPr/>
      <dgm:t>
        <a:bodyPr/>
        <a:lstStyle/>
        <a:p>
          <a:r>
            <a:rPr lang="en-US" sz="2000" b="1" dirty="0" smtClean="0"/>
            <a:t>Student Growth Measures</a:t>
          </a:r>
          <a:endParaRPr lang="en-US" sz="2000" b="1" dirty="0"/>
        </a:p>
      </dgm:t>
    </dgm:pt>
    <dgm:pt modelId="{5BE3F645-5D09-4587-845F-E3810B401FAC}" type="parTrans" cxnId="{4B252B09-BCED-470C-A15E-F63C372B0B3D}">
      <dgm:prSet/>
      <dgm:spPr/>
      <dgm:t>
        <a:bodyPr/>
        <a:lstStyle/>
        <a:p>
          <a:endParaRPr lang="en-US" sz="1400" b="1"/>
        </a:p>
      </dgm:t>
    </dgm:pt>
    <dgm:pt modelId="{E21DD1DC-F9EC-4DF4-B408-90DAA12977DB}" type="sibTrans" cxnId="{4B252B09-BCED-470C-A15E-F63C372B0B3D}">
      <dgm:prSet/>
      <dgm:spPr/>
      <dgm:t>
        <a:bodyPr/>
        <a:lstStyle/>
        <a:p>
          <a:endParaRPr lang="en-US" sz="1400" b="1"/>
        </a:p>
      </dgm:t>
    </dgm:pt>
    <dgm:pt modelId="{D6AFA5F9-92F2-480F-9E3C-A655C7DFF2C3}" type="pres">
      <dgm:prSet presAssocID="{3A9DF81C-F06B-40B5-B877-343199338997}" presName="diagram" presStyleCnt="0">
        <dgm:presLayoutVars>
          <dgm:chMax val="1"/>
          <dgm:dir/>
          <dgm:animLvl val="ctr"/>
          <dgm:resizeHandles val="exact"/>
        </dgm:presLayoutVars>
      </dgm:prSet>
      <dgm:spPr/>
      <dgm:t>
        <a:bodyPr/>
        <a:lstStyle/>
        <a:p>
          <a:endParaRPr lang="en-US"/>
        </a:p>
      </dgm:t>
    </dgm:pt>
    <dgm:pt modelId="{DBECC0FC-3B37-44EC-A9B1-7157A1B99374}" type="pres">
      <dgm:prSet presAssocID="{3A9DF81C-F06B-40B5-B877-343199338997}" presName="matrix" presStyleCnt="0"/>
      <dgm:spPr/>
    </dgm:pt>
    <dgm:pt modelId="{D598579F-4B2E-4A09-A184-C4591683B3FD}" type="pres">
      <dgm:prSet presAssocID="{3A9DF81C-F06B-40B5-B877-343199338997}" presName="tile1" presStyleLbl="node1" presStyleIdx="0" presStyleCnt="4"/>
      <dgm:spPr/>
      <dgm:t>
        <a:bodyPr/>
        <a:lstStyle/>
        <a:p>
          <a:endParaRPr lang="en-US"/>
        </a:p>
      </dgm:t>
    </dgm:pt>
    <dgm:pt modelId="{51B46A4A-1518-4183-BE30-A59346096EC2}" type="pres">
      <dgm:prSet presAssocID="{3A9DF81C-F06B-40B5-B877-343199338997}" presName="tile1text" presStyleLbl="node1" presStyleIdx="0" presStyleCnt="4">
        <dgm:presLayoutVars>
          <dgm:chMax val="0"/>
          <dgm:chPref val="0"/>
          <dgm:bulletEnabled val="1"/>
        </dgm:presLayoutVars>
      </dgm:prSet>
      <dgm:spPr/>
      <dgm:t>
        <a:bodyPr/>
        <a:lstStyle/>
        <a:p>
          <a:endParaRPr lang="en-US"/>
        </a:p>
      </dgm:t>
    </dgm:pt>
    <dgm:pt modelId="{B74EDA36-AFA0-443C-B2EE-16477E3D41C8}" type="pres">
      <dgm:prSet presAssocID="{3A9DF81C-F06B-40B5-B877-343199338997}" presName="tile2" presStyleLbl="node1" presStyleIdx="1" presStyleCnt="4"/>
      <dgm:spPr/>
      <dgm:t>
        <a:bodyPr/>
        <a:lstStyle/>
        <a:p>
          <a:endParaRPr lang="en-US"/>
        </a:p>
      </dgm:t>
    </dgm:pt>
    <dgm:pt modelId="{365D43B4-F069-44A1-9EB9-DA5C0E5434ED}" type="pres">
      <dgm:prSet presAssocID="{3A9DF81C-F06B-40B5-B877-343199338997}" presName="tile2text" presStyleLbl="node1" presStyleIdx="1" presStyleCnt="4">
        <dgm:presLayoutVars>
          <dgm:chMax val="0"/>
          <dgm:chPref val="0"/>
          <dgm:bulletEnabled val="1"/>
        </dgm:presLayoutVars>
      </dgm:prSet>
      <dgm:spPr/>
      <dgm:t>
        <a:bodyPr/>
        <a:lstStyle/>
        <a:p>
          <a:endParaRPr lang="en-US"/>
        </a:p>
      </dgm:t>
    </dgm:pt>
    <dgm:pt modelId="{773CBB35-17A9-4027-87E5-724A10D916F9}" type="pres">
      <dgm:prSet presAssocID="{3A9DF81C-F06B-40B5-B877-343199338997}" presName="tile3" presStyleLbl="node1" presStyleIdx="2" presStyleCnt="4"/>
      <dgm:spPr/>
      <dgm:t>
        <a:bodyPr/>
        <a:lstStyle/>
        <a:p>
          <a:endParaRPr lang="en-US"/>
        </a:p>
      </dgm:t>
    </dgm:pt>
    <dgm:pt modelId="{F149BE39-805F-418A-8FF6-F8FA6B579D61}" type="pres">
      <dgm:prSet presAssocID="{3A9DF81C-F06B-40B5-B877-343199338997}" presName="tile3text" presStyleLbl="node1" presStyleIdx="2" presStyleCnt="4">
        <dgm:presLayoutVars>
          <dgm:chMax val="0"/>
          <dgm:chPref val="0"/>
          <dgm:bulletEnabled val="1"/>
        </dgm:presLayoutVars>
      </dgm:prSet>
      <dgm:spPr/>
      <dgm:t>
        <a:bodyPr/>
        <a:lstStyle/>
        <a:p>
          <a:endParaRPr lang="en-US"/>
        </a:p>
      </dgm:t>
    </dgm:pt>
    <dgm:pt modelId="{0ECF464E-B390-4FC1-960A-1D45AB98822A}" type="pres">
      <dgm:prSet presAssocID="{3A9DF81C-F06B-40B5-B877-343199338997}" presName="tile4" presStyleLbl="node1" presStyleIdx="3" presStyleCnt="4"/>
      <dgm:spPr/>
      <dgm:t>
        <a:bodyPr/>
        <a:lstStyle/>
        <a:p>
          <a:endParaRPr lang="en-US"/>
        </a:p>
      </dgm:t>
    </dgm:pt>
    <dgm:pt modelId="{55EA907E-2960-4489-8871-7E0E496343A0}" type="pres">
      <dgm:prSet presAssocID="{3A9DF81C-F06B-40B5-B877-343199338997}" presName="tile4text" presStyleLbl="node1" presStyleIdx="3" presStyleCnt="4">
        <dgm:presLayoutVars>
          <dgm:chMax val="0"/>
          <dgm:chPref val="0"/>
          <dgm:bulletEnabled val="1"/>
        </dgm:presLayoutVars>
      </dgm:prSet>
      <dgm:spPr/>
      <dgm:t>
        <a:bodyPr/>
        <a:lstStyle/>
        <a:p>
          <a:endParaRPr lang="en-US"/>
        </a:p>
      </dgm:t>
    </dgm:pt>
    <dgm:pt modelId="{C8CB9C8D-5B5A-467E-8D9D-B8959773259A}" type="pres">
      <dgm:prSet presAssocID="{3A9DF81C-F06B-40B5-B877-343199338997}" presName="centerTile" presStyleLbl="fgShp" presStyleIdx="0" presStyleCnt="1" custScaleX="163121">
        <dgm:presLayoutVars>
          <dgm:chMax val="0"/>
          <dgm:chPref val="0"/>
        </dgm:presLayoutVars>
      </dgm:prSet>
      <dgm:spPr/>
      <dgm:t>
        <a:bodyPr/>
        <a:lstStyle/>
        <a:p>
          <a:endParaRPr lang="en-US"/>
        </a:p>
      </dgm:t>
    </dgm:pt>
  </dgm:ptLst>
  <dgm:cxnLst>
    <dgm:cxn modelId="{718957BA-2FD0-4E79-93D0-3BA7CD2A6558}" srcId="{1EF50D84-1EDD-4D3D-BF25-8D1F50CD6073}" destId="{C81AB501-5C52-458F-B94A-8DA6F7D2A253}" srcOrd="1" destOrd="0" parTransId="{D73C44AB-1238-4350-9F58-5DEB764F4FF1}" sibTransId="{9B52B2B3-C1C6-4EEC-BC92-1D2861F33388}"/>
    <dgm:cxn modelId="{B29A0F19-5847-4366-9B2E-D91FB038DF5F}" type="presOf" srcId="{55676B04-3481-446A-9701-0515DEDF800B}" destId="{773CBB35-17A9-4027-87E5-724A10D916F9}" srcOrd="0" destOrd="0" presId="urn:microsoft.com/office/officeart/2005/8/layout/matrix1"/>
    <dgm:cxn modelId="{B35A6753-14B9-4694-B1CD-9ADE7A9A170F}" type="presOf" srcId="{E5699767-D81A-4970-8505-848AE6DF4B0F}" destId="{51B46A4A-1518-4183-BE30-A59346096EC2}" srcOrd="1" destOrd="0" presId="urn:microsoft.com/office/officeart/2005/8/layout/matrix1"/>
    <dgm:cxn modelId="{4F4D9A27-1A14-4F69-BFEA-C5C1A86B5893}" type="presOf" srcId="{3A9DF81C-F06B-40B5-B877-343199338997}" destId="{D6AFA5F9-92F2-480F-9E3C-A655C7DFF2C3}" srcOrd="0" destOrd="0" presId="urn:microsoft.com/office/officeart/2005/8/layout/matrix1"/>
    <dgm:cxn modelId="{B214B90E-47E0-4CFB-AE25-803937880EA5}" type="presOf" srcId="{7E0BCEC6-B482-4C9D-BE7E-A3FCEBCBEE13}" destId="{0ECF464E-B390-4FC1-960A-1D45AB98822A}" srcOrd="0" destOrd="0" presId="urn:microsoft.com/office/officeart/2005/8/layout/matrix1"/>
    <dgm:cxn modelId="{72633BB8-35F9-43F2-8B74-B0FC6437CF74}" srcId="{3A9DF81C-F06B-40B5-B877-343199338997}" destId="{1EF50D84-1EDD-4D3D-BF25-8D1F50CD6073}" srcOrd="0" destOrd="0" parTransId="{D63D67C2-53BE-4F18-A7C3-BBCDADC1F181}" sibTransId="{F2CA47ED-2D0A-46B1-B04D-CC0303CBC986}"/>
    <dgm:cxn modelId="{78A42FFB-7978-444C-95A2-8D6A24836551}" type="presOf" srcId="{1EF50D84-1EDD-4D3D-BF25-8D1F50CD6073}" destId="{C8CB9C8D-5B5A-467E-8D9D-B8959773259A}" srcOrd="0" destOrd="0" presId="urn:microsoft.com/office/officeart/2005/8/layout/matrix1"/>
    <dgm:cxn modelId="{1B70C007-280F-4420-8D08-6E66491C2659}" type="presOf" srcId="{C81AB501-5C52-458F-B94A-8DA6F7D2A253}" destId="{365D43B4-F069-44A1-9EB9-DA5C0E5434ED}" srcOrd="1" destOrd="0" presId="urn:microsoft.com/office/officeart/2005/8/layout/matrix1"/>
    <dgm:cxn modelId="{FC0C3E8F-A8C7-41AC-9821-8F80AF842D17}" type="presOf" srcId="{E5699767-D81A-4970-8505-848AE6DF4B0F}" destId="{D598579F-4B2E-4A09-A184-C4591683B3FD}" srcOrd="0" destOrd="0" presId="urn:microsoft.com/office/officeart/2005/8/layout/matrix1"/>
    <dgm:cxn modelId="{4B252B09-BCED-470C-A15E-F63C372B0B3D}" srcId="{1EF50D84-1EDD-4D3D-BF25-8D1F50CD6073}" destId="{7E0BCEC6-B482-4C9D-BE7E-A3FCEBCBEE13}" srcOrd="3" destOrd="0" parTransId="{5BE3F645-5D09-4587-845F-E3810B401FAC}" sibTransId="{E21DD1DC-F9EC-4DF4-B408-90DAA12977DB}"/>
    <dgm:cxn modelId="{AAEDEE12-2FE9-4588-B090-F159B386BD1A}" type="presOf" srcId="{C81AB501-5C52-458F-B94A-8DA6F7D2A253}" destId="{B74EDA36-AFA0-443C-B2EE-16477E3D41C8}" srcOrd="0" destOrd="0" presId="urn:microsoft.com/office/officeart/2005/8/layout/matrix1"/>
    <dgm:cxn modelId="{E5ED4314-045B-46F4-BDAD-434D14263691}" type="presOf" srcId="{7E0BCEC6-B482-4C9D-BE7E-A3FCEBCBEE13}" destId="{55EA907E-2960-4489-8871-7E0E496343A0}" srcOrd="1" destOrd="0" presId="urn:microsoft.com/office/officeart/2005/8/layout/matrix1"/>
    <dgm:cxn modelId="{44AB6E1E-18AE-41D9-B959-546BA1969A2F}" srcId="{1EF50D84-1EDD-4D3D-BF25-8D1F50CD6073}" destId="{E5699767-D81A-4970-8505-848AE6DF4B0F}" srcOrd="0" destOrd="0" parTransId="{6CF3A0A5-FD7A-4DC8-AD29-2408E19A33AE}" sibTransId="{CBA0014F-1DE4-45D3-B349-218B890C1B73}"/>
    <dgm:cxn modelId="{10353087-4BC1-41B8-AF34-D09702FB6724}" type="presOf" srcId="{55676B04-3481-446A-9701-0515DEDF800B}" destId="{F149BE39-805F-418A-8FF6-F8FA6B579D61}" srcOrd="1" destOrd="0" presId="urn:microsoft.com/office/officeart/2005/8/layout/matrix1"/>
    <dgm:cxn modelId="{49AD0CD6-9B3B-4C24-B7D9-D2552417E63B}" srcId="{1EF50D84-1EDD-4D3D-BF25-8D1F50CD6073}" destId="{55676B04-3481-446A-9701-0515DEDF800B}" srcOrd="2" destOrd="0" parTransId="{1EFB9DE1-7E9C-46C0-8982-8BEAC197EE55}" sibTransId="{C9C13652-604F-4969-9357-C6DFFD4722DA}"/>
    <dgm:cxn modelId="{BFB8F6D6-3B8C-41E7-84AE-533A04CD3E51}" type="presParOf" srcId="{D6AFA5F9-92F2-480F-9E3C-A655C7DFF2C3}" destId="{DBECC0FC-3B37-44EC-A9B1-7157A1B99374}" srcOrd="0" destOrd="0" presId="urn:microsoft.com/office/officeart/2005/8/layout/matrix1"/>
    <dgm:cxn modelId="{7C34C22E-2F06-4CD4-8520-1A724BBCB54A}" type="presParOf" srcId="{DBECC0FC-3B37-44EC-A9B1-7157A1B99374}" destId="{D598579F-4B2E-4A09-A184-C4591683B3FD}" srcOrd="0" destOrd="0" presId="urn:microsoft.com/office/officeart/2005/8/layout/matrix1"/>
    <dgm:cxn modelId="{34A863BD-605B-41EC-8A66-F8AAB07323FD}" type="presParOf" srcId="{DBECC0FC-3B37-44EC-A9B1-7157A1B99374}" destId="{51B46A4A-1518-4183-BE30-A59346096EC2}" srcOrd="1" destOrd="0" presId="urn:microsoft.com/office/officeart/2005/8/layout/matrix1"/>
    <dgm:cxn modelId="{46B114F0-1467-47C4-96B4-03CD85F9F0A9}" type="presParOf" srcId="{DBECC0FC-3B37-44EC-A9B1-7157A1B99374}" destId="{B74EDA36-AFA0-443C-B2EE-16477E3D41C8}" srcOrd="2" destOrd="0" presId="urn:microsoft.com/office/officeart/2005/8/layout/matrix1"/>
    <dgm:cxn modelId="{2573FA27-9D78-455D-ACB1-D5111D53D0B5}" type="presParOf" srcId="{DBECC0FC-3B37-44EC-A9B1-7157A1B99374}" destId="{365D43B4-F069-44A1-9EB9-DA5C0E5434ED}" srcOrd="3" destOrd="0" presId="urn:microsoft.com/office/officeart/2005/8/layout/matrix1"/>
    <dgm:cxn modelId="{A2A43F58-6FEE-4DF9-B0AE-E62901331748}" type="presParOf" srcId="{DBECC0FC-3B37-44EC-A9B1-7157A1B99374}" destId="{773CBB35-17A9-4027-87E5-724A10D916F9}" srcOrd="4" destOrd="0" presId="urn:microsoft.com/office/officeart/2005/8/layout/matrix1"/>
    <dgm:cxn modelId="{DC5E7155-702A-4C4B-A836-942D4EA0576E}" type="presParOf" srcId="{DBECC0FC-3B37-44EC-A9B1-7157A1B99374}" destId="{F149BE39-805F-418A-8FF6-F8FA6B579D61}" srcOrd="5" destOrd="0" presId="urn:microsoft.com/office/officeart/2005/8/layout/matrix1"/>
    <dgm:cxn modelId="{C5209DF0-8272-41AB-A1A1-9DEDB372B140}" type="presParOf" srcId="{DBECC0FC-3B37-44EC-A9B1-7157A1B99374}" destId="{0ECF464E-B390-4FC1-960A-1D45AB98822A}" srcOrd="6" destOrd="0" presId="urn:microsoft.com/office/officeart/2005/8/layout/matrix1"/>
    <dgm:cxn modelId="{A3AF361E-ED79-462D-97AF-103F33959B9E}" type="presParOf" srcId="{DBECC0FC-3B37-44EC-A9B1-7157A1B99374}" destId="{55EA907E-2960-4489-8871-7E0E496343A0}" srcOrd="7" destOrd="0" presId="urn:microsoft.com/office/officeart/2005/8/layout/matrix1"/>
    <dgm:cxn modelId="{2F56A85B-7458-4EDB-9509-2DF881198CCB}" type="presParOf" srcId="{D6AFA5F9-92F2-480F-9E3C-A655C7DFF2C3}" destId="{C8CB9C8D-5B5A-467E-8D9D-B8959773259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9DF81C-F06B-40B5-B877-343199338997}" type="doc">
      <dgm:prSet loTypeId="urn:microsoft.com/office/officeart/2005/8/layout/matrix1" loCatId="matrix" qsTypeId="urn:microsoft.com/office/officeart/2005/8/quickstyle/simple2" qsCatId="simple" csTypeId="urn:microsoft.com/office/officeart/2005/8/colors/accent0_3" csCatId="mainScheme" phldr="1"/>
      <dgm:spPr/>
      <dgm:t>
        <a:bodyPr/>
        <a:lstStyle/>
        <a:p>
          <a:endParaRPr lang="en-US"/>
        </a:p>
      </dgm:t>
    </dgm:pt>
    <dgm:pt modelId="{1EF50D84-1EDD-4D3D-BF25-8D1F50CD6073}">
      <dgm:prSet phldrT="[Text]" custT="1"/>
      <dgm:spPr/>
      <dgm:t>
        <a:bodyPr/>
        <a:lstStyle/>
        <a:p>
          <a:r>
            <a:rPr lang="en-US" sz="1600" b="1" dirty="0" smtClean="0">
              <a:solidFill>
                <a:schemeClr val="tx1"/>
              </a:solidFill>
            </a:rPr>
            <a:t>Educator Evaluation Training</a:t>
          </a:r>
          <a:endParaRPr lang="en-US" sz="1600" b="1" dirty="0">
            <a:solidFill>
              <a:schemeClr val="tx1"/>
            </a:solidFill>
          </a:endParaRPr>
        </a:p>
      </dgm:t>
    </dgm:pt>
    <dgm:pt modelId="{D63D67C2-53BE-4F18-A7C3-BBCDADC1F181}" type="parTrans" cxnId="{72633BB8-35F9-43F2-8B74-B0FC6437CF74}">
      <dgm:prSet/>
      <dgm:spPr/>
      <dgm:t>
        <a:bodyPr/>
        <a:lstStyle/>
        <a:p>
          <a:endParaRPr lang="en-US" sz="1400" b="1"/>
        </a:p>
      </dgm:t>
    </dgm:pt>
    <dgm:pt modelId="{F2CA47ED-2D0A-46B1-B04D-CC0303CBC986}" type="sibTrans" cxnId="{72633BB8-35F9-43F2-8B74-B0FC6437CF74}">
      <dgm:prSet/>
      <dgm:spPr/>
      <dgm:t>
        <a:bodyPr/>
        <a:lstStyle/>
        <a:p>
          <a:endParaRPr lang="en-US" sz="1400" b="1"/>
        </a:p>
      </dgm:t>
    </dgm:pt>
    <dgm:pt modelId="{E5699767-D81A-4970-8505-848AE6DF4B0F}">
      <dgm:prSet phldrT="[Text]" custT="1"/>
      <dgm:spPr/>
      <dgm:t>
        <a:bodyPr/>
        <a:lstStyle/>
        <a:p>
          <a:r>
            <a:rPr lang="en-US" sz="2000" b="1" dirty="0" smtClean="0"/>
            <a:t>Building a Foundation </a:t>
          </a:r>
          <a:br>
            <a:rPr lang="en-US" sz="2000" b="1" dirty="0" smtClean="0"/>
          </a:br>
          <a:endParaRPr lang="en-US" sz="2000" b="1" dirty="0"/>
        </a:p>
      </dgm:t>
    </dgm:pt>
    <dgm:pt modelId="{6CF3A0A5-FD7A-4DC8-AD29-2408E19A33AE}" type="parTrans" cxnId="{44AB6E1E-18AE-41D9-B959-546BA1969A2F}">
      <dgm:prSet/>
      <dgm:spPr/>
      <dgm:t>
        <a:bodyPr/>
        <a:lstStyle/>
        <a:p>
          <a:endParaRPr lang="en-US" sz="1400" b="1"/>
        </a:p>
      </dgm:t>
    </dgm:pt>
    <dgm:pt modelId="{CBA0014F-1DE4-45D3-B349-218B890C1B73}" type="sibTrans" cxnId="{44AB6E1E-18AE-41D9-B959-546BA1969A2F}">
      <dgm:prSet/>
      <dgm:spPr/>
      <dgm:t>
        <a:bodyPr/>
        <a:lstStyle/>
        <a:p>
          <a:endParaRPr lang="en-US" sz="1400" b="1"/>
        </a:p>
      </dgm:t>
    </dgm:pt>
    <dgm:pt modelId="{C81AB501-5C52-458F-B94A-8DA6F7D2A253}">
      <dgm:prSet phldrT="[Text]" custT="1"/>
      <dgm:spPr/>
      <dgm:t>
        <a:bodyPr/>
        <a:lstStyle/>
        <a:p>
          <a:r>
            <a:rPr lang="en-US" sz="2000" b="1" dirty="0" smtClean="0"/>
            <a:t>Probationary</a:t>
          </a:r>
          <a:endParaRPr lang="en-US" sz="2000" b="1" dirty="0"/>
        </a:p>
      </dgm:t>
    </dgm:pt>
    <dgm:pt modelId="{D73C44AB-1238-4350-9F58-5DEB764F4FF1}" type="parTrans" cxnId="{718957BA-2FD0-4E79-93D0-3BA7CD2A6558}">
      <dgm:prSet/>
      <dgm:spPr/>
      <dgm:t>
        <a:bodyPr/>
        <a:lstStyle/>
        <a:p>
          <a:endParaRPr lang="en-US" sz="1400" b="1"/>
        </a:p>
      </dgm:t>
    </dgm:pt>
    <dgm:pt modelId="{9B52B2B3-C1C6-4EEC-BC92-1D2861F33388}" type="sibTrans" cxnId="{718957BA-2FD0-4E79-93D0-3BA7CD2A6558}">
      <dgm:prSet/>
      <dgm:spPr/>
      <dgm:t>
        <a:bodyPr/>
        <a:lstStyle/>
        <a:p>
          <a:endParaRPr lang="en-US" sz="1400" b="1"/>
        </a:p>
      </dgm:t>
    </dgm:pt>
    <dgm:pt modelId="{55676B04-3481-446A-9701-0515DEDF800B}">
      <dgm:prSet phldrT="[Text]" custT="1"/>
      <dgm:spPr/>
      <dgm:t>
        <a:bodyPr/>
        <a:lstStyle/>
        <a:p>
          <a:r>
            <a:rPr lang="en-US" sz="2000" b="1" dirty="0" smtClean="0"/>
            <a:t>Evaluator Training and Feedback</a:t>
          </a:r>
          <a:endParaRPr lang="en-US" sz="2000" b="1" dirty="0"/>
        </a:p>
      </dgm:t>
    </dgm:pt>
    <dgm:pt modelId="{1EFB9DE1-7E9C-46C0-8982-8BEAC197EE55}" type="parTrans" cxnId="{49AD0CD6-9B3B-4C24-B7D9-D2552417E63B}">
      <dgm:prSet/>
      <dgm:spPr/>
      <dgm:t>
        <a:bodyPr/>
        <a:lstStyle/>
        <a:p>
          <a:endParaRPr lang="en-US" sz="1400" b="1"/>
        </a:p>
      </dgm:t>
    </dgm:pt>
    <dgm:pt modelId="{C9C13652-604F-4969-9357-C6DFFD4722DA}" type="sibTrans" cxnId="{49AD0CD6-9B3B-4C24-B7D9-D2552417E63B}">
      <dgm:prSet/>
      <dgm:spPr/>
      <dgm:t>
        <a:bodyPr/>
        <a:lstStyle/>
        <a:p>
          <a:endParaRPr lang="en-US" sz="1400" b="1"/>
        </a:p>
      </dgm:t>
    </dgm:pt>
    <dgm:pt modelId="{7E0BCEC6-B482-4C9D-BE7E-A3FCEBCBEE13}">
      <dgm:prSet phldrT="[Text]" custT="1"/>
      <dgm:spPr/>
      <dgm:t>
        <a:bodyPr/>
        <a:lstStyle/>
        <a:p>
          <a:r>
            <a:rPr lang="en-US" sz="2000" b="1" dirty="0" smtClean="0"/>
            <a:t>Student Growth Measures</a:t>
          </a:r>
          <a:endParaRPr lang="en-US" sz="2000" b="1" dirty="0"/>
        </a:p>
      </dgm:t>
    </dgm:pt>
    <dgm:pt modelId="{5BE3F645-5D09-4587-845F-E3810B401FAC}" type="parTrans" cxnId="{4B252B09-BCED-470C-A15E-F63C372B0B3D}">
      <dgm:prSet/>
      <dgm:spPr/>
      <dgm:t>
        <a:bodyPr/>
        <a:lstStyle/>
        <a:p>
          <a:endParaRPr lang="en-US" sz="1400" b="1"/>
        </a:p>
      </dgm:t>
    </dgm:pt>
    <dgm:pt modelId="{E21DD1DC-F9EC-4DF4-B408-90DAA12977DB}" type="sibTrans" cxnId="{4B252B09-BCED-470C-A15E-F63C372B0B3D}">
      <dgm:prSet/>
      <dgm:spPr/>
      <dgm:t>
        <a:bodyPr/>
        <a:lstStyle/>
        <a:p>
          <a:endParaRPr lang="en-US" sz="1400" b="1"/>
        </a:p>
      </dgm:t>
    </dgm:pt>
    <dgm:pt modelId="{D6AFA5F9-92F2-480F-9E3C-A655C7DFF2C3}" type="pres">
      <dgm:prSet presAssocID="{3A9DF81C-F06B-40B5-B877-343199338997}" presName="diagram" presStyleCnt="0">
        <dgm:presLayoutVars>
          <dgm:chMax val="1"/>
          <dgm:dir/>
          <dgm:animLvl val="ctr"/>
          <dgm:resizeHandles val="exact"/>
        </dgm:presLayoutVars>
      </dgm:prSet>
      <dgm:spPr/>
      <dgm:t>
        <a:bodyPr/>
        <a:lstStyle/>
        <a:p>
          <a:endParaRPr lang="en-US"/>
        </a:p>
      </dgm:t>
    </dgm:pt>
    <dgm:pt modelId="{DBECC0FC-3B37-44EC-A9B1-7157A1B99374}" type="pres">
      <dgm:prSet presAssocID="{3A9DF81C-F06B-40B5-B877-343199338997}" presName="matrix" presStyleCnt="0"/>
      <dgm:spPr/>
    </dgm:pt>
    <dgm:pt modelId="{D598579F-4B2E-4A09-A184-C4591683B3FD}" type="pres">
      <dgm:prSet presAssocID="{3A9DF81C-F06B-40B5-B877-343199338997}" presName="tile1" presStyleLbl="node1" presStyleIdx="0" presStyleCnt="4"/>
      <dgm:spPr/>
      <dgm:t>
        <a:bodyPr/>
        <a:lstStyle/>
        <a:p>
          <a:endParaRPr lang="en-US"/>
        </a:p>
      </dgm:t>
    </dgm:pt>
    <dgm:pt modelId="{51B46A4A-1518-4183-BE30-A59346096EC2}" type="pres">
      <dgm:prSet presAssocID="{3A9DF81C-F06B-40B5-B877-343199338997}" presName="tile1text" presStyleLbl="node1" presStyleIdx="0" presStyleCnt="4">
        <dgm:presLayoutVars>
          <dgm:chMax val="0"/>
          <dgm:chPref val="0"/>
          <dgm:bulletEnabled val="1"/>
        </dgm:presLayoutVars>
      </dgm:prSet>
      <dgm:spPr/>
      <dgm:t>
        <a:bodyPr/>
        <a:lstStyle/>
        <a:p>
          <a:endParaRPr lang="en-US"/>
        </a:p>
      </dgm:t>
    </dgm:pt>
    <dgm:pt modelId="{B74EDA36-AFA0-443C-B2EE-16477E3D41C8}" type="pres">
      <dgm:prSet presAssocID="{3A9DF81C-F06B-40B5-B877-343199338997}" presName="tile2" presStyleLbl="node1" presStyleIdx="1" presStyleCnt="4"/>
      <dgm:spPr/>
      <dgm:t>
        <a:bodyPr/>
        <a:lstStyle/>
        <a:p>
          <a:endParaRPr lang="en-US"/>
        </a:p>
      </dgm:t>
    </dgm:pt>
    <dgm:pt modelId="{365D43B4-F069-44A1-9EB9-DA5C0E5434ED}" type="pres">
      <dgm:prSet presAssocID="{3A9DF81C-F06B-40B5-B877-343199338997}" presName="tile2text" presStyleLbl="node1" presStyleIdx="1" presStyleCnt="4">
        <dgm:presLayoutVars>
          <dgm:chMax val="0"/>
          <dgm:chPref val="0"/>
          <dgm:bulletEnabled val="1"/>
        </dgm:presLayoutVars>
      </dgm:prSet>
      <dgm:spPr/>
      <dgm:t>
        <a:bodyPr/>
        <a:lstStyle/>
        <a:p>
          <a:endParaRPr lang="en-US"/>
        </a:p>
      </dgm:t>
    </dgm:pt>
    <dgm:pt modelId="{773CBB35-17A9-4027-87E5-724A10D916F9}" type="pres">
      <dgm:prSet presAssocID="{3A9DF81C-F06B-40B5-B877-343199338997}" presName="tile3" presStyleLbl="node1" presStyleIdx="2" presStyleCnt="4"/>
      <dgm:spPr/>
      <dgm:t>
        <a:bodyPr/>
        <a:lstStyle/>
        <a:p>
          <a:endParaRPr lang="en-US"/>
        </a:p>
      </dgm:t>
    </dgm:pt>
    <dgm:pt modelId="{F149BE39-805F-418A-8FF6-F8FA6B579D61}" type="pres">
      <dgm:prSet presAssocID="{3A9DF81C-F06B-40B5-B877-343199338997}" presName="tile3text" presStyleLbl="node1" presStyleIdx="2" presStyleCnt="4">
        <dgm:presLayoutVars>
          <dgm:chMax val="0"/>
          <dgm:chPref val="0"/>
          <dgm:bulletEnabled val="1"/>
        </dgm:presLayoutVars>
      </dgm:prSet>
      <dgm:spPr/>
      <dgm:t>
        <a:bodyPr/>
        <a:lstStyle/>
        <a:p>
          <a:endParaRPr lang="en-US"/>
        </a:p>
      </dgm:t>
    </dgm:pt>
    <dgm:pt modelId="{0ECF464E-B390-4FC1-960A-1D45AB98822A}" type="pres">
      <dgm:prSet presAssocID="{3A9DF81C-F06B-40B5-B877-343199338997}" presName="tile4" presStyleLbl="node1" presStyleIdx="3" presStyleCnt="4"/>
      <dgm:spPr/>
      <dgm:t>
        <a:bodyPr/>
        <a:lstStyle/>
        <a:p>
          <a:endParaRPr lang="en-US"/>
        </a:p>
      </dgm:t>
    </dgm:pt>
    <dgm:pt modelId="{55EA907E-2960-4489-8871-7E0E496343A0}" type="pres">
      <dgm:prSet presAssocID="{3A9DF81C-F06B-40B5-B877-343199338997}" presName="tile4text" presStyleLbl="node1" presStyleIdx="3" presStyleCnt="4">
        <dgm:presLayoutVars>
          <dgm:chMax val="0"/>
          <dgm:chPref val="0"/>
          <dgm:bulletEnabled val="1"/>
        </dgm:presLayoutVars>
      </dgm:prSet>
      <dgm:spPr/>
      <dgm:t>
        <a:bodyPr/>
        <a:lstStyle/>
        <a:p>
          <a:endParaRPr lang="en-US"/>
        </a:p>
      </dgm:t>
    </dgm:pt>
    <dgm:pt modelId="{C8CB9C8D-5B5A-467E-8D9D-B8959773259A}" type="pres">
      <dgm:prSet presAssocID="{3A9DF81C-F06B-40B5-B877-343199338997}" presName="centerTile" presStyleLbl="fgShp" presStyleIdx="0" presStyleCnt="1" custScaleX="163121">
        <dgm:presLayoutVars>
          <dgm:chMax val="0"/>
          <dgm:chPref val="0"/>
        </dgm:presLayoutVars>
      </dgm:prSet>
      <dgm:spPr/>
      <dgm:t>
        <a:bodyPr/>
        <a:lstStyle/>
        <a:p>
          <a:endParaRPr lang="en-US"/>
        </a:p>
      </dgm:t>
    </dgm:pt>
  </dgm:ptLst>
  <dgm:cxnLst>
    <dgm:cxn modelId="{D429BD1D-6F84-499E-B2B3-989650B1DF40}" type="presOf" srcId="{55676B04-3481-446A-9701-0515DEDF800B}" destId="{773CBB35-17A9-4027-87E5-724A10D916F9}" srcOrd="0" destOrd="0" presId="urn:microsoft.com/office/officeart/2005/8/layout/matrix1"/>
    <dgm:cxn modelId="{950C4EEE-8F97-4CC1-98ED-596A80EAFE84}" type="presOf" srcId="{C81AB501-5C52-458F-B94A-8DA6F7D2A253}" destId="{365D43B4-F069-44A1-9EB9-DA5C0E5434ED}" srcOrd="1" destOrd="0" presId="urn:microsoft.com/office/officeart/2005/8/layout/matrix1"/>
    <dgm:cxn modelId="{A5BB94DD-C671-42DF-9F5D-7B58A69EA931}" type="presOf" srcId="{1EF50D84-1EDD-4D3D-BF25-8D1F50CD6073}" destId="{C8CB9C8D-5B5A-467E-8D9D-B8959773259A}" srcOrd="0" destOrd="0" presId="urn:microsoft.com/office/officeart/2005/8/layout/matrix1"/>
    <dgm:cxn modelId="{49AD0CD6-9B3B-4C24-B7D9-D2552417E63B}" srcId="{1EF50D84-1EDD-4D3D-BF25-8D1F50CD6073}" destId="{55676B04-3481-446A-9701-0515DEDF800B}" srcOrd="2" destOrd="0" parTransId="{1EFB9DE1-7E9C-46C0-8982-8BEAC197EE55}" sibTransId="{C9C13652-604F-4969-9357-C6DFFD4722DA}"/>
    <dgm:cxn modelId="{C9953120-C13D-4C50-A00F-D19C4FC4CB81}" type="presOf" srcId="{3A9DF81C-F06B-40B5-B877-343199338997}" destId="{D6AFA5F9-92F2-480F-9E3C-A655C7DFF2C3}" srcOrd="0" destOrd="0" presId="urn:microsoft.com/office/officeart/2005/8/layout/matrix1"/>
    <dgm:cxn modelId="{6FD196DB-6301-4D88-9A95-4E81BE0DE6BD}" type="presOf" srcId="{E5699767-D81A-4970-8505-848AE6DF4B0F}" destId="{51B46A4A-1518-4183-BE30-A59346096EC2}" srcOrd="1" destOrd="0" presId="urn:microsoft.com/office/officeart/2005/8/layout/matrix1"/>
    <dgm:cxn modelId="{9CF56C34-53A6-42BD-9FB4-2F63B6F49279}" type="presOf" srcId="{55676B04-3481-446A-9701-0515DEDF800B}" destId="{F149BE39-805F-418A-8FF6-F8FA6B579D61}" srcOrd="1" destOrd="0" presId="urn:microsoft.com/office/officeart/2005/8/layout/matrix1"/>
    <dgm:cxn modelId="{3DEA78E1-BE7D-4307-9555-2551F00BE8DC}" type="presOf" srcId="{E5699767-D81A-4970-8505-848AE6DF4B0F}" destId="{D598579F-4B2E-4A09-A184-C4591683B3FD}" srcOrd="0" destOrd="0" presId="urn:microsoft.com/office/officeart/2005/8/layout/matrix1"/>
    <dgm:cxn modelId="{7C25C466-CC40-4584-BCB2-D2E9B6CBCF5B}" type="presOf" srcId="{7E0BCEC6-B482-4C9D-BE7E-A3FCEBCBEE13}" destId="{55EA907E-2960-4489-8871-7E0E496343A0}" srcOrd="1" destOrd="0" presId="urn:microsoft.com/office/officeart/2005/8/layout/matrix1"/>
    <dgm:cxn modelId="{6FB79C74-B44B-4A29-9241-E44E7BE03983}" type="presOf" srcId="{7E0BCEC6-B482-4C9D-BE7E-A3FCEBCBEE13}" destId="{0ECF464E-B390-4FC1-960A-1D45AB98822A}" srcOrd="0" destOrd="0" presId="urn:microsoft.com/office/officeart/2005/8/layout/matrix1"/>
    <dgm:cxn modelId="{72633BB8-35F9-43F2-8B74-B0FC6437CF74}" srcId="{3A9DF81C-F06B-40B5-B877-343199338997}" destId="{1EF50D84-1EDD-4D3D-BF25-8D1F50CD6073}" srcOrd="0" destOrd="0" parTransId="{D63D67C2-53BE-4F18-A7C3-BBCDADC1F181}" sibTransId="{F2CA47ED-2D0A-46B1-B04D-CC0303CBC986}"/>
    <dgm:cxn modelId="{AB7F0417-CBD5-4E89-9A29-A51BCB2B9007}" type="presOf" srcId="{C81AB501-5C52-458F-B94A-8DA6F7D2A253}" destId="{B74EDA36-AFA0-443C-B2EE-16477E3D41C8}" srcOrd="0" destOrd="0" presId="urn:microsoft.com/office/officeart/2005/8/layout/matrix1"/>
    <dgm:cxn modelId="{4B252B09-BCED-470C-A15E-F63C372B0B3D}" srcId="{1EF50D84-1EDD-4D3D-BF25-8D1F50CD6073}" destId="{7E0BCEC6-B482-4C9D-BE7E-A3FCEBCBEE13}" srcOrd="3" destOrd="0" parTransId="{5BE3F645-5D09-4587-845F-E3810B401FAC}" sibTransId="{E21DD1DC-F9EC-4DF4-B408-90DAA12977DB}"/>
    <dgm:cxn modelId="{718957BA-2FD0-4E79-93D0-3BA7CD2A6558}" srcId="{1EF50D84-1EDD-4D3D-BF25-8D1F50CD6073}" destId="{C81AB501-5C52-458F-B94A-8DA6F7D2A253}" srcOrd="1" destOrd="0" parTransId="{D73C44AB-1238-4350-9F58-5DEB764F4FF1}" sibTransId="{9B52B2B3-C1C6-4EEC-BC92-1D2861F33388}"/>
    <dgm:cxn modelId="{44AB6E1E-18AE-41D9-B959-546BA1969A2F}" srcId="{1EF50D84-1EDD-4D3D-BF25-8D1F50CD6073}" destId="{E5699767-D81A-4970-8505-848AE6DF4B0F}" srcOrd="0" destOrd="0" parTransId="{6CF3A0A5-FD7A-4DC8-AD29-2408E19A33AE}" sibTransId="{CBA0014F-1DE4-45D3-B349-218B890C1B73}"/>
    <dgm:cxn modelId="{2F01172B-8468-450A-8F7A-8470FF80AAF2}" type="presParOf" srcId="{D6AFA5F9-92F2-480F-9E3C-A655C7DFF2C3}" destId="{DBECC0FC-3B37-44EC-A9B1-7157A1B99374}" srcOrd="0" destOrd="0" presId="urn:microsoft.com/office/officeart/2005/8/layout/matrix1"/>
    <dgm:cxn modelId="{05FFEBF5-E7FB-4AB0-B253-FE2CDC2E382A}" type="presParOf" srcId="{DBECC0FC-3B37-44EC-A9B1-7157A1B99374}" destId="{D598579F-4B2E-4A09-A184-C4591683B3FD}" srcOrd="0" destOrd="0" presId="urn:microsoft.com/office/officeart/2005/8/layout/matrix1"/>
    <dgm:cxn modelId="{C25A0682-9AB2-4C1C-91C3-494BBCAFA1DE}" type="presParOf" srcId="{DBECC0FC-3B37-44EC-A9B1-7157A1B99374}" destId="{51B46A4A-1518-4183-BE30-A59346096EC2}" srcOrd="1" destOrd="0" presId="urn:microsoft.com/office/officeart/2005/8/layout/matrix1"/>
    <dgm:cxn modelId="{6EF648C9-D0C9-43A4-9A79-6A4496F30C01}" type="presParOf" srcId="{DBECC0FC-3B37-44EC-A9B1-7157A1B99374}" destId="{B74EDA36-AFA0-443C-B2EE-16477E3D41C8}" srcOrd="2" destOrd="0" presId="urn:microsoft.com/office/officeart/2005/8/layout/matrix1"/>
    <dgm:cxn modelId="{8D181C89-BC1F-41C9-934C-31A409DCE5D5}" type="presParOf" srcId="{DBECC0FC-3B37-44EC-A9B1-7157A1B99374}" destId="{365D43B4-F069-44A1-9EB9-DA5C0E5434ED}" srcOrd="3" destOrd="0" presId="urn:microsoft.com/office/officeart/2005/8/layout/matrix1"/>
    <dgm:cxn modelId="{FEC75694-8E96-40B2-AE71-1A6C67FF6962}" type="presParOf" srcId="{DBECC0FC-3B37-44EC-A9B1-7157A1B99374}" destId="{773CBB35-17A9-4027-87E5-724A10D916F9}" srcOrd="4" destOrd="0" presId="urn:microsoft.com/office/officeart/2005/8/layout/matrix1"/>
    <dgm:cxn modelId="{41270314-A85D-4E16-BA5F-4940FE9FF2A2}" type="presParOf" srcId="{DBECC0FC-3B37-44EC-A9B1-7157A1B99374}" destId="{F149BE39-805F-418A-8FF6-F8FA6B579D61}" srcOrd="5" destOrd="0" presId="urn:microsoft.com/office/officeart/2005/8/layout/matrix1"/>
    <dgm:cxn modelId="{6358CFF8-F9F6-4AE0-9798-27972CFFAE15}" type="presParOf" srcId="{DBECC0FC-3B37-44EC-A9B1-7157A1B99374}" destId="{0ECF464E-B390-4FC1-960A-1D45AB98822A}" srcOrd="6" destOrd="0" presId="urn:microsoft.com/office/officeart/2005/8/layout/matrix1"/>
    <dgm:cxn modelId="{4A989D9E-33B3-4963-B09F-7A640280AB8C}" type="presParOf" srcId="{DBECC0FC-3B37-44EC-A9B1-7157A1B99374}" destId="{55EA907E-2960-4489-8871-7E0E496343A0}" srcOrd="7" destOrd="0" presId="urn:microsoft.com/office/officeart/2005/8/layout/matrix1"/>
    <dgm:cxn modelId="{54E11FDC-91C9-4269-98E4-19C0CEB75689}" type="presParOf" srcId="{D6AFA5F9-92F2-480F-9E3C-A655C7DFF2C3}" destId="{C8CB9C8D-5B5A-467E-8D9D-B8959773259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9DF81C-F06B-40B5-B877-343199338997}" type="doc">
      <dgm:prSet loTypeId="urn:microsoft.com/office/officeart/2005/8/layout/matrix1" loCatId="matrix" qsTypeId="urn:microsoft.com/office/officeart/2005/8/quickstyle/simple2" qsCatId="simple" csTypeId="urn:microsoft.com/office/officeart/2005/8/colors/accent0_3" csCatId="mainScheme" phldr="1"/>
      <dgm:spPr/>
      <dgm:t>
        <a:bodyPr/>
        <a:lstStyle/>
        <a:p>
          <a:endParaRPr lang="en-US"/>
        </a:p>
      </dgm:t>
    </dgm:pt>
    <dgm:pt modelId="{1EF50D84-1EDD-4D3D-BF25-8D1F50CD6073}">
      <dgm:prSet phldrT="[Text]" custT="1"/>
      <dgm:spPr/>
      <dgm:t>
        <a:bodyPr/>
        <a:lstStyle/>
        <a:p>
          <a:r>
            <a:rPr lang="en-US" sz="1600" b="1" dirty="0" smtClean="0">
              <a:solidFill>
                <a:schemeClr val="tx1"/>
              </a:solidFill>
            </a:rPr>
            <a:t>Educator Evaluation Training</a:t>
          </a:r>
          <a:endParaRPr lang="en-US" sz="1600" b="1" dirty="0">
            <a:solidFill>
              <a:schemeClr val="tx1"/>
            </a:solidFill>
          </a:endParaRPr>
        </a:p>
      </dgm:t>
    </dgm:pt>
    <dgm:pt modelId="{D63D67C2-53BE-4F18-A7C3-BBCDADC1F181}" type="parTrans" cxnId="{72633BB8-35F9-43F2-8B74-B0FC6437CF74}">
      <dgm:prSet/>
      <dgm:spPr/>
      <dgm:t>
        <a:bodyPr/>
        <a:lstStyle/>
        <a:p>
          <a:endParaRPr lang="en-US" sz="1400" b="1"/>
        </a:p>
      </dgm:t>
    </dgm:pt>
    <dgm:pt modelId="{F2CA47ED-2D0A-46B1-B04D-CC0303CBC986}" type="sibTrans" cxnId="{72633BB8-35F9-43F2-8B74-B0FC6437CF74}">
      <dgm:prSet/>
      <dgm:spPr/>
      <dgm:t>
        <a:bodyPr/>
        <a:lstStyle/>
        <a:p>
          <a:endParaRPr lang="en-US" sz="1400" b="1"/>
        </a:p>
      </dgm:t>
    </dgm:pt>
    <dgm:pt modelId="{E5699767-D81A-4970-8505-848AE6DF4B0F}">
      <dgm:prSet phldrT="[Text]" custT="1"/>
      <dgm:spPr/>
      <dgm:t>
        <a:bodyPr/>
        <a:lstStyle/>
        <a:p>
          <a:r>
            <a:rPr lang="en-US" sz="2000" b="1" dirty="0" smtClean="0"/>
            <a:t>Foundation </a:t>
          </a:r>
          <a:br>
            <a:rPr lang="en-US" sz="2000" b="1" dirty="0" smtClean="0"/>
          </a:br>
          <a:endParaRPr lang="en-US" sz="2000" b="1" dirty="0"/>
        </a:p>
      </dgm:t>
    </dgm:pt>
    <dgm:pt modelId="{6CF3A0A5-FD7A-4DC8-AD29-2408E19A33AE}" type="parTrans" cxnId="{44AB6E1E-18AE-41D9-B959-546BA1969A2F}">
      <dgm:prSet/>
      <dgm:spPr/>
      <dgm:t>
        <a:bodyPr/>
        <a:lstStyle/>
        <a:p>
          <a:endParaRPr lang="en-US" sz="1400" b="1"/>
        </a:p>
      </dgm:t>
    </dgm:pt>
    <dgm:pt modelId="{CBA0014F-1DE4-45D3-B349-218B890C1B73}" type="sibTrans" cxnId="{44AB6E1E-18AE-41D9-B959-546BA1969A2F}">
      <dgm:prSet/>
      <dgm:spPr/>
      <dgm:t>
        <a:bodyPr/>
        <a:lstStyle/>
        <a:p>
          <a:endParaRPr lang="en-US" sz="1400" b="1"/>
        </a:p>
      </dgm:t>
    </dgm:pt>
    <dgm:pt modelId="{C81AB501-5C52-458F-B94A-8DA6F7D2A253}">
      <dgm:prSet phldrT="[Text]" custT="1"/>
      <dgm:spPr/>
      <dgm:t>
        <a:bodyPr/>
        <a:lstStyle/>
        <a:p>
          <a:r>
            <a:rPr lang="en-US" sz="2000" b="1" dirty="0" smtClean="0"/>
            <a:t>Probationary</a:t>
          </a:r>
          <a:endParaRPr lang="en-US" sz="2000" b="1" dirty="0"/>
        </a:p>
      </dgm:t>
    </dgm:pt>
    <dgm:pt modelId="{D73C44AB-1238-4350-9F58-5DEB764F4FF1}" type="parTrans" cxnId="{718957BA-2FD0-4E79-93D0-3BA7CD2A6558}">
      <dgm:prSet/>
      <dgm:spPr/>
      <dgm:t>
        <a:bodyPr/>
        <a:lstStyle/>
        <a:p>
          <a:endParaRPr lang="en-US" sz="1400" b="1"/>
        </a:p>
      </dgm:t>
    </dgm:pt>
    <dgm:pt modelId="{9B52B2B3-C1C6-4EEC-BC92-1D2861F33388}" type="sibTrans" cxnId="{718957BA-2FD0-4E79-93D0-3BA7CD2A6558}">
      <dgm:prSet/>
      <dgm:spPr/>
      <dgm:t>
        <a:bodyPr/>
        <a:lstStyle/>
        <a:p>
          <a:endParaRPr lang="en-US" sz="1400" b="1"/>
        </a:p>
      </dgm:t>
    </dgm:pt>
    <dgm:pt modelId="{55676B04-3481-446A-9701-0515DEDF800B}">
      <dgm:prSet phldrT="[Text]" custT="1"/>
      <dgm:spPr/>
      <dgm:t>
        <a:bodyPr/>
        <a:lstStyle/>
        <a:p>
          <a:r>
            <a:rPr lang="en-US" sz="2000" b="1" dirty="0" smtClean="0"/>
            <a:t>Evaluator Training and Feedback</a:t>
          </a:r>
          <a:endParaRPr lang="en-US" sz="2000" b="1" dirty="0"/>
        </a:p>
      </dgm:t>
    </dgm:pt>
    <dgm:pt modelId="{1EFB9DE1-7E9C-46C0-8982-8BEAC197EE55}" type="parTrans" cxnId="{49AD0CD6-9B3B-4C24-B7D9-D2552417E63B}">
      <dgm:prSet/>
      <dgm:spPr/>
      <dgm:t>
        <a:bodyPr/>
        <a:lstStyle/>
        <a:p>
          <a:endParaRPr lang="en-US" sz="1400" b="1"/>
        </a:p>
      </dgm:t>
    </dgm:pt>
    <dgm:pt modelId="{C9C13652-604F-4969-9357-C6DFFD4722DA}" type="sibTrans" cxnId="{49AD0CD6-9B3B-4C24-B7D9-D2552417E63B}">
      <dgm:prSet/>
      <dgm:spPr/>
      <dgm:t>
        <a:bodyPr/>
        <a:lstStyle/>
        <a:p>
          <a:endParaRPr lang="en-US" sz="1400" b="1"/>
        </a:p>
      </dgm:t>
    </dgm:pt>
    <dgm:pt modelId="{7E0BCEC6-B482-4C9D-BE7E-A3FCEBCBEE13}">
      <dgm:prSet phldrT="[Text]" custT="1"/>
      <dgm:spPr/>
      <dgm:t>
        <a:bodyPr/>
        <a:lstStyle/>
        <a:p>
          <a:r>
            <a:rPr lang="en-US" sz="2000" b="1" dirty="0" smtClean="0"/>
            <a:t>Student Growth Measures</a:t>
          </a:r>
          <a:endParaRPr lang="en-US" sz="2000" b="1" dirty="0"/>
        </a:p>
      </dgm:t>
    </dgm:pt>
    <dgm:pt modelId="{5BE3F645-5D09-4587-845F-E3810B401FAC}" type="parTrans" cxnId="{4B252B09-BCED-470C-A15E-F63C372B0B3D}">
      <dgm:prSet/>
      <dgm:spPr/>
      <dgm:t>
        <a:bodyPr/>
        <a:lstStyle/>
        <a:p>
          <a:endParaRPr lang="en-US" sz="1400" b="1"/>
        </a:p>
      </dgm:t>
    </dgm:pt>
    <dgm:pt modelId="{E21DD1DC-F9EC-4DF4-B408-90DAA12977DB}" type="sibTrans" cxnId="{4B252B09-BCED-470C-A15E-F63C372B0B3D}">
      <dgm:prSet/>
      <dgm:spPr/>
      <dgm:t>
        <a:bodyPr/>
        <a:lstStyle/>
        <a:p>
          <a:endParaRPr lang="en-US" sz="1400" b="1"/>
        </a:p>
      </dgm:t>
    </dgm:pt>
    <dgm:pt modelId="{D6AFA5F9-92F2-480F-9E3C-A655C7DFF2C3}" type="pres">
      <dgm:prSet presAssocID="{3A9DF81C-F06B-40B5-B877-343199338997}" presName="diagram" presStyleCnt="0">
        <dgm:presLayoutVars>
          <dgm:chMax val="1"/>
          <dgm:dir/>
          <dgm:animLvl val="ctr"/>
          <dgm:resizeHandles val="exact"/>
        </dgm:presLayoutVars>
      </dgm:prSet>
      <dgm:spPr/>
      <dgm:t>
        <a:bodyPr/>
        <a:lstStyle/>
        <a:p>
          <a:endParaRPr lang="en-US"/>
        </a:p>
      </dgm:t>
    </dgm:pt>
    <dgm:pt modelId="{DBECC0FC-3B37-44EC-A9B1-7157A1B99374}" type="pres">
      <dgm:prSet presAssocID="{3A9DF81C-F06B-40B5-B877-343199338997}" presName="matrix" presStyleCnt="0"/>
      <dgm:spPr/>
    </dgm:pt>
    <dgm:pt modelId="{D598579F-4B2E-4A09-A184-C4591683B3FD}" type="pres">
      <dgm:prSet presAssocID="{3A9DF81C-F06B-40B5-B877-343199338997}" presName="tile1" presStyleLbl="node1" presStyleIdx="0" presStyleCnt="4"/>
      <dgm:spPr/>
      <dgm:t>
        <a:bodyPr/>
        <a:lstStyle/>
        <a:p>
          <a:endParaRPr lang="en-US"/>
        </a:p>
      </dgm:t>
    </dgm:pt>
    <dgm:pt modelId="{51B46A4A-1518-4183-BE30-A59346096EC2}" type="pres">
      <dgm:prSet presAssocID="{3A9DF81C-F06B-40B5-B877-343199338997}" presName="tile1text" presStyleLbl="node1" presStyleIdx="0" presStyleCnt="4">
        <dgm:presLayoutVars>
          <dgm:chMax val="0"/>
          <dgm:chPref val="0"/>
          <dgm:bulletEnabled val="1"/>
        </dgm:presLayoutVars>
      </dgm:prSet>
      <dgm:spPr/>
      <dgm:t>
        <a:bodyPr/>
        <a:lstStyle/>
        <a:p>
          <a:endParaRPr lang="en-US"/>
        </a:p>
      </dgm:t>
    </dgm:pt>
    <dgm:pt modelId="{B74EDA36-AFA0-443C-B2EE-16477E3D41C8}" type="pres">
      <dgm:prSet presAssocID="{3A9DF81C-F06B-40B5-B877-343199338997}" presName="tile2" presStyleLbl="node1" presStyleIdx="1" presStyleCnt="4"/>
      <dgm:spPr/>
      <dgm:t>
        <a:bodyPr/>
        <a:lstStyle/>
        <a:p>
          <a:endParaRPr lang="en-US"/>
        </a:p>
      </dgm:t>
    </dgm:pt>
    <dgm:pt modelId="{365D43B4-F069-44A1-9EB9-DA5C0E5434ED}" type="pres">
      <dgm:prSet presAssocID="{3A9DF81C-F06B-40B5-B877-343199338997}" presName="tile2text" presStyleLbl="node1" presStyleIdx="1" presStyleCnt="4">
        <dgm:presLayoutVars>
          <dgm:chMax val="0"/>
          <dgm:chPref val="0"/>
          <dgm:bulletEnabled val="1"/>
        </dgm:presLayoutVars>
      </dgm:prSet>
      <dgm:spPr/>
      <dgm:t>
        <a:bodyPr/>
        <a:lstStyle/>
        <a:p>
          <a:endParaRPr lang="en-US"/>
        </a:p>
      </dgm:t>
    </dgm:pt>
    <dgm:pt modelId="{773CBB35-17A9-4027-87E5-724A10D916F9}" type="pres">
      <dgm:prSet presAssocID="{3A9DF81C-F06B-40B5-B877-343199338997}" presName="tile3" presStyleLbl="node1" presStyleIdx="2" presStyleCnt="4"/>
      <dgm:spPr/>
      <dgm:t>
        <a:bodyPr/>
        <a:lstStyle/>
        <a:p>
          <a:endParaRPr lang="en-US"/>
        </a:p>
      </dgm:t>
    </dgm:pt>
    <dgm:pt modelId="{F149BE39-805F-418A-8FF6-F8FA6B579D61}" type="pres">
      <dgm:prSet presAssocID="{3A9DF81C-F06B-40B5-B877-343199338997}" presName="tile3text" presStyleLbl="node1" presStyleIdx="2" presStyleCnt="4">
        <dgm:presLayoutVars>
          <dgm:chMax val="0"/>
          <dgm:chPref val="0"/>
          <dgm:bulletEnabled val="1"/>
        </dgm:presLayoutVars>
      </dgm:prSet>
      <dgm:spPr/>
      <dgm:t>
        <a:bodyPr/>
        <a:lstStyle/>
        <a:p>
          <a:endParaRPr lang="en-US"/>
        </a:p>
      </dgm:t>
    </dgm:pt>
    <dgm:pt modelId="{0ECF464E-B390-4FC1-960A-1D45AB98822A}" type="pres">
      <dgm:prSet presAssocID="{3A9DF81C-F06B-40B5-B877-343199338997}" presName="tile4" presStyleLbl="node1" presStyleIdx="3" presStyleCnt="4"/>
      <dgm:spPr/>
      <dgm:t>
        <a:bodyPr/>
        <a:lstStyle/>
        <a:p>
          <a:endParaRPr lang="en-US"/>
        </a:p>
      </dgm:t>
    </dgm:pt>
    <dgm:pt modelId="{55EA907E-2960-4489-8871-7E0E496343A0}" type="pres">
      <dgm:prSet presAssocID="{3A9DF81C-F06B-40B5-B877-343199338997}" presName="tile4text" presStyleLbl="node1" presStyleIdx="3" presStyleCnt="4">
        <dgm:presLayoutVars>
          <dgm:chMax val="0"/>
          <dgm:chPref val="0"/>
          <dgm:bulletEnabled val="1"/>
        </dgm:presLayoutVars>
      </dgm:prSet>
      <dgm:spPr/>
      <dgm:t>
        <a:bodyPr/>
        <a:lstStyle/>
        <a:p>
          <a:endParaRPr lang="en-US"/>
        </a:p>
      </dgm:t>
    </dgm:pt>
    <dgm:pt modelId="{C8CB9C8D-5B5A-467E-8D9D-B8959773259A}" type="pres">
      <dgm:prSet presAssocID="{3A9DF81C-F06B-40B5-B877-343199338997}" presName="centerTile" presStyleLbl="fgShp" presStyleIdx="0" presStyleCnt="1" custScaleX="163121">
        <dgm:presLayoutVars>
          <dgm:chMax val="0"/>
          <dgm:chPref val="0"/>
        </dgm:presLayoutVars>
      </dgm:prSet>
      <dgm:spPr/>
      <dgm:t>
        <a:bodyPr/>
        <a:lstStyle/>
        <a:p>
          <a:endParaRPr lang="en-US"/>
        </a:p>
      </dgm:t>
    </dgm:pt>
  </dgm:ptLst>
  <dgm:cxnLst>
    <dgm:cxn modelId="{718957BA-2FD0-4E79-93D0-3BA7CD2A6558}" srcId="{1EF50D84-1EDD-4D3D-BF25-8D1F50CD6073}" destId="{C81AB501-5C52-458F-B94A-8DA6F7D2A253}" srcOrd="1" destOrd="0" parTransId="{D73C44AB-1238-4350-9F58-5DEB764F4FF1}" sibTransId="{9B52B2B3-C1C6-4EEC-BC92-1D2861F33388}"/>
    <dgm:cxn modelId="{71015277-FCDA-4587-A986-014837DE5F0B}" type="presOf" srcId="{C81AB501-5C52-458F-B94A-8DA6F7D2A253}" destId="{B74EDA36-AFA0-443C-B2EE-16477E3D41C8}" srcOrd="0" destOrd="0" presId="urn:microsoft.com/office/officeart/2005/8/layout/matrix1"/>
    <dgm:cxn modelId="{CC70CAD9-1A9B-43C4-BC1F-1F520CD8D040}" type="presOf" srcId="{55676B04-3481-446A-9701-0515DEDF800B}" destId="{F149BE39-805F-418A-8FF6-F8FA6B579D61}" srcOrd="1" destOrd="0" presId="urn:microsoft.com/office/officeart/2005/8/layout/matrix1"/>
    <dgm:cxn modelId="{163DAE25-716B-41BC-826A-5AB079A16DEB}" type="presOf" srcId="{1EF50D84-1EDD-4D3D-BF25-8D1F50CD6073}" destId="{C8CB9C8D-5B5A-467E-8D9D-B8959773259A}" srcOrd="0" destOrd="0" presId="urn:microsoft.com/office/officeart/2005/8/layout/matrix1"/>
    <dgm:cxn modelId="{A1244181-7706-4814-B717-1984C91E122C}" type="presOf" srcId="{E5699767-D81A-4970-8505-848AE6DF4B0F}" destId="{51B46A4A-1518-4183-BE30-A59346096EC2}" srcOrd="1" destOrd="0" presId="urn:microsoft.com/office/officeart/2005/8/layout/matrix1"/>
    <dgm:cxn modelId="{FFDA38E4-156E-4AB9-A39D-B7BF66330C09}" type="presOf" srcId="{C81AB501-5C52-458F-B94A-8DA6F7D2A253}" destId="{365D43B4-F069-44A1-9EB9-DA5C0E5434ED}" srcOrd="1" destOrd="0" presId="urn:microsoft.com/office/officeart/2005/8/layout/matrix1"/>
    <dgm:cxn modelId="{72633BB8-35F9-43F2-8B74-B0FC6437CF74}" srcId="{3A9DF81C-F06B-40B5-B877-343199338997}" destId="{1EF50D84-1EDD-4D3D-BF25-8D1F50CD6073}" srcOrd="0" destOrd="0" parTransId="{D63D67C2-53BE-4F18-A7C3-BBCDADC1F181}" sibTransId="{F2CA47ED-2D0A-46B1-B04D-CC0303CBC986}"/>
    <dgm:cxn modelId="{4790518D-0ADD-4815-8E3F-D3BC0831AEB0}" type="presOf" srcId="{7E0BCEC6-B482-4C9D-BE7E-A3FCEBCBEE13}" destId="{55EA907E-2960-4489-8871-7E0E496343A0}" srcOrd="1" destOrd="0" presId="urn:microsoft.com/office/officeart/2005/8/layout/matrix1"/>
    <dgm:cxn modelId="{4B252B09-BCED-470C-A15E-F63C372B0B3D}" srcId="{1EF50D84-1EDD-4D3D-BF25-8D1F50CD6073}" destId="{7E0BCEC6-B482-4C9D-BE7E-A3FCEBCBEE13}" srcOrd="3" destOrd="0" parTransId="{5BE3F645-5D09-4587-845F-E3810B401FAC}" sibTransId="{E21DD1DC-F9EC-4DF4-B408-90DAA12977DB}"/>
    <dgm:cxn modelId="{B6ADFD3B-ED84-455B-BDE5-2FB6C31B6E77}" type="presOf" srcId="{3A9DF81C-F06B-40B5-B877-343199338997}" destId="{D6AFA5F9-92F2-480F-9E3C-A655C7DFF2C3}" srcOrd="0" destOrd="0" presId="urn:microsoft.com/office/officeart/2005/8/layout/matrix1"/>
    <dgm:cxn modelId="{44AB6E1E-18AE-41D9-B959-546BA1969A2F}" srcId="{1EF50D84-1EDD-4D3D-BF25-8D1F50CD6073}" destId="{E5699767-D81A-4970-8505-848AE6DF4B0F}" srcOrd="0" destOrd="0" parTransId="{6CF3A0A5-FD7A-4DC8-AD29-2408E19A33AE}" sibTransId="{CBA0014F-1DE4-45D3-B349-218B890C1B73}"/>
    <dgm:cxn modelId="{8534B863-44CB-4F9A-A772-D9EABD7DCF17}" type="presOf" srcId="{E5699767-D81A-4970-8505-848AE6DF4B0F}" destId="{D598579F-4B2E-4A09-A184-C4591683B3FD}" srcOrd="0" destOrd="0" presId="urn:microsoft.com/office/officeart/2005/8/layout/matrix1"/>
    <dgm:cxn modelId="{4371B663-DD0B-40C2-B2EC-29428A55B7DE}" type="presOf" srcId="{7E0BCEC6-B482-4C9D-BE7E-A3FCEBCBEE13}" destId="{0ECF464E-B390-4FC1-960A-1D45AB98822A}" srcOrd="0" destOrd="0" presId="urn:microsoft.com/office/officeart/2005/8/layout/matrix1"/>
    <dgm:cxn modelId="{62A5554A-EE19-43A3-9F14-03B42830076D}" type="presOf" srcId="{55676B04-3481-446A-9701-0515DEDF800B}" destId="{773CBB35-17A9-4027-87E5-724A10D916F9}" srcOrd="0" destOrd="0" presId="urn:microsoft.com/office/officeart/2005/8/layout/matrix1"/>
    <dgm:cxn modelId="{49AD0CD6-9B3B-4C24-B7D9-D2552417E63B}" srcId="{1EF50D84-1EDD-4D3D-BF25-8D1F50CD6073}" destId="{55676B04-3481-446A-9701-0515DEDF800B}" srcOrd="2" destOrd="0" parTransId="{1EFB9DE1-7E9C-46C0-8982-8BEAC197EE55}" sibTransId="{C9C13652-604F-4969-9357-C6DFFD4722DA}"/>
    <dgm:cxn modelId="{97A49AA2-7464-4EA0-8552-2735AA4DE072}" type="presParOf" srcId="{D6AFA5F9-92F2-480F-9E3C-A655C7DFF2C3}" destId="{DBECC0FC-3B37-44EC-A9B1-7157A1B99374}" srcOrd="0" destOrd="0" presId="urn:microsoft.com/office/officeart/2005/8/layout/matrix1"/>
    <dgm:cxn modelId="{ADB5BDA4-8A5D-4309-A3F4-F6435F7D83BA}" type="presParOf" srcId="{DBECC0FC-3B37-44EC-A9B1-7157A1B99374}" destId="{D598579F-4B2E-4A09-A184-C4591683B3FD}" srcOrd="0" destOrd="0" presId="urn:microsoft.com/office/officeart/2005/8/layout/matrix1"/>
    <dgm:cxn modelId="{A354C349-1342-475D-B72E-ABBF15F2C449}" type="presParOf" srcId="{DBECC0FC-3B37-44EC-A9B1-7157A1B99374}" destId="{51B46A4A-1518-4183-BE30-A59346096EC2}" srcOrd="1" destOrd="0" presId="urn:microsoft.com/office/officeart/2005/8/layout/matrix1"/>
    <dgm:cxn modelId="{D80B9352-A9DB-4AB4-A8F1-4858D9388B2B}" type="presParOf" srcId="{DBECC0FC-3B37-44EC-A9B1-7157A1B99374}" destId="{B74EDA36-AFA0-443C-B2EE-16477E3D41C8}" srcOrd="2" destOrd="0" presId="urn:microsoft.com/office/officeart/2005/8/layout/matrix1"/>
    <dgm:cxn modelId="{9605C8D2-DBE1-4A32-965F-024E1B150F9E}" type="presParOf" srcId="{DBECC0FC-3B37-44EC-A9B1-7157A1B99374}" destId="{365D43B4-F069-44A1-9EB9-DA5C0E5434ED}" srcOrd="3" destOrd="0" presId="urn:microsoft.com/office/officeart/2005/8/layout/matrix1"/>
    <dgm:cxn modelId="{DFD74AE9-FC60-49B5-963C-D277CC8883BB}" type="presParOf" srcId="{DBECC0FC-3B37-44EC-A9B1-7157A1B99374}" destId="{773CBB35-17A9-4027-87E5-724A10D916F9}" srcOrd="4" destOrd="0" presId="urn:microsoft.com/office/officeart/2005/8/layout/matrix1"/>
    <dgm:cxn modelId="{8D747FA3-D10F-4E35-9B28-32A8B5F2BB36}" type="presParOf" srcId="{DBECC0FC-3B37-44EC-A9B1-7157A1B99374}" destId="{F149BE39-805F-418A-8FF6-F8FA6B579D61}" srcOrd="5" destOrd="0" presId="urn:microsoft.com/office/officeart/2005/8/layout/matrix1"/>
    <dgm:cxn modelId="{7E2F134F-5D04-49D3-A506-5C3C9A5BE62A}" type="presParOf" srcId="{DBECC0FC-3B37-44EC-A9B1-7157A1B99374}" destId="{0ECF464E-B390-4FC1-960A-1D45AB98822A}" srcOrd="6" destOrd="0" presId="urn:microsoft.com/office/officeart/2005/8/layout/matrix1"/>
    <dgm:cxn modelId="{2161DF94-6612-418A-8D52-871C69ABBEA8}" type="presParOf" srcId="{DBECC0FC-3B37-44EC-A9B1-7157A1B99374}" destId="{55EA907E-2960-4489-8871-7E0E496343A0}" srcOrd="7" destOrd="0" presId="urn:microsoft.com/office/officeart/2005/8/layout/matrix1"/>
    <dgm:cxn modelId="{12EE5637-A8B7-422D-B109-3E3CAB0671EB}" type="presParOf" srcId="{D6AFA5F9-92F2-480F-9E3C-A655C7DFF2C3}" destId="{C8CB9C8D-5B5A-467E-8D9D-B8959773259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CF4FD2-5CA6-4906-85D6-7A594E54BE5A}" type="doc">
      <dgm:prSet loTypeId="urn:microsoft.com/office/officeart/2005/8/layout/lProcess1" loCatId="process" qsTypeId="urn:microsoft.com/office/officeart/2005/8/quickstyle/simple2" qsCatId="simple" csTypeId="urn:microsoft.com/office/officeart/2005/8/colors/accent0_3" csCatId="mainScheme" phldr="1"/>
      <dgm:spPr/>
      <dgm:t>
        <a:bodyPr/>
        <a:lstStyle/>
        <a:p>
          <a:endParaRPr lang="en-US"/>
        </a:p>
      </dgm:t>
    </dgm:pt>
    <dgm:pt modelId="{154188EC-EFD8-4D1A-A1AF-88AF4A02F002}">
      <dgm:prSet phldrT="[Text]" custT="1"/>
      <dgm:spPr/>
      <dgm:t>
        <a:bodyPr/>
        <a:lstStyle/>
        <a:p>
          <a:r>
            <a:rPr lang="en-US" sz="4400" b="1" dirty="0" smtClean="0">
              <a:latin typeface="Arial Narrow" panose="020B0606020202030204" pitchFamily="34" charset="0"/>
            </a:rPr>
            <a:t>Formative</a:t>
          </a:r>
          <a:endParaRPr lang="en-US" sz="4400" b="1" dirty="0">
            <a:latin typeface="Arial Narrow" panose="020B0606020202030204" pitchFamily="34" charset="0"/>
          </a:endParaRPr>
        </a:p>
      </dgm:t>
    </dgm:pt>
    <dgm:pt modelId="{E1E647AE-65AE-49A6-9894-92CC120313D2}" type="parTrans" cxnId="{872F7406-2026-4BBF-B583-758CA1C743F4}">
      <dgm:prSet/>
      <dgm:spPr/>
      <dgm:t>
        <a:bodyPr/>
        <a:lstStyle/>
        <a:p>
          <a:endParaRPr lang="en-US" sz="4000" b="1">
            <a:latin typeface="Arial Narrow" panose="020B0606020202030204" pitchFamily="34" charset="0"/>
          </a:endParaRPr>
        </a:p>
      </dgm:t>
    </dgm:pt>
    <dgm:pt modelId="{5BAEAAAD-9285-4D86-9D6D-6A37C3ECD6E1}" type="sibTrans" cxnId="{872F7406-2026-4BBF-B583-758CA1C743F4}">
      <dgm:prSet/>
      <dgm:spPr/>
      <dgm:t>
        <a:bodyPr/>
        <a:lstStyle/>
        <a:p>
          <a:endParaRPr lang="en-US" sz="4000" b="1">
            <a:latin typeface="Arial Narrow" panose="020B0606020202030204" pitchFamily="34" charset="0"/>
          </a:endParaRPr>
        </a:p>
      </dgm:t>
    </dgm:pt>
    <dgm:pt modelId="{EF0DD51D-913E-4A84-B6BC-C028CCF66AD3}">
      <dgm:prSet phldrT="[Text]" custT="1"/>
      <dgm:spPr/>
      <dgm:t>
        <a:bodyPr/>
        <a:lstStyle/>
        <a:p>
          <a:r>
            <a:rPr lang="en-US" sz="1600" b="1" dirty="0" smtClean="0">
              <a:latin typeface="Arial Narrow" panose="020B0606020202030204" pitchFamily="34" charset="0"/>
            </a:rPr>
            <a:t>Common formative district-generated assessments</a:t>
          </a:r>
          <a:endParaRPr lang="en-US" sz="1600" b="1" dirty="0">
            <a:latin typeface="Arial Narrow" panose="020B0606020202030204" pitchFamily="34" charset="0"/>
          </a:endParaRPr>
        </a:p>
      </dgm:t>
    </dgm:pt>
    <dgm:pt modelId="{108076B4-6F61-4617-8B9A-B2DE2AF6DF8C}" type="parTrans" cxnId="{5D4A0F62-3154-44E2-BF30-B169A1442FD4}">
      <dgm:prSet/>
      <dgm:spPr/>
      <dgm:t>
        <a:bodyPr/>
        <a:lstStyle/>
        <a:p>
          <a:endParaRPr lang="en-US" sz="4000" b="1">
            <a:latin typeface="Arial Narrow" panose="020B0606020202030204" pitchFamily="34" charset="0"/>
          </a:endParaRPr>
        </a:p>
      </dgm:t>
    </dgm:pt>
    <dgm:pt modelId="{03C2CC93-6C01-40F1-A247-381FFE002D6F}" type="sibTrans" cxnId="{5D4A0F62-3154-44E2-BF30-B169A1442FD4}">
      <dgm:prSet/>
      <dgm:spPr/>
      <dgm:t>
        <a:bodyPr/>
        <a:lstStyle/>
        <a:p>
          <a:endParaRPr lang="en-US" sz="4000" b="1">
            <a:latin typeface="Arial Narrow" panose="020B0606020202030204" pitchFamily="34" charset="0"/>
          </a:endParaRPr>
        </a:p>
      </dgm:t>
    </dgm:pt>
    <dgm:pt modelId="{BAF3102D-5DCE-450D-8197-0F0890C15589}">
      <dgm:prSet phldrT="[Text]" custT="1"/>
      <dgm:spPr/>
      <dgm:t>
        <a:bodyPr/>
        <a:lstStyle/>
        <a:p>
          <a:r>
            <a:rPr lang="en-US" sz="1600" b="1" dirty="0" smtClean="0">
              <a:latin typeface="Arial Narrow" panose="020B0606020202030204" pitchFamily="34" charset="0"/>
            </a:rPr>
            <a:t>Peer reviewed performance assessments</a:t>
          </a:r>
          <a:endParaRPr lang="en-US" sz="1600" b="1" dirty="0">
            <a:latin typeface="Arial Narrow" panose="020B0606020202030204" pitchFamily="34" charset="0"/>
          </a:endParaRPr>
        </a:p>
      </dgm:t>
    </dgm:pt>
    <dgm:pt modelId="{C3DE44DB-3508-41BD-8263-E5EBDAF40AA3}" type="parTrans" cxnId="{6B2BDD73-E874-433C-B8F8-A75927842EA3}">
      <dgm:prSet/>
      <dgm:spPr/>
      <dgm:t>
        <a:bodyPr/>
        <a:lstStyle/>
        <a:p>
          <a:endParaRPr lang="en-US" sz="4000" b="1">
            <a:latin typeface="Arial Narrow" panose="020B0606020202030204" pitchFamily="34" charset="0"/>
          </a:endParaRPr>
        </a:p>
      </dgm:t>
    </dgm:pt>
    <dgm:pt modelId="{96E36C28-8945-4684-8B59-7496D64452D5}" type="sibTrans" cxnId="{6B2BDD73-E874-433C-B8F8-A75927842EA3}">
      <dgm:prSet/>
      <dgm:spPr/>
      <dgm:t>
        <a:bodyPr/>
        <a:lstStyle/>
        <a:p>
          <a:endParaRPr lang="en-US" sz="4000" b="1">
            <a:latin typeface="Arial Narrow" panose="020B0606020202030204" pitchFamily="34" charset="0"/>
          </a:endParaRPr>
        </a:p>
      </dgm:t>
    </dgm:pt>
    <dgm:pt modelId="{A38BBC0D-3417-4E47-9AA7-FC73D1DD6199}">
      <dgm:prSet phldrT="[Text]" custT="1"/>
      <dgm:spPr/>
      <dgm:t>
        <a:bodyPr/>
        <a:lstStyle/>
        <a:p>
          <a:r>
            <a:rPr lang="en-US" sz="4400" b="1" dirty="0" smtClean="0">
              <a:latin typeface="Arial Narrow" panose="020B0606020202030204" pitchFamily="34" charset="0"/>
            </a:rPr>
            <a:t>Summative</a:t>
          </a:r>
          <a:endParaRPr lang="en-US" sz="4400" b="1" dirty="0">
            <a:latin typeface="Arial Narrow" panose="020B0606020202030204" pitchFamily="34" charset="0"/>
          </a:endParaRPr>
        </a:p>
      </dgm:t>
    </dgm:pt>
    <dgm:pt modelId="{507291E7-66B4-418B-9A5C-BEC4A2332EE9}" type="parTrans" cxnId="{EFEAAEDF-8D94-445E-BE33-365A0987F3FA}">
      <dgm:prSet/>
      <dgm:spPr/>
      <dgm:t>
        <a:bodyPr/>
        <a:lstStyle/>
        <a:p>
          <a:endParaRPr lang="en-US" sz="4000" b="1">
            <a:latin typeface="Arial Narrow" panose="020B0606020202030204" pitchFamily="34" charset="0"/>
          </a:endParaRPr>
        </a:p>
      </dgm:t>
    </dgm:pt>
    <dgm:pt modelId="{051C9B1B-851C-408E-91FD-5C90F6F14796}" type="sibTrans" cxnId="{EFEAAEDF-8D94-445E-BE33-365A0987F3FA}">
      <dgm:prSet/>
      <dgm:spPr/>
      <dgm:t>
        <a:bodyPr/>
        <a:lstStyle/>
        <a:p>
          <a:endParaRPr lang="en-US" sz="4000" b="1">
            <a:latin typeface="Arial Narrow" panose="020B0606020202030204" pitchFamily="34" charset="0"/>
          </a:endParaRPr>
        </a:p>
      </dgm:t>
    </dgm:pt>
    <dgm:pt modelId="{D451B1B1-72D9-4F16-840D-07AEACFC4BAD}">
      <dgm:prSet phldrT="[Text]" custT="1"/>
      <dgm:spPr/>
      <dgm:t>
        <a:bodyPr/>
        <a:lstStyle/>
        <a:p>
          <a:r>
            <a:rPr lang="en-US" sz="2400" b="0" i="1" dirty="0" smtClean="0">
              <a:latin typeface="Arial Narrow" panose="020B0606020202030204" pitchFamily="34" charset="0"/>
            </a:rPr>
            <a:t>Standardized state assessment results </a:t>
          </a:r>
          <a:r>
            <a:rPr lang="en-US" sz="2400" b="1" i="1" dirty="0" smtClean="0">
              <a:latin typeface="Arial Narrow" panose="020B0606020202030204" pitchFamily="34" charset="0"/>
            </a:rPr>
            <a:t>should not be the primary source </a:t>
          </a:r>
          <a:r>
            <a:rPr lang="en-US" sz="2400" b="0" i="1" dirty="0" smtClean="0">
              <a:latin typeface="Arial Narrow" panose="020B0606020202030204" pitchFamily="34" charset="0"/>
            </a:rPr>
            <a:t>of information used for measuring student growth.</a:t>
          </a:r>
          <a:endParaRPr lang="en-US" sz="2400" b="0" i="1" dirty="0">
            <a:latin typeface="Arial Narrow" panose="020B0606020202030204" pitchFamily="34" charset="0"/>
          </a:endParaRPr>
        </a:p>
      </dgm:t>
    </dgm:pt>
    <dgm:pt modelId="{C188C107-A9DC-42D8-BFD2-C80BF90D06FE}" type="parTrans" cxnId="{000734B6-7394-431D-9346-16C53CABF049}">
      <dgm:prSet/>
      <dgm:spPr/>
      <dgm:t>
        <a:bodyPr/>
        <a:lstStyle/>
        <a:p>
          <a:endParaRPr lang="en-US" sz="4000" b="1">
            <a:latin typeface="Arial Narrow" panose="020B0606020202030204" pitchFamily="34" charset="0"/>
          </a:endParaRPr>
        </a:p>
      </dgm:t>
    </dgm:pt>
    <dgm:pt modelId="{D2CA4874-8E5E-48A2-B000-A41FD0F11EC5}" type="sibTrans" cxnId="{000734B6-7394-431D-9346-16C53CABF049}">
      <dgm:prSet/>
      <dgm:spPr/>
      <dgm:t>
        <a:bodyPr/>
        <a:lstStyle/>
        <a:p>
          <a:endParaRPr lang="en-US" sz="4000" b="1">
            <a:latin typeface="Arial Narrow" panose="020B0606020202030204" pitchFamily="34" charset="0"/>
          </a:endParaRPr>
        </a:p>
      </dgm:t>
    </dgm:pt>
    <dgm:pt modelId="{8CFB7671-296A-4407-B5EE-DEF975D18D8B}">
      <dgm:prSet custT="1"/>
      <dgm:spPr/>
      <dgm:t>
        <a:bodyPr/>
        <a:lstStyle/>
        <a:p>
          <a:r>
            <a:rPr lang="en-US" sz="1600" b="1" dirty="0" smtClean="0">
              <a:latin typeface="Arial Narrow" panose="020B0606020202030204" pitchFamily="34" charset="0"/>
            </a:rPr>
            <a:t>Student learning objectives</a:t>
          </a:r>
          <a:endParaRPr lang="en-US" sz="1600" b="1" dirty="0">
            <a:latin typeface="Arial Narrow" panose="020B0606020202030204" pitchFamily="34" charset="0"/>
          </a:endParaRPr>
        </a:p>
      </dgm:t>
    </dgm:pt>
    <dgm:pt modelId="{E191E638-C94F-4765-AA1C-8C071DFEBE84}" type="parTrans" cxnId="{40033535-A5B6-46F1-AF9A-1C8F252E92DE}">
      <dgm:prSet/>
      <dgm:spPr/>
      <dgm:t>
        <a:bodyPr/>
        <a:lstStyle/>
        <a:p>
          <a:endParaRPr lang="en-US" sz="4000" b="1">
            <a:latin typeface="Arial Narrow" panose="020B0606020202030204" pitchFamily="34" charset="0"/>
          </a:endParaRPr>
        </a:p>
      </dgm:t>
    </dgm:pt>
    <dgm:pt modelId="{A941968A-AE5E-4526-A7BD-C508B8D8C5B7}" type="sibTrans" cxnId="{40033535-A5B6-46F1-AF9A-1C8F252E92DE}">
      <dgm:prSet/>
      <dgm:spPr/>
      <dgm:t>
        <a:bodyPr/>
        <a:lstStyle/>
        <a:p>
          <a:endParaRPr lang="en-US" sz="4000" b="1">
            <a:latin typeface="Arial Narrow" panose="020B0606020202030204" pitchFamily="34" charset="0"/>
          </a:endParaRPr>
        </a:p>
      </dgm:t>
    </dgm:pt>
    <dgm:pt modelId="{DF0FF5B8-DE16-41E1-8B74-707ED617F418}">
      <dgm:prSet custT="1"/>
      <dgm:spPr/>
      <dgm:t>
        <a:bodyPr/>
        <a:lstStyle/>
        <a:p>
          <a:r>
            <a:rPr lang="en-US" sz="1600" b="1" dirty="0" smtClean="0">
              <a:latin typeface="Arial Narrow" panose="020B0606020202030204" pitchFamily="34" charset="0"/>
            </a:rPr>
            <a:t>Individualized student growth objectives</a:t>
          </a:r>
          <a:endParaRPr lang="en-US" sz="1600" b="1" dirty="0">
            <a:latin typeface="Arial Narrow" panose="020B0606020202030204" pitchFamily="34" charset="0"/>
          </a:endParaRPr>
        </a:p>
      </dgm:t>
    </dgm:pt>
    <dgm:pt modelId="{A8F5214A-A21C-4549-8BAC-583C297B8A15}" type="parTrans" cxnId="{5B60A824-6D8B-4E91-8CE2-61B340196CEC}">
      <dgm:prSet/>
      <dgm:spPr/>
      <dgm:t>
        <a:bodyPr/>
        <a:lstStyle/>
        <a:p>
          <a:endParaRPr lang="en-US" sz="4000" b="1">
            <a:latin typeface="Arial Narrow" panose="020B0606020202030204" pitchFamily="34" charset="0"/>
          </a:endParaRPr>
        </a:p>
      </dgm:t>
    </dgm:pt>
    <dgm:pt modelId="{27E600DD-C08D-4DAF-9B17-04B7D05057C9}" type="sibTrans" cxnId="{5B60A824-6D8B-4E91-8CE2-61B340196CEC}">
      <dgm:prSet/>
      <dgm:spPr/>
      <dgm:t>
        <a:bodyPr/>
        <a:lstStyle/>
        <a:p>
          <a:endParaRPr lang="en-US" sz="4000" b="1">
            <a:latin typeface="Arial Narrow" panose="020B0606020202030204" pitchFamily="34" charset="0"/>
          </a:endParaRPr>
        </a:p>
      </dgm:t>
    </dgm:pt>
    <dgm:pt modelId="{9FBD16F4-BF8B-489E-A028-2135587641CE}">
      <dgm:prSet custT="1"/>
      <dgm:spPr/>
      <dgm:t>
        <a:bodyPr/>
        <a:lstStyle/>
        <a:p>
          <a:r>
            <a:rPr lang="en-US" sz="1600" dirty="0" smtClean="0">
              <a:latin typeface="Arial Narrow" panose="020B0606020202030204" pitchFamily="34" charset="0"/>
            </a:rPr>
            <a:t>Student work samples</a:t>
          </a:r>
          <a:endParaRPr lang="en-US" sz="1600" dirty="0">
            <a:latin typeface="Arial Narrow" panose="020B0606020202030204" pitchFamily="34" charset="0"/>
          </a:endParaRPr>
        </a:p>
      </dgm:t>
    </dgm:pt>
    <dgm:pt modelId="{3B15F1B7-7D06-4497-9A8B-2ED494A3A9DB}" type="parTrans" cxnId="{942A729F-362B-43F5-8B0B-417DB2F65A2A}">
      <dgm:prSet/>
      <dgm:spPr/>
      <dgm:t>
        <a:bodyPr/>
        <a:lstStyle/>
        <a:p>
          <a:endParaRPr lang="en-US"/>
        </a:p>
      </dgm:t>
    </dgm:pt>
    <dgm:pt modelId="{050217C4-7884-4330-959D-234ED0FD433E}" type="sibTrans" cxnId="{942A729F-362B-43F5-8B0B-417DB2F65A2A}">
      <dgm:prSet/>
      <dgm:spPr/>
      <dgm:t>
        <a:bodyPr/>
        <a:lstStyle/>
        <a:p>
          <a:endParaRPr lang="en-US"/>
        </a:p>
      </dgm:t>
    </dgm:pt>
    <dgm:pt modelId="{30B2BBE7-2DFC-46B7-9EC8-452C4FCCC95D}">
      <dgm:prSet custT="1"/>
      <dgm:spPr/>
      <dgm:t>
        <a:bodyPr/>
        <a:lstStyle/>
        <a:p>
          <a:r>
            <a:rPr lang="en-US" sz="1600" dirty="0" smtClean="0">
              <a:latin typeface="Arial Narrow" panose="020B0606020202030204" pitchFamily="34" charset="0"/>
            </a:rPr>
            <a:t>Results on pre-tests and post-tests</a:t>
          </a:r>
          <a:endParaRPr lang="en-US" sz="1600" dirty="0">
            <a:latin typeface="Arial Narrow" panose="020B0606020202030204" pitchFamily="34" charset="0"/>
          </a:endParaRPr>
        </a:p>
      </dgm:t>
    </dgm:pt>
    <dgm:pt modelId="{AC3FE0EC-5486-4B2D-A126-A4921CFE2A17}" type="parTrans" cxnId="{D3BD5628-7B5B-4744-808A-CC4BA7D62AA7}">
      <dgm:prSet/>
      <dgm:spPr/>
      <dgm:t>
        <a:bodyPr/>
        <a:lstStyle/>
        <a:p>
          <a:endParaRPr lang="en-US"/>
        </a:p>
      </dgm:t>
    </dgm:pt>
    <dgm:pt modelId="{BDD1C926-B3FF-4F2C-8CED-9B07550FEB58}" type="sibTrans" cxnId="{D3BD5628-7B5B-4744-808A-CC4BA7D62AA7}">
      <dgm:prSet/>
      <dgm:spPr/>
      <dgm:t>
        <a:bodyPr/>
        <a:lstStyle/>
        <a:p>
          <a:endParaRPr lang="en-US"/>
        </a:p>
      </dgm:t>
    </dgm:pt>
    <dgm:pt modelId="{25EDA66C-8170-427E-8FF4-BE062CD4913A}" type="pres">
      <dgm:prSet presAssocID="{4ACF4FD2-5CA6-4906-85D6-7A594E54BE5A}" presName="Name0" presStyleCnt="0">
        <dgm:presLayoutVars>
          <dgm:dir/>
          <dgm:animLvl val="lvl"/>
          <dgm:resizeHandles val="exact"/>
        </dgm:presLayoutVars>
      </dgm:prSet>
      <dgm:spPr/>
      <dgm:t>
        <a:bodyPr/>
        <a:lstStyle/>
        <a:p>
          <a:endParaRPr lang="en-US"/>
        </a:p>
      </dgm:t>
    </dgm:pt>
    <dgm:pt modelId="{F6893881-130C-4C86-B76F-7B33B155467C}" type="pres">
      <dgm:prSet presAssocID="{154188EC-EFD8-4D1A-A1AF-88AF4A02F002}" presName="vertFlow" presStyleCnt="0"/>
      <dgm:spPr/>
    </dgm:pt>
    <dgm:pt modelId="{7305F67D-880D-4CE1-9E4E-2815299081A4}" type="pres">
      <dgm:prSet presAssocID="{154188EC-EFD8-4D1A-A1AF-88AF4A02F002}" presName="header" presStyleLbl="node1" presStyleIdx="0" presStyleCnt="2" custScaleX="164766"/>
      <dgm:spPr/>
      <dgm:t>
        <a:bodyPr/>
        <a:lstStyle/>
        <a:p>
          <a:endParaRPr lang="en-US"/>
        </a:p>
      </dgm:t>
    </dgm:pt>
    <dgm:pt modelId="{090125EE-5BE1-412C-BBC3-51B51EB02623}" type="pres">
      <dgm:prSet presAssocID="{108076B4-6F61-4617-8B9A-B2DE2AF6DF8C}" presName="parTrans" presStyleLbl="sibTrans2D1" presStyleIdx="0" presStyleCnt="7"/>
      <dgm:spPr/>
      <dgm:t>
        <a:bodyPr/>
        <a:lstStyle/>
        <a:p>
          <a:endParaRPr lang="en-US"/>
        </a:p>
      </dgm:t>
    </dgm:pt>
    <dgm:pt modelId="{FD667631-2E69-4C09-BEFC-6BB9072DE03D}" type="pres">
      <dgm:prSet presAssocID="{EF0DD51D-913E-4A84-B6BC-C028CCF66AD3}" presName="child" presStyleLbl="alignAccFollowNode1" presStyleIdx="0" presStyleCnt="7" custScaleX="156237">
        <dgm:presLayoutVars>
          <dgm:chMax val="0"/>
          <dgm:bulletEnabled val="1"/>
        </dgm:presLayoutVars>
      </dgm:prSet>
      <dgm:spPr/>
      <dgm:t>
        <a:bodyPr/>
        <a:lstStyle/>
        <a:p>
          <a:endParaRPr lang="en-US"/>
        </a:p>
      </dgm:t>
    </dgm:pt>
    <dgm:pt modelId="{257A4B40-5C01-4AC4-87B2-F71BE9EB61A1}" type="pres">
      <dgm:prSet presAssocID="{03C2CC93-6C01-40F1-A247-381FFE002D6F}" presName="sibTrans" presStyleLbl="sibTrans2D1" presStyleIdx="1" presStyleCnt="7"/>
      <dgm:spPr/>
      <dgm:t>
        <a:bodyPr/>
        <a:lstStyle/>
        <a:p>
          <a:endParaRPr lang="en-US"/>
        </a:p>
      </dgm:t>
    </dgm:pt>
    <dgm:pt modelId="{DFE029BB-67A4-4AF1-A91E-2ECE99813820}" type="pres">
      <dgm:prSet presAssocID="{BAF3102D-5DCE-450D-8197-0F0890C15589}" presName="child" presStyleLbl="alignAccFollowNode1" presStyleIdx="1" presStyleCnt="7" custScaleX="156237">
        <dgm:presLayoutVars>
          <dgm:chMax val="0"/>
          <dgm:bulletEnabled val="1"/>
        </dgm:presLayoutVars>
      </dgm:prSet>
      <dgm:spPr/>
      <dgm:t>
        <a:bodyPr/>
        <a:lstStyle/>
        <a:p>
          <a:endParaRPr lang="en-US"/>
        </a:p>
      </dgm:t>
    </dgm:pt>
    <dgm:pt modelId="{55221C31-9729-4986-A244-2EC26FA317AB}" type="pres">
      <dgm:prSet presAssocID="{96E36C28-8945-4684-8B59-7496D64452D5}" presName="sibTrans" presStyleLbl="sibTrans2D1" presStyleIdx="2" presStyleCnt="7"/>
      <dgm:spPr/>
      <dgm:t>
        <a:bodyPr/>
        <a:lstStyle/>
        <a:p>
          <a:endParaRPr lang="en-US"/>
        </a:p>
      </dgm:t>
    </dgm:pt>
    <dgm:pt modelId="{307BE16D-750C-45A8-AB2D-B9947C2B17C9}" type="pres">
      <dgm:prSet presAssocID="{8CFB7671-296A-4407-B5EE-DEF975D18D8B}" presName="child" presStyleLbl="alignAccFollowNode1" presStyleIdx="2" presStyleCnt="7" custScaleX="156237">
        <dgm:presLayoutVars>
          <dgm:chMax val="0"/>
          <dgm:bulletEnabled val="1"/>
        </dgm:presLayoutVars>
      </dgm:prSet>
      <dgm:spPr/>
      <dgm:t>
        <a:bodyPr/>
        <a:lstStyle/>
        <a:p>
          <a:endParaRPr lang="en-US"/>
        </a:p>
      </dgm:t>
    </dgm:pt>
    <dgm:pt modelId="{084DAAF3-D2D5-43A3-928D-337A8763CFE0}" type="pres">
      <dgm:prSet presAssocID="{A941968A-AE5E-4526-A7BD-C508B8D8C5B7}" presName="sibTrans" presStyleLbl="sibTrans2D1" presStyleIdx="3" presStyleCnt="7"/>
      <dgm:spPr/>
      <dgm:t>
        <a:bodyPr/>
        <a:lstStyle/>
        <a:p>
          <a:endParaRPr lang="en-US"/>
        </a:p>
      </dgm:t>
    </dgm:pt>
    <dgm:pt modelId="{1E212C2A-C345-4A54-B697-D26B7D93E55B}" type="pres">
      <dgm:prSet presAssocID="{DF0FF5B8-DE16-41E1-8B74-707ED617F418}" presName="child" presStyleLbl="alignAccFollowNode1" presStyleIdx="3" presStyleCnt="7" custScaleX="156237">
        <dgm:presLayoutVars>
          <dgm:chMax val="0"/>
          <dgm:bulletEnabled val="1"/>
        </dgm:presLayoutVars>
      </dgm:prSet>
      <dgm:spPr/>
      <dgm:t>
        <a:bodyPr/>
        <a:lstStyle/>
        <a:p>
          <a:endParaRPr lang="en-US"/>
        </a:p>
      </dgm:t>
    </dgm:pt>
    <dgm:pt modelId="{5C14A151-8231-4749-8499-D3BBDCB0C43E}" type="pres">
      <dgm:prSet presAssocID="{27E600DD-C08D-4DAF-9B17-04B7D05057C9}" presName="sibTrans" presStyleLbl="sibTrans2D1" presStyleIdx="4" presStyleCnt="7"/>
      <dgm:spPr/>
      <dgm:t>
        <a:bodyPr/>
        <a:lstStyle/>
        <a:p>
          <a:endParaRPr lang="en-US"/>
        </a:p>
      </dgm:t>
    </dgm:pt>
    <dgm:pt modelId="{CB8DCD3B-FF5B-4028-AE31-F33E4A70D777}" type="pres">
      <dgm:prSet presAssocID="{30B2BBE7-2DFC-46B7-9EC8-452C4FCCC95D}" presName="child" presStyleLbl="alignAccFollowNode1" presStyleIdx="4" presStyleCnt="7" custScaleX="158451">
        <dgm:presLayoutVars>
          <dgm:chMax val="0"/>
          <dgm:bulletEnabled val="1"/>
        </dgm:presLayoutVars>
      </dgm:prSet>
      <dgm:spPr/>
      <dgm:t>
        <a:bodyPr/>
        <a:lstStyle/>
        <a:p>
          <a:endParaRPr lang="en-US"/>
        </a:p>
      </dgm:t>
    </dgm:pt>
    <dgm:pt modelId="{802E1A91-36F4-4F27-954F-E8FF7E74FF27}" type="pres">
      <dgm:prSet presAssocID="{BDD1C926-B3FF-4F2C-8CED-9B07550FEB58}" presName="sibTrans" presStyleLbl="sibTrans2D1" presStyleIdx="5" presStyleCnt="7"/>
      <dgm:spPr/>
      <dgm:t>
        <a:bodyPr/>
        <a:lstStyle/>
        <a:p>
          <a:endParaRPr lang="en-US"/>
        </a:p>
      </dgm:t>
    </dgm:pt>
    <dgm:pt modelId="{AEC43535-3F86-4F88-8781-C68EB395745D}" type="pres">
      <dgm:prSet presAssocID="{9FBD16F4-BF8B-489E-A028-2135587641CE}" presName="child" presStyleLbl="alignAccFollowNode1" presStyleIdx="5" presStyleCnt="7" custScaleX="153625">
        <dgm:presLayoutVars>
          <dgm:chMax val="0"/>
          <dgm:bulletEnabled val="1"/>
        </dgm:presLayoutVars>
      </dgm:prSet>
      <dgm:spPr/>
      <dgm:t>
        <a:bodyPr/>
        <a:lstStyle/>
        <a:p>
          <a:endParaRPr lang="en-US"/>
        </a:p>
      </dgm:t>
    </dgm:pt>
    <dgm:pt modelId="{C3D18FEC-70D0-415C-9063-2A404D9C4266}" type="pres">
      <dgm:prSet presAssocID="{154188EC-EFD8-4D1A-A1AF-88AF4A02F002}" presName="hSp" presStyleCnt="0"/>
      <dgm:spPr/>
    </dgm:pt>
    <dgm:pt modelId="{CEE1AD95-EA37-4D99-A138-5B24A9F3BA54}" type="pres">
      <dgm:prSet presAssocID="{A38BBC0D-3417-4E47-9AA7-FC73D1DD6199}" presName="vertFlow" presStyleCnt="0"/>
      <dgm:spPr/>
    </dgm:pt>
    <dgm:pt modelId="{822EF687-6887-4040-A1D1-7F4F96E8350A}" type="pres">
      <dgm:prSet presAssocID="{A38BBC0D-3417-4E47-9AA7-FC73D1DD6199}" presName="header" presStyleLbl="node1" presStyleIdx="1" presStyleCnt="2" custScaleX="159132"/>
      <dgm:spPr/>
      <dgm:t>
        <a:bodyPr/>
        <a:lstStyle/>
        <a:p>
          <a:endParaRPr lang="en-US"/>
        </a:p>
      </dgm:t>
    </dgm:pt>
    <dgm:pt modelId="{F54F7454-1C73-4C5E-964D-7C7B054D56E9}" type="pres">
      <dgm:prSet presAssocID="{C188C107-A9DC-42D8-BFD2-C80BF90D06FE}" presName="parTrans" presStyleLbl="sibTrans2D1" presStyleIdx="6" presStyleCnt="7"/>
      <dgm:spPr/>
      <dgm:t>
        <a:bodyPr/>
        <a:lstStyle/>
        <a:p>
          <a:endParaRPr lang="en-US"/>
        </a:p>
      </dgm:t>
    </dgm:pt>
    <dgm:pt modelId="{7632D72A-73F9-4A05-A5F4-45774AE6A184}" type="pres">
      <dgm:prSet presAssocID="{D451B1B1-72D9-4F16-840D-07AEACFC4BAD}" presName="child" presStyleLbl="alignAccFollowNode1" presStyleIdx="6" presStyleCnt="7" custScaleX="151546" custScaleY="427684">
        <dgm:presLayoutVars>
          <dgm:chMax val="0"/>
          <dgm:bulletEnabled val="1"/>
        </dgm:presLayoutVars>
      </dgm:prSet>
      <dgm:spPr/>
      <dgm:t>
        <a:bodyPr/>
        <a:lstStyle/>
        <a:p>
          <a:endParaRPr lang="en-US"/>
        </a:p>
      </dgm:t>
    </dgm:pt>
  </dgm:ptLst>
  <dgm:cxnLst>
    <dgm:cxn modelId="{23C15039-24B1-4532-8E2A-053D84A741E6}" type="presOf" srcId="{EF0DD51D-913E-4A84-B6BC-C028CCF66AD3}" destId="{FD667631-2E69-4C09-BEFC-6BB9072DE03D}" srcOrd="0" destOrd="0" presId="urn:microsoft.com/office/officeart/2005/8/layout/lProcess1"/>
    <dgm:cxn modelId="{D3BD5628-7B5B-4744-808A-CC4BA7D62AA7}" srcId="{154188EC-EFD8-4D1A-A1AF-88AF4A02F002}" destId="{30B2BBE7-2DFC-46B7-9EC8-452C4FCCC95D}" srcOrd="4" destOrd="0" parTransId="{AC3FE0EC-5486-4B2D-A126-A4921CFE2A17}" sibTransId="{BDD1C926-B3FF-4F2C-8CED-9B07550FEB58}"/>
    <dgm:cxn modelId="{B25C442F-5E35-4778-A5B8-EE8B6115041B}" type="presOf" srcId="{03C2CC93-6C01-40F1-A247-381FFE002D6F}" destId="{257A4B40-5C01-4AC4-87B2-F71BE9EB61A1}" srcOrd="0" destOrd="0" presId="urn:microsoft.com/office/officeart/2005/8/layout/lProcess1"/>
    <dgm:cxn modelId="{40033535-A5B6-46F1-AF9A-1C8F252E92DE}" srcId="{154188EC-EFD8-4D1A-A1AF-88AF4A02F002}" destId="{8CFB7671-296A-4407-B5EE-DEF975D18D8B}" srcOrd="2" destOrd="0" parTransId="{E191E638-C94F-4765-AA1C-8C071DFEBE84}" sibTransId="{A941968A-AE5E-4526-A7BD-C508B8D8C5B7}"/>
    <dgm:cxn modelId="{A2180A41-7BD5-42FA-8BC0-974866235110}" type="presOf" srcId="{A38BBC0D-3417-4E47-9AA7-FC73D1DD6199}" destId="{822EF687-6887-4040-A1D1-7F4F96E8350A}" srcOrd="0" destOrd="0" presId="urn:microsoft.com/office/officeart/2005/8/layout/lProcess1"/>
    <dgm:cxn modelId="{000734B6-7394-431D-9346-16C53CABF049}" srcId="{A38BBC0D-3417-4E47-9AA7-FC73D1DD6199}" destId="{D451B1B1-72D9-4F16-840D-07AEACFC4BAD}" srcOrd="0" destOrd="0" parTransId="{C188C107-A9DC-42D8-BFD2-C80BF90D06FE}" sibTransId="{D2CA4874-8E5E-48A2-B000-A41FD0F11EC5}"/>
    <dgm:cxn modelId="{702DDB1C-D116-4741-B842-72DA9909C4E9}" type="presOf" srcId="{8CFB7671-296A-4407-B5EE-DEF975D18D8B}" destId="{307BE16D-750C-45A8-AB2D-B9947C2B17C9}" srcOrd="0" destOrd="0" presId="urn:microsoft.com/office/officeart/2005/8/layout/lProcess1"/>
    <dgm:cxn modelId="{186553EA-5381-4EAC-B3F1-3A76E2B7BEBE}" type="presOf" srcId="{30B2BBE7-2DFC-46B7-9EC8-452C4FCCC95D}" destId="{CB8DCD3B-FF5B-4028-AE31-F33E4A70D777}" srcOrd="0" destOrd="0" presId="urn:microsoft.com/office/officeart/2005/8/layout/lProcess1"/>
    <dgm:cxn modelId="{169F5E81-F592-4233-8F14-A09E542BCBC6}" type="presOf" srcId="{108076B4-6F61-4617-8B9A-B2DE2AF6DF8C}" destId="{090125EE-5BE1-412C-BBC3-51B51EB02623}" srcOrd="0" destOrd="0" presId="urn:microsoft.com/office/officeart/2005/8/layout/lProcess1"/>
    <dgm:cxn modelId="{152875C9-A77B-452E-B506-5885A4ACB411}" type="presOf" srcId="{154188EC-EFD8-4D1A-A1AF-88AF4A02F002}" destId="{7305F67D-880D-4CE1-9E4E-2815299081A4}" srcOrd="0" destOrd="0" presId="urn:microsoft.com/office/officeart/2005/8/layout/lProcess1"/>
    <dgm:cxn modelId="{85E3600B-C743-4426-892B-344A4286515F}" type="presOf" srcId="{BAF3102D-5DCE-450D-8197-0F0890C15589}" destId="{DFE029BB-67A4-4AF1-A91E-2ECE99813820}" srcOrd="0" destOrd="0" presId="urn:microsoft.com/office/officeart/2005/8/layout/lProcess1"/>
    <dgm:cxn modelId="{104328F4-4DC5-482F-87A4-8BEA72026555}" type="presOf" srcId="{A941968A-AE5E-4526-A7BD-C508B8D8C5B7}" destId="{084DAAF3-D2D5-43A3-928D-337A8763CFE0}" srcOrd="0" destOrd="0" presId="urn:microsoft.com/office/officeart/2005/8/layout/lProcess1"/>
    <dgm:cxn modelId="{5C64DB6E-2144-4439-8E0C-8AF8AEB5B821}" type="presOf" srcId="{D451B1B1-72D9-4F16-840D-07AEACFC4BAD}" destId="{7632D72A-73F9-4A05-A5F4-45774AE6A184}" srcOrd="0" destOrd="0" presId="urn:microsoft.com/office/officeart/2005/8/layout/lProcess1"/>
    <dgm:cxn modelId="{5D4A0F62-3154-44E2-BF30-B169A1442FD4}" srcId="{154188EC-EFD8-4D1A-A1AF-88AF4A02F002}" destId="{EF0DD51D-913E-4A84-B6BC-C028CCF66AD3}" srcOrd="0" destOrd="0" parTransId="{108076B4-6F61-4617-8B9A-B2DE2AF6DF8C}" sibTransId="{03C2CC93-6C01-40F1-A247-381FFE002D6F}"/>
    <dgm:cxn modelId="{872F7406-2026-4BBF-B583-758CA1C743F4}" srcId="{4ACF4FD2-5CA6-4906-85D6-7A594E54BE5A}" destId="{154188EC-EFD8-4D1A-A1AF-88AF4A02F002}" srcOrd="0" destOrd="0" parTransId="{E1E647AE-65AE-49A6-9894-92CC120313D2}" sibTransId="{5BAEAAAD-9285-4D86-9D6D-6A37C3ECD6E1}"/>
    <dgm:cxn modelId="{495D330C-AC1C-4F59-BD8C-1823A8840DF2}" type="presOf" srcId="{BDD1C926-B3FF-4F2C-8CED-9B07550FEB58}" destId="{802E1A91-36F4-4F27-954F-E8FF7E74FF27}" srcOrd="0" destOrd="0" presId="urn:microsoft.com/office/officeart/2005/8/layout/lProcess1"/>
    <dgm:cxn modelId="{5B60A824-6D8B-4E91-8CE2-61B340196CEC}" srcId="{154188EC-EFD8-4D1A-A1AF-88AF4A02F002}" destId="{DF0FF5B8-DE16-41E1-8B74-707ED617F418}" srcOrd="3" destOrd="0" parTransId="{A8F5214A-A21C-4549-8BAC-583C297B8A15}" sibTransId="{27E600DD-C08D-4DAF-9B17-04B7D05057C9}"/>
    <dgm:cxn modelId="{EFEAAEDF-8D94-445E-BE33-365A0987F3FA}" srcId="{4ACF4FD2-5CA6-4906-85D6-7A594E54BE5A}" destId="{A38BBC0D-3417-4E47-9AA7-FC73D1DD6199}" srcOrd="1" destOrd="0" parTransId="{507291E7-66B4-418B-9A5C-BEC4A2332EE9}" sibTransId="{051C9B1B-851C-408E-91FD-5C90F6F14796}"/>
    <dgm:cxn modelId="{C17B758C-70A2-4DF3-B041-83924962F647}" type="presOf" srcId="{4ACF4FD2-5CA6-4906-85D6-7A594E54BE5A}" destId="{25EDA66C-8170-427E-8FF4-BE062CD4913A}" srcOrd="0" destOrd="0" presId="urn:microsoft.com/office/officeart/2005/8/layout/lProcess1"/>
    <dgm:cxn modelId="{6B2BDD73-E874-433C-B8F8-A75927842EA3}" srcId="{154188EC-EFD8-4D1A-A1AF-88AF4A02F002}" destId="{BAF3102D-5DCE-450D-8197-0F0890C15589}" srcOrd="1" destOrd="0" parTransId="{C3DE44DB-3508-41BD-8263-E5EBDAF40AA3}" sibTransId="{96E36C28-8945-4684-8B59-7496D64452D5}"/>
    <dgm:cxn modelId="{D026E381-DBE0-4C6D-9CEA-D996C310F64E}" type="presOf" srcId="{DF0FF5B8-DE16-41E1-8B74-707ED617F418}" destId="{1E212C2A-C345-4A54-B697-D26B7D93E55B}" srcOrd="0" destOrd="0" presId="urn:microsoft.com/office/officeart/2005/8/layout/lProcess1"/>
    <dgm:cxn modelId="{9AAB185B-EFD0-4BED-9540-FBA29FEE1171}" type="presOf" srcId="{C188C107-A9DC-42D8-BFD2-C80BF90D06FE}" destId="{F54F7454-1C73-4C5E-964D-7C7B054D56E9}" srcOrd="0" destOrd="0" presId="urn:microsoft.com/office/officeart/2005/8/layout/lProcess1"/>
    <dgm:cxn modelId="{ED2CA758-A860-4B23-8EC8-6ACC6C048A2D}" type="presOf" srcId="{96E36C28-8945-4684-8B59-7496D64452D5}" destId="{55221C31-9729-4986-A244-2EC26FA317AB}" srcOrd="0" destOrd="0" presId="urn:microsoft.com/office/officeart/2005/8/layout/lProcess1"/>
    <dgm:cxn modelId="{5F1EFF2E-8455-4EE0-B570-47B1E398B54F}" type="presOf" srcId="{27E600DD-C08D-4DAF-9B17-04B7D05057C9}" destId="{5C14A151-8231-4749-8499-D3BBDCB0C43E}" srcOrd="0" destOrd="0" presId="urn:microsoft.com/office/officeart/2005/8/layout/lProcess1"/>
    <dgm:cxn modelId="{942A729F-362B-43F5-8B0B-417DB2F65A2A}" srcId="{154188EC-EFD8-4D1A-A1AF-88AF4A02F002}" destId="{9FBD16F4-BF8B-489E-A028-2135587641CE}" srcOrd="5" destOrd="0" parTransId="{3B15F1B7-7D06-4497-9A8B-2ED494A3A9DB}" sibTransId="{050217C4-7884-4330-959D-234ED0FD433E}"/>
    <dgm:cxn modelId="{D9E727EC-FADB-407F-805A-94EE05502743}" type="presOf" srcId="{9FBD16F4-BF8B-489E-A028-2135587641CE}" destId="{AEC43535-3F86-4F88-8781-C68EB395745D}" srcOrd="0" destOrd="0" presId="urn:microsoft.com/office/officeart/2005/8/layout/lProcess1"/>
    <dgm:cxn modelId="{C2F2558B-8842-43D6-9105-4025ABDA1C4C}" type="presParOf" srcId="{25EDA66C-8170-427E-8FF4-BE062CD4913A}" destId="{F6893881-130C-4C86-B76F-7B33B155467C}" srcOrd="0" destOrd="0" presId="urn:microsoft.com/office/officeart/2005/8/layout/lProcess1"/>
    <dgm:cxn modelId="{5608BC8D-782E-4BE5-B7C8-A25FFD3F94B6}" type="presParOf" srcId="{F6893881-130C-4C86-B76F-7B33B155467C}" destId="{7305F67D-880D-4CE1-9E4E-2815299081A4}" srcOrd="0" destOrd="0" presId="urn:microsoft.com/office/officeart/2005/8/layout/lProcess1"/>
    <dgm:cxn modelId="{FF39BAA1-73C9-4B07-A698-CD6BCAB1353C}" type="presParOf" srcId="{F6893881-130C-4C86-B76F-7B33B155467C}" destId="{090125EE-5BE1-412C-BBC3-51B51EB02623}" srcOrd="1" destOrd="0" presId="urn:microsoft.com/office/officeart/2005/8/layout/lProcess1"/>
    <dgm:cxn modelId="{E02907F4-C40C-4F46-8CBC-7BC14F8C95C8}" type="presParOf" srcId="{F6893881-130C-4C86-B76F-7B33B155467C}" destId="{FD667631-2E69-4C09-BEFC-6BB9072DE03D}" srcOrd="2" destOrd="0" presId="urn:microsoft.com/office/officeart/2005/8/layout/lProcess1"/>
    <dgm:cxn modelId="{15ED4F5E-012D-4A3A-BEE4-8686967CBCD4}" type="presParOf" srcId="{F6893881-130C-4C86-B76F-7B33B155467C}" destId="{257A4B40-5C01-4AC4-87B2-F71BE9EB61A1}" srcOrd="3" destOrd="0" presId="urn:microsoft.com/office/officeart/2005/8/layout/lProcess1"/>
    <dgm:cxn modelId="{2E6FD9A2-D6E6-45AD-9A5E-68FC4028DE69}" type="presParOf" srcId="{F6893881-130C-4C86-B76F-7B33B155467C}" destId="{DFE029BB-67A4-4AF1-A91E-2ECE99813820}" srcOrd="4" destOrd="0" presId="urn:microsoft.com/office/officeart/2005/8/layout/lProcess1"/>
    <dgm:cxn modelId="{3455DC2C-E3FC-4F2D-8361-F1E7353BBE3E}" type="presParOf" srcId="{F6893881-130C-4C86-B76F-7B33B155467C}" destId="{55221C31-9729-4986-A244-2EC26FA317AB}" srcOrd="5" destOrd="0" presId="urn:microsoft.com/office/officeart/2005/8/layout/lProcess1"/>
    <dgm:cxn modelId="{25F588FA-26CC-4442-96F6-06BD3A6E7218}" type="presParOf" srcId="{F6893881-130C-4C86-B76F-7B33B155467C}" destId="{307BE16D-750C-45A8-AB2D-B9947C2B17C9}" srcOrd="6" destOrd="0" presId="urn:microsoft.com/office/officeart/2005/8/layout/lProcess1"/>
    <dgm:cxn modelId="{6ADE5EBD-CD84-4565-865E-C6B68F25591A}" type="presParOf" srcId="{F6893881-130C-4C86-B76F-7B33B155467C}" destId="{084DAAF3-D2D5-43A3-928D-337A8763CFE0}" srcOrd="7" destOrd="0" presId="urn:microsoft.com/office/officeart/2005/8/layout/lProcess1"/>
    <dgm:cxn modelId="{0A7A7B3D-A0C8-4EB5-B458-BFB33ADE2002}" type="presParOf" srcId="{F6893881-130C-4C86-B76F-7B33B155467C}" destId="{1E212C2A-C345-4A54-B697-D26B7D93E55B}" srcOrd="8" destOrd="0" presId="urn:microsoft.com/office/officeart/2005/8/layout/lProcess1"/>
    <dgm:cxn modelId="{151900BC-7C2F-44EF-876A-E6A99AD6E6ED}" type="presParOf" srcId="{F6893881-130C-4C86-B76F-7B33B155467C}" destId="{5C14A151-8231-4749-8499-D3BBDCB0C43E}" srcOrd="9" destOrd="0" presId="urn:microsoft.com/office/officeart/2005/8/layout/lProcess1"/>
    <dgm:cxn modelId="{BE7D9F0B-F858-4F81-A7E8-0E482BBB1483}" type="presParOf" srcId="{F6893881-130C-4C86-B76F-7B33B155467C}" destId="{CB8DCD3B-FF5B-4028-AE31-F33E4A70D777}" srcOrd="10" destOrd="0" presId="urn:microsoft.com/office/officeart/2005/8/layout/lProcess1"/>
    <dgm:cxn modelId="{87351FD3-B226-48F7-A3CE-250D9E6C8189}" type="presParOf" srcId="{F6893881-130C-4C86-B76F-7B33B155467C}" destId="{802E1A91-36F4-4F27-954F-E8FF7E74FF27}" srcOrd="11" destOrd="0" presId="urn:microsoft.com/office/officeart/2005/8/layout/lProcess1"/>
    <dgm:cxn modelId="{C89BE2A7-DC7E-4714-984F-F818A0DE50C0}" type="presParOf" srcId="{F6893881-130C-4C86-B76F-7B33B155467C}" destId="{AEC43535-3F86-4F88-8781-C68EB395745D}" srcOrd="12" destOrd="0" presId="urn:microsoft.com/office/officeart/2005/8/layout/lProcess1"/>
    <dgm:cxn modelId="{11435DAD-DB61-490D-951E-FCBC034F1C42}" type="presParOf" srcId="{25EDA66C-8170-427E-8FF4-BE062CD4913A}" destId="{C3D18FEC-70D0-415C-9063-2A404D9C4266}" srcOrd="1" destOrd="0" presId="urn:microsoft.com/office/officeart/2005/8/layout/lProcess1"/>
    <dgm:cxn modelId="{6E2B7A81-8B19-4657-A8BD-0F69F8138073}" type="presParOf" srcId="{25EDA66C-8170-427E-8FF4-BE062CD4913A}" destId="{CEE1AD95-EA37-4D99-A138-5B24A9F3BA54}" srcOrd="2" destOrd="0" presId="urn:microsoft.com/office/officeart/2005/8/layout/lProcess1"/>
    <dgm:cxn modelId="{A8BCEFB5-E694-4948-9DE9-6E6BCD7B5CB7}" type="presParOf" srcId="{CEE1AD95-EA37-4D99-A138-5B24A9F3BA54}" destId="{822EF687-6887-4040-A1D1-7F4F96E8350A}" srcOrd="0" destOrd="0" presId="urn:microsoft.com/office/officeart/2005/8/layout/lProcess1"/>
    <dgm:cxn modelId="{E41C9E3A-0448-42B9-BA48-952137E196EB}" type="presParOf" srcId="{CEE1AD95-EA37-4D99-A138-5B24A9F3BA54}" destId="{F54F7454-1C73-4C5E-964D-7C7B054D56E9}" srcOrd="1" destOrd="0" presId="urn:microsoft.com/office/officeart/2005/8/layout/lProcess1"/>
    <dgm:cxn modelId="{32D574D7-4D1D-4459-A873-C12842F2195A}" type="presParOf" srcId="{CEE1AD95-EA37-4D99-A138-5B24A9F3BA54}" destId="{7632D72A-73F9-4A05-A5F4-45774AE6A184}"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38E007-C1D5-46CE-8738-D7A97C4F2C09}" type="doc">
      <dgm:prSet loTypeId="urn:microsoft.com/office/officeart/2005/8/layout/hList1" loCatId="list" qsTypeId="urn:microsoft.com/office/officeart/2005/8/quickstyle/simple5" qsCatId="simple" csTypeId="urn:microsoft.com/office/officeart/2005/8/colors/colorful1#1" csCatId="colorful" phldr="1"/>
      <dgm:spPr/>
      <dgm:t>
        <a:bodyPr/>
        <a:lstStyle/>
        <a:p>
          <a:endParaRPr lang="en-US"/>
        </a:p>
      </dgm:t>
    </dgm:pt>
    <dgm:pt modelId="{EF27E893-7A8A-4507-AC6C-742429DE5800}">
      <dgm:prSet phldrT="[Text]" custT="1"/>
      <dgm:spPr>
        <a:xfrm>
          <a:off x="11429" y="812174"/>
          <a:ext cx="1908448" cy="764125"/>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Curriculum</a:t>
          </a:r>
          <a:endParaRPr lang="en-US" sz="2400" b="1" dirty="0">
            <a:solidFill>
              <a:sysClr val="window" lastClr="FFFFFF"/>
            </a:solidFill>
            <a:latin typeface="Calibri"/>
            <a:ea typeface="+mn-ea"/>
            <a:cs typeface="+mn-cs"/>
          </a:endParaRPr>
        </a:p>
      </dgm:t>
    </dgm:pt>
    <dgm:pt modelId="{0B6353B6-F1D3-47A7-92AA-FF76199463F1}" type="parTrans" cxnId="{E276D774-0D04-4041-A175-0510837EE5DD}">
      <dgm:prSet/>
      <dgm:spPr/>
      <dgm:t>
        <a:bodyPr/>
        <a:lstStyle/>
        <a:p>
          <a:endParaRPr lang="en-US" sz="1200"/>
        </a:p>
      </dgm:t>
    </dgm:pt>
    <dgm:pt modelId="{9C342DF2-BB43-4494-B62C-D0C60363DEFF}" type="sibTrans" cxnId="{E276D774-0D04-4041-A175-0510837EE5DD}">
      <dgm:prSet/>
      <dgm:spPr/>
      <dgm:t>
        <a:bodyPr/>
        <a:lstStyle/>
        <a:p>
          <a:endParaRPr lang="en-US" sz="1200"/>
        </a:p>
      </dgm:t>
    </dgm:pt>
    <dgm:pt modelId="{49BCAFFC-EBD9-4603-895F-B5328AEA9749}">
      <dgm:prSet phldrT="[Text]" custT="1"/>
      <dgm:spPr>
        <a:xfrm>
          <a:off x="11429" y="1576300"/>
          <a:ext cx="1908448" cy="2539124"/>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Common Core State Standards </a:t>
          </a:r>
          <a:r>
            <a:rPr lang="en-US" sz="2000" i="1" dirty="0" smtClean="0">
              <a:solidFill>
                <a:sysClr val="windowText" lastClr="000000">
                  <a:hueOff val="0"/>
                  <a:satOff val="0"/>
                  <a:lumOff val="0"/>
                  <a:alphaOff val="0"/>
                </a:sysClr>
              </a:solidFill>
              <a:latin typeface="Calibri"/>
              <a:ea typeface="+mn-ea"/>
              <a:cs typeface="+mn-cs"/>
            </a:rPr>
            <a:t>(Missouri Learning Standards)</a:t>
          </a:r>
          <a:endParaRPr lang="en-US" sz="2000" i="1" dirty="0">
            <a:solidFill>
              <a:sysClr val="windowText" lastClr="000000">
                <a:hueOff val="0"/>
                <a:satOff val="0"/>
                <a:lumOff val="0"/>
                <a:alphaOff val="0"/>
              </a:sysClr>
            </a:solidFill>
            <a:latin typeface="Calibri"/>
            <a:ea typeface="+mn-ea"/>
            <a:cs typeface="+mn-cs"/>
          </a:endParaRPr>
        </a:p>
      </dgm:t>
    </dgm:pt>
    <dgm:pt modelId="{7D0EC7EE-1760-4A74-9821-D8194906F2F3}" type="parTrans" cxnId="{1FD6F7F0-01FB-4AD8-AA64-3F596436EBA5}">
      <dgm:prSet/>
      <dgm:spPr/>
      <dgm:t>
        <a:bodyPr/>
        <a:lstStyle/>
        <a:p>
          <a:endParaRPr lang="en-US" sz="1200"/>
        </a:p>
      </dgm:t>
    </dgm:pt>
    <dgm:pt modelId="{84B82BE2-15AC-496E-A5E6-B42FFE899D38}" type="sibTrans" cxnId="{1FD6F7F0-01FB-4AD8-AA64-3F596436EBA5}">
      <dgm:prSet/>
      <dgm:spPr/>
      <dgm:t>
        <a:bodyPr/>
        <a:lstStyle/>
        <a:p>
          <a:endParaRPr lang="en-US" sz="1200"/>
        </a:p>
      </dgm:t>
    </dgm:pt>
    <dgm:pt modelId="{4FE6F4A9-708B-4D40-9A58-A38E2D138358}">
      <dgm:prSet phldrT="[Text]" custT="1"/>
      <dgm:spPr>
        <a:xfrm>
          <a:off x="2187060" y="812174"/>
          <a:ext cx="1908448" cy="76412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Instruction</a:t>
          </a:r>
          <a:endParaRPr lang="en-US" sz="2400" b="1" dirty="0">
            <a:solidFill>
              <a:sysClr val="window" lastClr="FFFFFF"/>
            </a:solidFill>
            <a:latin typeface="Calibri"/>
            <a:ea typeface="+mn-ea"/>
            <a:cs typeface="+mn-cs"/>
          </a:endParaRPr>
        </a:p>
      </dgm:t>
    </dgm:pt>
    <dgm:pt modelId="{89E32AC8-0D47-47C6-B548-BA08CA8208A7}" type="parTrans" cxnId="{8DF82FDC-448C-4A16-A6CC-AA4C8CEBCC22}">
      <dgm:prSet/>
      <dgm:spPr/>
      <dgm:t>
        <a:bodyPr/>
        <a:lstStyle/>
        <a:p>
          <a:endParaRPr lang="en-US" sz="1200"/>
        </a:p>
      </dgm:t>
    </dgm:pt>
    <dgm:pt modelId="{824B3CBE-9372-4135-AA8D-F71077F7976B}" type="sibTrans" cxnId="{8DF82FDC-448C-4A16-A6CC-AA4C8CEBCC22}">
      <dgm:prSet/>
      <dgm:spPr/>
      <dgm:t>
        <a:bodyPr/>
        <a:lstStyle/>
        <a:p>
          <a:endParaRPr lang="en-US" sz="1200"/>
        </a:p>
      </dgm:t>
    </dgm:pt>
    <dgm:pt modelId="{E2CC134F-56AB-43CD-88EC-6E96506936DF}">
      <dgm:prSet phldrT="[Text]" custT="1"/>
      <dgm:spPr>
        <a:xfrm>
          <a:off x="2187060" y="1576300"/>
          <a:ext cx="1908448" cy="2539124"/>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Research-Based Instructional Practices</a:t>
          </a:r>
          <a:br>
            <a:rPr lang="en-US" sz="2000" dirty="0" smtClean="0">
              <a:solidFill>
                <a:sysClr val="windowText" lastClr="000000">
                  <a:hueOff val="0"/>
                  <a:satOff val="0"/>
                  <a:lumOff val="0"/>
                  <a:alphaOff val="0"/>
                </a:sysClr>
              </a:solidFill>
              <a:latin typeface="Calibri"/>
              <a:ea typeface="+mn-ea"/>
              <a:cs typeface="+mn-cs"/>
            </a:rPr>
          </a:br>
          <a:r>
            <a:rPr lang="en-US" sz="1800" dirty="0" smtClean="0">
              <a:solidFill>
                <a:sysClr val="windowText" lastClr="000000">
                  <a:hueOff val="0"/>
                  <a:satOff val="0"/>
                  <a:lumOff val="0"/>
                  <a:alphaOff val="0"/>
                </a:sysClr>
              </a:solidFill>
              <a:latin typeface="Calibri"/>
              <a:ea typeface="+mn-ea"/>
              <a:cs typeface="+mn-cs"/>
            </a:rPr>
            <a:t>(Examples:  Hattie and Marzano’s findings)</a:t>
          </a:r>
          <a:endParaRPr lang="en-US" sz="1800" dirty="0">
            <a:solidFill>
              <a:sysClr val="windowText" lastClr="000000">
                <a:hueOff val="0"/>
                <a:satOff val="0"/>
                <a:lumOff val="0"/>
                <a:alphaOff val="0"/>
              </a:sysClr>
            </a:solidFill>
            <a:latin typeface="Calibri"/>
            <a:ea typeface="+mn-ea"/>
            <a:cs typeface="+mn-cs"/>
          </a:endParaRPr>
        </a:p>
      </dgm:t>
    </dgm:pt>
    <dgm:pt modelId="{21839846-31FA-4963-B984-2855AD4D504F}" type="parTrans" cxnId="{47595D2E-B1D4-4305-9CAD-B11E44493E6A}">
      <dgm:prSet/>
      <dgm:spPr/>
      <dgm:t>
        <a:bodyPr/>
        <a:lstStyle/>
        <a:p>
          <a:endParaRPr lang="en-US" sz="1200"/>
        </a:p>
      </dgm:t>
    </dgm:pt>
    <dgm:pt modelId="{CAE5478A-5DC2-415B-8ED5-2CC441AF7E77}" type="sibTrans" cxnId="{47595D2E-B1D4-4305-9CAD-B11E44493E6A}">
      <dgm:prSet/>
      <dgm:spPr/>
      <dgm:t>
        <a:bodyPr/>
        <a:lstStyle/>
        <a:p>
          <a:endParaRPr lang="en-US" sz="1200"/>
        </a:p>
      </dgm:t>
    </dgm:pt>
    <dgm:pt modelId="{AAC668DD-B198-4CE1-AF9C-FEFFAA54675C}">
      <dgm:prSet phldrT="[Text]" custT="1"/>
      <dgm:spPr>
        <a:xfrm>
          <a:off x="4362691" y="812174"/>
          <a:ext cx="1908448" cy="764125"/>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Assessment</a:t>
          </a:r>
          <a:endParaRPr lang="en-US" sz="2400" b="1" dirty="0">
            <a:solidFill>
              <a:sysClr val="window" lastClr="FFFFFF"/>
            </a:solidFill>
            <a:latin typeface="Calibri"/>
            <a:ea typeface="+mn-ea"/>
            <a:cs typeface="+mn-cs"/>
          </a:endParaRPr>
        </a:p>
      </dgm:t>
    </dgm:pt>
    <dgm:pt modelId="{1770FCE1-E351-4A93-A8E7-8B9C0AEB6E84}" type="parTrans" cxnId="{F8B3F528-852D-40DA-8EC1-4F7875BE96DD}">
      <dgm:prSet/>
      <dgm:spPr/>
      <dgm:t>
        <a:bodyPr/>
        <a:lstStyle/>
        <a:p>
          <a:endParaRPr lang="en-US" sz="1200"/>
        </a:p>
      </dgm:t>
    </dgm:pt>
    <dgm:pt modelId="{897FFB14-A08C-429E-BFF3-469D86CA268D}" type="sibTrans" cxnId="{F8B3F528-852D-40DA-8EC1-4F7875BE96DD}">
      <dgm:prSet/>
      <dgm:spPr/>
      <dgm:t>
        <a:bodyPr/>
        <a:lstStyle/>
        <a:p>
          <a:endParaRPr lang="en-US" sz="1200"/>
        </a:p>
      </dgm:t>
    </dgm:pt>
    <dgm:pt modelId="{832D08D6-903E-4ABD-BE07-EB8F77D2855F}">
      <dgm:prSet phldrT="[Text]" custT="1"/>
      <dgm:spPr>
        <a:xfrm>
          <a:off x="4362691" y="1576300"/>
          <a:ext cx="1908448" cy="2539124"/>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Formative and summative measures</a:t>
          </a:r>
          <a:endParaRPr lang="en-US" sz="2000" dirty="0">
            <a:solidFill>
              <a:sysClr val="windowText" lastClr="000000">
                <a:hueOff val="0"/>
                <a:satOff val="0"/>
                <a:lumOff val="0"/>
                <a:alphaOff val="0"/>
              </a:sysClr>
            </a:solidFill>
            <a:latin typeface="Calibri"/>
            <a:ea typeface="+mn-ea"/>
            <a:cs typeface="+mn-cs"/>
          </a:endParaRPr>
        </a:p>
      </dgm:t>
    </dgm:pt>
    <dgm:pt modelId="{EE8728DD-A5FA-4EFB-A033-E8B2D4105EB4}" type="parTrans" cxnId="{EE8ED272-C59E-46AE-8132-41B430E86620}">
      <dgm:prSet/>
      <dgm:spPr/>
      <dgm:t>
        <a:bodyPr/>
        <a:lstStyle/>
        <a:p>
          <a:endParaRPr lang="en-US" sz="1200"/>
        </a:p>
      </dgm:t>
    </dgm:pt>
    <dgm:pt modelId="{EDE4F2C8-A63C-44F8-8FCC-F9159C9746D4}" type="sibTrans" cxnId="{EE8ED272-C59E-46AE-8132-41B430E86620}">
      <dgm:prSet/>
      <dgm:spPr/>
      <dgm:t>
        <a:bodyPr/>
        <a:lstStyle/>
        <a:p>
          <a:endParaRPr lang="en-US" sz="1200"/>
        </a:p>
      </dgm:t>
    </dgm:pt>
    <dgm:pt modelId="{DE168F93-CEC7-4D52-BC05-A5435193C63D}">
      <dgm:prSet phldrT="[Text]" custT="1"/>
      <dgm:spPr>
        <a:xfrm>
          <a:off x="11429" y="1576300"/>
          <a:ext cx="1908448" cy="2539124"/>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9B815688-C210-4E76-AA86-21ACD53A5C8E}" type="parTrans" cxnId="{1CCC9C9D-35BE-43D0-8963-45AB83E3AA88}">
      <dgm:prSet/>
      <dgm:spPr/>
      <dgm:t>
        <a:bodyPr/>
        <a:lstStyle/>
        <a:p>
          <a:endParaRPr lang="en-US" sz="1200"/>
        </a:p>
      </dgm:t>
    </dgm:pt>
    <dgm:pt modelId="{8E3B519E-6497-4894-9759-2268D1923319}" type="sibTrans" cxnId="{1CCC9C9D-35BE-43D0-8963-45AB83E3AA88}">
      <dgm:prSet/>
      <dgm:spPr/>
      <dgm:t>
        <a:bodyPr/>
        <a:lstStyle/>
        <a:p>
          <a:endParaRPr lang="en-US" sz="1200"/>
        </a:p>
      </dgm:t>
    </dgm:pt>
    <dgm:pt modelId="{51AB89E7-F20F-4072-879E-86C46B9FDDE6}">
      <dgm:prSet phldrT="[Text]" custT="1"/>
      <dgm:spPr>
        <a:xfrm>
          <a:off x="2187060" y="1576300"/>
          <a:ext cx="1908448" cy="2539124"/>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F1A6D62D-2CEC-457F-B0AC-4E6B38685CAE}" type="parTrans" cxnId="{57EEED0B-2A87-457C-A7D5-77B7065EF196}">
      <dgm:prSet/>
      <dgm:spPr/>
      <dgm:t>
        <a:bodyPr/>
        <a:lstStyle/>
        <a:p>
          <a:endParaRPr lang="en-US" sz="1200"/>
        </a:p>
      </dgm:t>
    </dgm:pt>
    <dgm:pt modelId="{A69FB4B3-26AF-4A83-9007-BD17F236EB19}" type="sibTrans" cxnId="{57EEED0B-2A87-457C-A7D5-77B7065EF196}">
      <dgm:prSet/>
      <dgm:spPr/>
      <dgm:t>
        <a:bodyPr/>
        <a:lstStyle/>
        <a:p>
          <a:endParaRPr lang="en-US" sz="1200"/>
        </a:p>
      </dgm:t>
    </dgm:pt>
    <dgm:pt modelId="{F2223097-FDAF-4EC7-BBD4-6E95CA643F4E}">
      <dgm:prSet phldrT="[Text]" custT="1"/>
      <dgm:spPr>
        <a:xfrm>
          <a:off x="4362691" y="1576300"/>
          <a:ext cx="1908448" cy="2539124"/>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E4545DFF-3E49-44A2-A2E5-5ED7E5621DA9}" type="parTrans" cxnId="{E42C32BA-D3D9-473D-8F5E-9455B5F7DA78}">
      <dgm:prSet/>
      <dgm:spPr/>
      <dgm:t>
        <a:bodyPr/>
        <a:lstStyle/>
        <a:p>
          <a:endParaRPr lang="en-US" sz="1200"/>
        </a:p>
      </dgm:t>
    </dgm:pt>
    <dgm:pt modelId="{8CD655C9-6822-4A6D-B88D-05CE399E0620}" type="sibTrans" cxnId="{E42C32BA-D3D9-473D-8F5E-9455B5F7DA78}">
      <dgm:prSet/>
      <dgm:spPr/>
      <dgm:t>
        <a:bodyPr/>
        <a:lstStyle/>
        <a:p>
          <a:endParaRPr lang="en-US" sz="1200"/>
        </a:p>
      </dgm:t>
    </dgm:pt>
    <dgm:pt modelId="{0CCFE9A5-DCAA-4A71-95AD-1DC9C930CC5C}">
      <dgm:prSet custT="1"/>
      <dgm:spPr>
        <a:xfrm>
          <a:off x="6538322" y="812174"/>
          <a:ext cx="1908448" cy="764125"/>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dirty="0" smtClean="0">
              <a:solidFill>
                <a:sysClr val="window" lastClr="FFFFFF"/>
              </a:solidFill>
              <a:latin typeface="Calibri"/>
              <a:ea typeface="+mn-ea"/>
              <a:cs typeface="+mn-cs"/>
            </a:rPr>
            <a:t>Reflection</a:t>
          </a:r>
          <a:endParaRPr lang="en-US" sz="2400" dirty="0">
            <a:solidFill>
              <a:sysClr val="window" lastClr="FFFFFF"/>
            </a:solidFill>
            <a:latin typeface="Calibri"/>
            <a:ea typeface="+mn-ea"/>
            <a:cs typeface="+mn-cs"/>
          </a:endParaRPr>
        </a:p>
      </dgm:t>
    </dgm:pt>
    <dgm:pt modelId="{6DAF409D-C36C-4F10-A70C-29ACCF5BBAD9}" type="parTrans" cxnId="{EA4CC8A3-52B8-409C-8125-25AE4F42FA5A}">
      <dgm:prSet/>
      <dgm:spPr/>
      <dgm:t>
        <a:bodyPr/>
        <a:lstStyle/>
        <a:p>
          <a:endParaRPr lang="en-US" sz="1600"/>
        </a:p>
      </dgm:t>
    </dgm:pt>
    <dgm:pt modelId="{A6E07733-8C91-4587-A54B-9C4F324F33E0}" type="sibTrans" cxnId="{EA4CC8A3-52B8-409C-8125-25AE4F42FA5A}">
      <dgm:prSet/>
      <dgm:spPr/>
      <dgm:t>
        <a:bodyPr/>
        <a:lstStyle/>
        <a:p>
          <a:endParaRPr lang="en-US" sz="1600"/>
        </a:p>
      </dgm:t>
    </dgm:pt>
    <dgm:pt modelId="{FCF4B393-50E4-4D55-A76D-6518A69C2F13}">
      <dgm:prSet custT="1"/>
      <dgm:spPr>
        <a:xfrm>
          <a:off x="6538322" y="1576300"/>
          <a:ext cx="1908448" cy="2539124"/>
        </a:xfrm>
        <a:prstGeom prst="rect">
          <a:avLst/>
        </a:prstGeo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Reflection on what instructional practice impacts student learning at high levels…</a:t>
          </a:r>
          <a:endParaRPr lang="en-US" sz="2000" dirty="0">
            <a:solidFill>
              <a:sysClr val="windowText" lastClr="000000">
                <a:hueOff val="0"/>
                <a:satOff val="0"/>
                <a:lumOff val="0"/>
                <a:alphaOff val="0"/>
              </a:sysClr>
            </a:solidFill>
            <a:latin typeface="Calibri"/>
            <a:ea typeface="+mn-ea"/>
            <a:cs typeface="+mn-cs"/>
          </a:endParaRPr>
        </a:p>
      </dgm:t>
    </dgm:pt>
    <dgm:pt modelId="{9B3FE268-0BBF-431F-8733-D5798003C215}" type="parTrans" cxnId="{C38A090E-BFC5-4747-B523-58C36E2D2BB8}">
      <dgm:prSet/>
      <dgm:spPr/>
      <dgm:t>
        <a:bodyPr/>
        <a:lstStyle/>
        <a:p>
          <a:endParaRPr lang="en-US" sz="1600"/>
        </a:p>
      </dgm:t>
    </dgm:pt>
    <dgm:pt modelId="{903EA940-5C28-4EA7-8961-2489A9DDE52A}" type="sibTrans" cxnId="{C38A090E-BFC5-4747-B523-58C36E2D2BB8}">
      <dgm:prSet/>
      <dgm:spPr/>
      <dgm:t>
        <a:bodyPr/>
        <a:lstStyle/>
        <a:p>
          <a:endParaRPr lang="en-US" sz="1600"/>
        </a:p>
      </dgm:t>
    </dgm:pt>
    <dgm:pt modelId="{48EDA0FE-1E18-4272-BD9B-00D5A04DDCAE}">
      <dgm:prSet custT="1"/>
      <dgm:spPr>
        <a:xfrm>
          <a:off x="6538322" y="1576300"/>
          <a:ext cx="1908448" cy="2539124"/>
        </a:xfrm>
        <a:prstGeom prst="rect">
          <a:avLst/>
        </a:prstGeo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a:solidFill>
              <a:sysClr val="windowText" lastClr="000000">
                <a:hueOff val="0"/>
                <a:satOff val="0"/>
                <a:lumOff val="0"/>
                <a:alphaOff val="0"/>
              </a:sysClr>
            </a:solidFill>
            <a:latin typeface="Calibri"/>
            <a:ea typeface="+mn-ea"/>
            <a:cs typeface="+mn-cs"/>
          </a:endParaRPr>
        </a:p>
      </dgm:t>
    </dgm:pt>
    <dgm:pt modelId="{4FD3E75B-5D59-4918-AE56-DD6B36A2CA69}" type="parTrans" cxnId="{87262291-F236-43A4-9CF7-269E9205A5DE}">
      <dgm:prSet/>
      <dgm:spPr/>
      <dgm:t>
        <a:bodyPr/>
        <a:lstStyle/>
        <a:p>
          <a:endParaRPr lang="en-US" sz="1600"/>
        </a:p>
      </dgm:t>
    </dgm:pt>
    <dgm:pt modelId="{A72453F8-1E87-47A2-8D1F-9F1F8807E1C7}" type="sibTrans" cxnId="{87262291-F236-43A4-9CF7-269E9205A5DE}">
      <dgm:prSet/>
      <dgm:spPr/>
      <dgm:t>
        <a:bodyPr/>
        <a:lstStyle/>
        <a:p>
          <a:endParaRPr lang="en-US" sz="1600"/>
        </a:p>
      </dgm:t>
    </dgm:pt>
    <dgm:pt modelId="{EB32CEA8-2ED7-40BF-9FDF-AAA2AB6A8EAB}" type="pres">
      <dgm:prSet presAssocID="{3838E007-C1D5-46CE-8738-D7A97C4F2C09}" presName="Name0" presStyleCnt="0">
        <dgm:presLayoutVars>
          <dgm:dir/>
          <dgm:animLvl val="lvl"/>
          <dgm:resizeHandles val="exact"/>
        </dgm:presLayoutVars>
      </dgm:prSet>
      <dgm:spPr/>
      <dgm:t>
        <a:bodyPr/>
        <a:lstStyle/>
        <a:p>
          <a:endParaRPr lang="en-US"/>
        </a:p>
      </dgm:t>
    </dgm:pt>
    <dgm:pt modelId="{872E5E74-CBF4-497E-9F56-2E63D0BB37DF}" type="pres">
      <dgm:prSet presAssocID="{EF27E893-7A8A-4507-AC6C-742429DE5800}" presName="composite" presStyleCnt="0"/>
      <dgm:spPr/>
    </dgm:pt>
    <dgm:pt modelId="{DDF46974-FB16-4A54-93CF-37509EE67FE3}" type="pres">
      <dgm:prSet presAssocID="{EF27E893-7A8A-4507-AC6C-742429DE5800}" presName="parTx" presStyleLbl="alignNode1" presStyleIdx="0" presStyleCnt="4">
        <dgm:presLayoutVars>
          <dgm:chMax val="0"/>
          <dgm:chPref val="0"/>
          <dgm:bulletEnabled val="1"/>
        </dgm:presLayoutVars>
      </dgm:prSet>
      <dgm:spPr/>
      <dgm:t>
        <a:bodyPr/>
        <a:lstStyle/>
        <a:p>
          <a:endParaRPr lang="en-US"/>
        </a:p>
      </dgm:t>
    </dgm:pt>
    <dgm:pt modelId="{EBD4307D-60CE-4839-9642-B4978D0A873B}" type="pres">
      <dgm:prSet presAssocID="{EF27E893-7A8A-4507-AC6C-742429DE5800}" presName="desTx" presStyleLbl="alignAccFollowNode1" presStyleIdx="0" presStyleCnt="4">
        <dgm:presLayoutVars>
          <dgm:bulletEnabled val="1"/>
        </dgm:presLayoutVars>
      </dgm:prSet>
      <dgm:spPr/>
      <dgm:t>
        <a:bodyPr/>
        <a:lstStyle/>
        <a:p>
          <a:endParaRPr lang="en-US"/>
        </a:p>
      </dgm:t>
    </dgm:pt>
    <dgm:pt modelId="{A5634B5D-EAC9-4668-AD87-121C79FDEDEA}" type="pres">
      <dgm:prSet presAssocID="{9C342DF2-BB43-4494-B62C-D0C60363DEFF}" presName="space" presStyleCnt="0"/>
      <dgm:spPr/>
    </dgm:pt>
    <dgm:pt modelId="{2757C9BA-DFF5-4DF3-A5A0-F05C48779735}" type="pres">
      <dgm:prSet presAssocID="{4FE6F4A9-708B-4D40-9A58-A38E2D138358}" presName="composite" presStyleCnt="0"/>
      <dgm:spPr/>
    </dgm:pt>
    <dgm:pt modelId="{8870ED48-A390-48DD-80D1-0C62F815B977}" type="pres">
      <dgm:prSet presAssocID="{4FE6F4A9-708B-4D40-9A58-A38E2D138358}" presName="parTx" presStyleLbl="alignNode1" presStyleIdx="1" presStyleCnt="4">
        <dgm:presLayoutVars>
          <dgm:chMax val="0"/>
          <dgm:chPref val="0"/>
          <dgm:bulletEnabled val="1"/>
        </dgm:presLayoutVars>
      </dgm:prSet>
      <dgm:spPr/>
      <dgm:t>
        <a:bodyPr/>
        <a:lstStyle/>
        <a:p>
          <a:endParaRPr lang="en-US"/>
        </a:p>
      </dgm:t>
    </dgm:pt>
    <dgm:pt modelId="{41BDCC4A-5F65-42A5-BD69-38C28560D444}" type="pres">
      <dgm:prSet presAssocID="{4FE6F4A9-708B-4D40-9A58-A38E2D138358}" presName="desTx" presStyleLbl="alignAccFollowNode1" presStyleIdx="1" presStyleCnt="4">
        <dgm:presLayoutVars>
          <dgm:bulletEnabled val="1"/>
        </dgm:presLayoutVars>
      </dgm:prSet>
      <dgm:spPr/>
      <dgm:t>
        <a:bodyPr/>
        <a:lstStyle/>
        <a:p>
          <a:endParaRPr lang="en-US"/>
        </a:p>
      </dgm:t>
    </dgm:pt>
    <dgm:pt modelId="{76DCFB11-C221-4CB4-8A4B-106162A2FC0D}" type="pres">
      <dgm:prSet presAssocID="{824B3CBE-9372-4135-AA8D-F71077F7976B}" presName="space" presStyleCnt="0"/>
      <dgm:spPr/>
    </dgm:pt>
    <dgm:pt modelId="{FDA5F64C-F25D-4AE0-9E35-D15DBD530B61}" type="pres">
      <dgm:prSet presAssocID="{AAC668DD-B198-4CE1-AF9C-FEFFAA54675C}" presName="composite" presStyleCnt="0"/>
      <dgm:spPr/>
    </dgm:pt>
    <dgm:pt modelId="{0457C3C4-A727-437C-900D-68CEF9A57BD3}" type="pres">
      <dgm:prSet presAssocID="{AAC668DD-B198-4CE1-AF9C-FEFFAA54675C}" presName="parTx" presStyleLbl="alignNode1" presStyleIdx="2" presStyleCnt="4">
        <dgm:presLayoutVars>
          <dgm:chMax val="0"/>
          <dgm:chPref val="0"/>
          <dgm:bulletEnabled val="1"/>
        </dgm:presLayoutVars>
      </dgm:prSet>
      <dgm:spPr/>
      <dgm:t>
        <a:bodyPr/>
        <a:lstStyle/>
        <a:p>
          <a:endParaRPr lang="en-US"/>
        </a:p>
      </dgm:t>
    </dgm:pt>
    <dgm:pt modelId="{9956F0F7-9CB2-4C77-86F0-76DFB196C681}" type="pres">
      <dgm:prSet presAssocID="{AAC668DD-B198-4CE1-AF9C-FEFFAA54675C}" presName="desTx" presStyleLbl="alignAccFollowNode1" presStyleIdx="2" presStyleCnt="4">
        <dgm:presLayoutVars>
          <dgm:bulletEnabled val="1"/>
        </dgm:presLayoutVars>
      </dgm:prSet>
      <dgm:spPr/>
      <dgm:t>
        <a:bodyPr/>
        <a:lstStyle/>
        <a:p>
          <a:endParaRPr lang="en-US"/>
        </a:p>
      </dgm:t>
    </dgm:pt>
    <dgm:pt modelId="{83141F4A-476D-4E23-A27B-7D7D5415B954}" type="pres">
      <dgm:prSet presAssocID="{897FFB14-A08C-429E-BFF3-469D86CA268D}" presName="space" presStyleCnt="0"/>
      <dgm:spPr/>
    </dgm:pt>
    <dgm:pt modelId="{58C30974-235E-4EBA-97E6-6C9254B121F6}" type="pres">
      <dgm:prSet presAssocID="{0CCFE9A5-DCAA-4A71-95AD-1DC9C930CC5C}" presName="composite" presStyleCnt="0"/>
      <dgm:spPr/>
    </dgm:pt>
    <dgm:pt modelId="{0BEC63C9-775A-442B-8418-B4B980666AC6}" type="pres">
      <dgm:prSet presAssocID="{0CCFE9A5-DCAA-4A71-95AD-1DC9C930CC5C}" presName="parTx" presStyleLbl="alignNode1" presStyleIdx="3" presStyleCnt="4">
        <dgm:presLayoutVars>
          <dgm:chMax val="0"/>
          <dgm:chPref val="0"/>
          <dgm:bulletEnabled val="1"/>
        </dgm:presLayoutVars>
      </dgm:prSet>
      <dgm:spPr/>
      <dgm:t>
        <a:bodyPr/>
        <a:lstStyle/>
        <a:p>
          <a:endParaRPr lang="en-US"/>
        </a:p>
      </dgm:t>
    </dgm:pt>
    <dgm:pt modelId="{1F1F8715-3BCB-4197-BACF-ABD615390A70}" type="pres">
      <dgm:prSet presAssocID="{0CCFE9A5-DCAA-4A71-95AD-1DC9C930CC5C}" presName="desTx" presStyleLbl="alignAccFollowNode1" presStyleIdx="3" presStyleCnt="4">
        <dgm:presLayoutVars>
          <dgm:bulletEnabled val="1"/>
        </dgm:presLayoutVars>
      </dgm:prSet>
      <dgm:spPr/>
      <dgm:t>
        <a:bodyPr/>
        <a:lstStyle/>
        <a:p>
          <a:endParaRPr lang="en-US"/>
        </a:p>
      </dgm:t>
    </dgm:pt>
  </dgm:ptLst>
  <dgm:cxnLst>
    <dgm:cxn modelId="{EA4CC8A3-52B8-409C-8125-25AE4F42FA5A}" srcId="{3838E007-C1D5-46CE-8738-D7A97C4F2C09}" destId="{0CCFE9A5-DCAA-4A71-95AD-1DC9C930CC5C}" srcOrd="3" destOrd="0" parTransId="{6DAF409D-C36C-4F10-A70C-29ACCF5BBAD9}" sibTransId="{A6E07733-8C91-4587-A54B-9C4F324F33E0}"/>
    <dgm:cxn modelId="{F8B3F528-852D-40DA-8EC1-4F7875BE96DD}" srcId="{3838E007-C1D5-46CE-8738-D7A97C4F2C09}" destId="{AAC668DD-B198-4CE1-AF9C-FEFFAA54675C}" srcOrd="2" destOrd="0" parTransId="{1770FCE1-E351-4A93-A8E7-8B9C0AEB6E84}" sibTransId="{897FFB14-A08C-429E-BFF3-469D86CA268D}"/>
    <dgm:cxn modelId="{E0CC99D6-9220-495B-A6E3-9F5DFF4A53F4}" type="presOf" srcId="{51AB89E7-F20F-4072-879E-86C46B9FDDE6}" destId="{41BDCC4A-5F65-42A5-BD69-38C28560D444}" srcOrd="0" destOrd="0" presId="urn:microsoft.com/office/officeart/2005/8/layout/hList1"/>
    <dgm:cxn modelId="{1CCC9C9D-35BE-43D0-8963-45AB83E3AA88}" srcId="{EF27E893-7A8A-4507-AC6C-742429DE5800}" destId="{DE168F93-CEC7-4D52-BC05-A5435193C63D}" srcOrd="0" destOrd="0" parTransId="{9B815688-C210-4E76-AA86-21ACD53A5C8E}" sibTransId="{8E3B519E-6497-4894-9759-2268D1923319}"/>
    <dgm:cxn modelId="{57EEED0B-2A87-457C-A7D5-77B7065EF196}" srcId="{4FE6F4A9-708B-4D40-9A58-A38E2D138358}" destId="{51AB89E7-F20F-4072-879E-86C46B9FDDE6}" srcOrd="0" destOrd="0" parTransId="{F1A6D62D-2CEC-457F-B0AC-4E6B38685CAE}" sibTransId="{A69FB4B3-26AF-4A83-9007-BD17F236EB19}"/>
    <dgm:cxn modelId="{87262291-F236-43A4-9CF7-269E9205A5DE}" srcId="{0CCFE9A5-DCAA-4A71-95AD-1DC9C930CC5C}" destId="{48EDA0FE-1E18-4272-BD9B-00D5A04DDCAE}" srcOrd="0" destOrd="0" parTransId="{4FD3E75B-5D59-4918-AE56-DD6B36A2CA69}" sibTransId="{A72453F8-1E87-47A2-8D1F-9F1F8807E1C7}"/>
    <dgm:cxn modelId="{1FD6F7F0-01FB-4AD8-AA64-3F596436EBA5}" srcId="{EF27E893-7A8A-4507-AC6C-742429DE5800}" destId="{49BCAFFC-EBD9-4603-895F-B5328AEA9749}" srcOrd="1" destOrd="0" parTransId="{7D0EC7EE-1760-4A74-9821-D8194906F2F3}" sibTransId="{84B82BE2-15AC-496E-A5E6-B42FFE899D38}"/>
    <dgm:cxn modelId="{7CB8EC5F-03E7-481D-9220-9A8974AA764C}" type="presOf" srcId="{4FE6F4A9-708B-4D40-9A58-A38E2D138358}" destId="{8870ED48-A390-48DD-80D1-0C62F815B977}" srcOrd="0" destOrd="0" presId="urn:microsoft.com/office/officeart/2005/8/layout/hList1"/>
    <dgm:cxn modelId="{DBB7C32E-B39D-4033-9AA2-CB734A1F3C0C}" type="presOf" srcId="{E2CC134F-56AB-43CD-88EC-6E96506936DF}" destId="{41BDCC4A-5F65-42A5-BD69-38C28560D444}" srcOrd="0" destOrd="1" presId="urn:microsoft.com/office/officeart/2005/8/layout/hList1"/>
    <dgm:cxn modelId="{35804469-F2AC-46B6-A48F-EFBDF1BDF680}" type="presOf" srcId="{F2223097-FDAF-4EC7-BBD4-6E95CA643F4E}" destId="{9956F0F7-9CB2-4C77-86F0-76DFB196C681}" srcOrd="0" destOrd="0" presId="urn:microsoft.com/office/officeart/2005/8/layout/hList1"/>
    <dgm:cxn modelId="{C2015B44-4618-470C-9E3B-F71FBF2795A6}" type="presOf" srcId="{49BCAFFC-EBD9-4603-895F-B5328AEA9749}" destId="{EBD4307D-60CE-4839-9642-B4978D0A873B}" srcOrd="0" destOrd="1" presId="urn:microsoft.com/office/officeart/2005/8/layout/hList1"/>
    <dgm:cxn modelId="{2D532015-7FE8-4C6A-8C1A-446C86A9EC0F}" type="presOf" srcId="{832D08D6-903E-4ABD-BE07-EB8F77D2855F}" destId="{9956F0F7-9CB2-4C77-86F0-76DFB196C681}" srcOrd="0" destOrd="1" presId="urn:microsoft.com/office/officeart/2005/8/layout/hList1"/>
    <dgm:cxn modelId="{0777AB1A-2976-450E-A505-872D35390A7D}" type="presOf" srcId="{EF27E893-7A8A-4507-AC6C-742429DE5800}" destId="{DDF46974-FB16-4A54-93CF-37509EE67FE3}" srcOrd="0" destOrd="0" presId="urn:microsoft.com/office/officeart/2005/8/layout/hList1"/>
    <dgm:cxn modelId="{5AB1A4E6-A6B5-4FD8-B179-9E67ABD85B9B}" type="presOf" srcId="{48EDA0FE-1E18-4272-BD9B-00D5A04DDCAE}" destId="{1F1F8715-3BCB-4197-BACF-ABD615390A70}" srcOrd="0" destOrd="0" presId="urn:microsoft.com/office/officeart/2005/8/layout/hList1"/>
    <dgm:cxn modelId="{C38A090E-BFC5-4747-B523-58C36E2D2BB8}" srcId="{0CCFE9A5-DCAA-4A71-95AD-1DC9C930CC5C}" destId="{FCF4B393-50E4-4D55-A76D-6518A69C2F13}" srcOrd="1" destOrd="0" parTransId="{9B3FE268-0BBF-431F-8733-D5798003C215}" sibTransId="{903EA940-5C28-4EA7-8961-2489A9DDE52A}"/>
    <dgm:cxn modelId="{B817482D-0A0F-4C7C-853E-253A0CBEB470}" type="presOf" srcId="{0CCFE9A5-DCAA-4A71-95AD-1DC9C930CC5C}" destId="{0BEC63C9-775A-442B-8418-B4B980666AC6}" srcOrd="0" destOrd="0" presId="urn:microsoft.com/office/officeart/2005/8/layout/hList1"/>
    <dgm:cxn modelId="{8D74058E-DD5D-43F3-BA32-E8C76032A1D9}" type="presOf" srcId="{FCF4B393-50E4-4D55-A76D-6518A69C2F13}" destId="{1F1F8715-3BCB-4197-BACF-ABD615390A70}" srcOrd="0" destOrd="1" presId="urn:microsoft.com/office/officeart/2005/8/layout/hList1"/>
    <dgm:cxn modelId="{E276D774-0D04-4041-A175-0510837EE5DD}" srcId="{3838E007-C1D5-46CE-8738-D7A97C4F2C09}" destId="{EF27E893-7A8A-4507-AC6C-742429DE5800}" srcOrd="0" destOrd="0" parTransId="{0B6353B6-F1D3-47A7-92AA-FF76199463F1}" sibTransId="{9C342DF2-BB43-4494-B62C-D0C60363DEFF}"/>
    <dgm:cxn modelId="{E42C32BA-D3D9-473D-8F5E-9455B5F7DA78}" srcId="{AAC668DD-B198-4CE1-AF9C-FEFFAA54675C}" destId="{F2223097-FDAF-4EC7-BBD4-6E95CA643F4E}" srcOrd="0" destOrd="0" parTransId="{E4545DFF-3E49-44A2-A2E5-5ED7E5621DA9}" sibTransId="{8CD655C9-6822-4A6D-B88D-05CE399E0620}"/>
    <dgm:cxn modelId="{3F1F9C24-9019-47B7-9B9F-706D864B69A6}" type="presOf" srcId="{3838E007-C1D5-46CE-8738-D7A97C4F2C09}" destId="{EB32CEA8-2ED7-40BF-9FDF-AAA2AB6A8EAB}" srcOrd="0" destOrd="0" presId="urn:microsoft.com/office/officeart/2005/8/layout/hList1"/>
    <dgm:cxn modelId="{8DF82FDC-448C-4A16-A6CC-AA4C8CEBCC22}" srcId="{3838E007-C1D5-46CE-8738-D7A97C4F2C09}" destId="{4FE6F4A9-708B-4D40-9A58-A38E2D138358}" srcOrd="1" destOrd="0" parTransId="{89E32AC8-0D47-47C6-B548-BA08CA8208A7}" sibTransId="{824B3CBE-9372-4135-AA8D-F71077F7976B}"/>
    <dgm:cxn modelId="{3ADBD608-8332-4A7B-BDCC-F56714FECB91}" type="presOf" srcId="{DE168F93-CEC7-4D52-BC05-A5435193C63D}" destId="{EBD4307D-60CE-4839-9642-B4978D0A873B}" srcOrd="0" destOrd="0" presId="urn:microsoft.com/office/officeart/2005/8/layout/hList1"/>
    <dgm:cxn modelId="{47595D2E-B1D4-4305-9CAD-B11E44493E6A}" srcId="{4FE6F4A9-708B-4D40-9A58-A38E2D138358}" destId="{E2CC134F-56AB-43CD-88EC-6E96506936DF}" srcOrd="1" destOrd="0" parTransId="{21839846-31FA-4963-B984-2855AD4D504F}" sibTransId="{CAE5478A-5DC2-415B-8ED5-2CC441AF7E77}"/>
    <dgm:cxn modelId="{EE8ED272-C59E-46AE-8132-41B430E86620}" srcId="{AAC668DD-B198-4CE1-AF9C-FEFFAA54675C}" destId="{832D08D6-903E-4ABD-BE07-EB8F77D2855F}" srcOrd="1" destOrd="0" parTransId="{EE8728DD-A5FA-4EFB-A033-E8B2D4105EB4}" sibTransId="{EDE4F2C8-A63C-44F8-8FCC-F9159C9746D4}"/>
    <dgm:cxn modelId="{47ECC5BB-5326-49C9-8D7B-23E659C461AA}" type="presOf" srcId="{AAC668DD-B198-4CE1-AF9C-FEFFAA54675C}" destId="{0457C3C4-A727-437C-900D-68CEF9A57BD3}" srcOrd="0" destOrd="0" presId="urn:microsoft.com/office/officeart/2005/8/layout/hList1"/>
    <dgm:cxn modelId="{361BCBD7-AA6A-43B5-93E5-4434F8A268D4}" type="presParOf" srcId="{EB32CEA8-2ED7-40BF-9FDF-AAA2AB6A8EAB}" destId="{872E5E74-CBF4-497E-9F56-2E63D0BB37DF}" srcOrd="0" destOrd="0" presId="urn:microsoft.com/office/officeart/2005/8/layout/hList1"/>
    <dgm:cxn modelId="{5BE8A9B3-BF5B-4183-9DD8-3CFC3214EAF5}" type="presParOf" srcId="{872E5E74-CBF4-497E-9F56-2E63D0BB37DF}" destId="{DDF46974-FB16-4A54-93CF-37509EE67FE3}" srcOrd="0" destOrd="0" presId="urn:microsoft.com/office/officeart/2005/8/layout/hList1"/>
    <dgm:cxn modelId="{9882D8CA-8650-4C61-B921-7BE0DBCA99EE}" type="presParOf" srcId="{872E5E74-CBF4-497E-9F56-2E63D0BB37DF}" destId="{EBD4307D-60CE-4839-9642-B4978D0A873B}" srcOrd="1" destOrd="0" presId="urn:microsoft.com/office/officeart/2005/8/layout/hList1"/>
    <dgm:cxn modelId="{A91F951E-94EF-4CFD-B996-33D05C3D9FE8}" type="presParOf" srcId="{EB32CEA8-2ED7-40BF-9FDF-AAA2AB6A8EAB}" destId="{A5634B5D-EAC9-4668-AD87-121C79FDEDEA}" srcOrd="1" destOrd="0" presId="urn:microsoft.com/office/officeart/2005/8/layout/hList1"/>
    <dgm:cxn modelId="{FD207814-8A70-4F21-AAA0-00C825759C50}" type="presParOf" srcId="{EB32CEA8-2ED7-40BF-9FDF-AAA2AB6A8EAB}" destId="{2757C9BA-DFF5-4DF3-A5A0-F05C48779735}" srcOrd="2" destOrd="0" presId="urn:microsoft.com/office/officeart/2005/8/layout/hList1"/>
    <dgm:cxn modelId="{8A0CCB68-FAA5-4B4B-8C7E-26FBA1E9E815}" type="presParOf" srcId="{2757C9BA-DFF5-4DF3-A5A0-F05C48779735}" destId="{8870ED48-A390-48DD-80D1-0C62F815B977}" srcOrd="0" destOrd="0" presId="urn:microsoft.com/office/officeart/2005/8/layout/hList1"/>
    <dgm:cxn modelId="{956AC146-5875-4CF2-A996-189A18AE65BE}" type="presParOf" srcId="{2757C9BA-DFF5-4DF3-A5A0-F05C48779735}" destId="{41BDCC4A-5F65-42A5-BD69-38C28560D444}" srcOrd="1" destOrd="0" presId="urn:microsoft.com/office/officeart/2005/8/layout/hList1"/>
    <dgm:cxn modelId="{5377FE1A-5C26-4114-99AD-70C0CAC8D9FE}" type="presParOf" srcId="{EB32CEA8-2ED7-40BF-9FDF-AAA2AB6A8EAB}" destId="{76DCFB11-C221-4CB4-8A4B-106162A2FC0D}" srcOrd="3" destOrd="0" presId="urn:microsoft.com/office/officeart/2005/8/layout/hList1"/>
    <dgm:cxn modelId="{875CB3B2-6EDF-449A-82AF-8DFA319F2F5E}" type="presParOf" srcId="{EB32CEA8-2ED7-40BF-9FDF-AAA2AB6A8EAB}" destId="{FDA5F64C-F25D-4AE0-9E35-D15DBD530B61}" srcOrd="4" destOrd="0" presId="urn:microsoft.com/office/officeart/2005/8/layout/hList1"/>
    <dgm:cxn modelId="{D8748F7F-73B9-49A7-9D4A-94B86E6E1966}" type="presParOf" srcId="{FDA5F64C-F25D-4AE0-9E35-D15DBD530B61}" destId="{0457C3C4-A727-437C-900D-68CEF9A57BD3}" srcOrd="0" destOrd="0" presId="urn:microsoft.com/office/officeart/2005/8/layout/hList1"/>
    <dgm:cxn modelId="{BFA94592-A358-4061-9DE1-45BC98F5FB6C}" type="presParOf" srcId="{FDA5F64C-F25D-4AE0-9E35-D15DBD530B61}" destId="{9956F0F7-9CB2-4C77-86F0-76DFB196C681}" srcOrd="1" destOrd="0" presId="urn:microsoft.com/office/officeart/2005/8/layout/hList1"/>
    <dgm:cxn modelId="{E131B53E-98DD-4C27-B840-CB6BEC0234B1}" type="presParOf" srcId="{EB32CEA8-2ED7-40BF-9FDF-AAA2AB6A8EAB}" destId="{83141F4A-476D-4E23-A27B-7D7D5415B954}" srcOrd="5" destOrd="0" presId="urn:microsoft.com/office/officeart/2005/8/layout/hList1"/>
    <dgm:cxn modelId="{206B8E3E-4E0A-42D6-BAFA-5E2590E0E583}" type="presParOf" srcId="{EB32CEA8-2ED7-40BF-9FDF-AAA2AB6A8EAB}" destId="{58C30974-235E-4EBA-97E6-6C9254B121F6}" srcOrd="6" destOrd="0" presId="urn:microsoft.com/office/officeart/2005/8/layout/hList1"/>
    <dgm:cxn modelId="{B5559391-CA36-4502-80D3-6125773D31BD}" type="presParOf" srcId="{58C30974-235E-4EBA-97E6-6C9254B121F6}" destId="{0BEC63C9-775A-442B-8418-B4B980666AC6}" srcOrd="0" destOrd="0" presId="urn:microsoft.com/office/officeart/2005/8/layout/hList1"/>
    <dgm:cxn modelId="{519EE2EE-0BF3-457B-BFF0-F16963FE07A5}" type="presParOf" srcId="{58C30974-235E-4EBA-97E6-6C9254B121F6}" destId="{1F1F8715-3BCB-4197-BACF-ABD615390A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38E007-C1D5-46CE-8738-D7A97C4F2C09}" type="doc">
      <dgm:prSet loTypeId="urn:microsoft.com/office/officeart/2005/8/layout/hList1" loCatId="list" qsTypeId="urn:microsoft.com/office/officeart/2005/8/quickstyle/simple5" qsCatId="simple" csTypeId="urn:microsoft.com/office/officeart/2005/8/colors/colorful1#2" csCatId="colorful" phldr="1"/>
      <dgm:spPr/>
      <dgm:t>
        <a:bodyPr/>
        <a:lstStyle/>
        <a:p>
          <a:endParaRPr lang="en-US"/>
        </a:p>
      </dgm:t>
    </dgm:pt>
    <dgm:pt modelId="{EF27E893-7A8A-4507-AC6C-742429DE5800}">
      <dgm:prSet phldrT="[Text]" custT="1"/>
      <dgm:spPr>
        <a:xfrm>
          <a:off x="11429" y="812174"/>
          <a:ext cx="1908448" cy="764125"/>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Curriculum</a:t>
          </a:r>
          <a:endParaRPr lang="en-US" sz="2400" b="1" dirty="0">
            <a:solidFill>
              <a:sysClr val="window" lastClr="FFFFFF"/>
            </a:solidFill>
            <a:latin typeface="Calibri"/>
            <a:ea typeface="+mn-ea"/>
            <a:cs typeface="+mn-cs"/>
          </a:endParaRPr>
        </a:p>
      </dgm:t>
    </dgm:pt>
    <dgm:pt modelId="{0B6353B6-F1D3-47A7-92AA-FF76199463F1}" type="parTrans" cxnId="{E276D774-0D04-4041-A175-0510837EE5DD}">
      <dgm:prSet/>
      <dgm:spPr/>
      <dgm:t>
        <a:bodyPr/>
        <a:lstStyle/>
        <a:p>
          <a:endParaRPr lang="en-US" sz="1200"/>
        </a:p>
      </dgm:t>
    </dgm:pt>
    <dgm:pt modelId="{9C342DF2-BB43-4494-B62C-D0C60363DEFF}" type="sibTrans" cxnId="{E276D774-0D04-4041-A175-0510837EE5DD}">
      <dgm:prSet/>
      <dgm:spPr/>
      <dgm:t>
        <a:bodyPr/>
        <a:lstStyle/>
        <a:p>
          <a:endParaRPr lang="en-US" sz="1200"/>
        </a:p>
      </dgm:t>
    </dgm:pt>
    <dgm:pt modelId="{49BCAFFC-EBD9-4603-895F-B5328AEA9749}">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Common Core State Standards </a:t>
          </a:r>
          <a:r>
            <a:rPr lang="en-US" sz="2000" i="1" dirty="0" smtClean="0">
              <a:solidFill>
                <a:sysClr val="windowText" lastClr="000000">
                  <a:hueOff val="0"/>
                  <a:satOff val="0"/>
                  <a:lumOff val="0"/>
                  <a:alphaOff val="0"/>
                </a:sysClr>
              </a:solidFill>
              <a:latin typeface="Calibri"/>
              <a:ea typeface="+mn-ea"/>
              <a:cs typeface="+mn-cs"/>
            </a:rPr>
            <a:t>(Missouri Learning Standards)</a:t>
          </a:r>
          <a:endParaRPr lang="en-US" sz="2000" i="1" dirty="0">
            <a:solidFill>
              <a:sysClr val="windowText" lastClr="000000">
                <a:hueOff val="0"/>
                <a:satOff val="0"/>
                <a:lumOff val="0"/>
                <a:alphaOff val="0"/>
              </a:sysClr>
            </a:solidFill>
            <a:latin typeface="Calibri"/>
            <a:ea typeface="+mn-ea"/>
            <a:cs typeface="+mn-cs"/>
          </a:endParaRPr>
        </a:p>
      </dgm:t>
    </dgm:pt>
    <dgm:pt modelId="{7D0EC7EE-1760-4A74-9821-D8194906F2F3}" type="parTrans" cxnId="{1FD6F7F0-01FB-4AD8-AA64-3F596436EBA5}">
      <dgm:prSet/>
      <dgm:spPr/>
      <dgm:t>
        <a:bodyPr/>
        <a:lstStyle/>
        <a:p>
          <a:endParaRPr lang="en-US" sz="1200"/>
        </a:p>
      </dgm:t>
    </dgm:pt>
    <dgm:pt modelId="{84B82BE2-15AC-496E-A5E6-B42FFE899D38}" type="sibTrans" cxnId="{1FD6F7F0-01FB-4AD8-AA64-3F596436EBA5}">
      <dgm:prSet/>
      <dgm:spPr/>
      <dgm:t>
        <a:bodyPr/>
        <a:lstStyle/>
        <a:p>
          <a:endParaRPr lang="en-US" sz="1200"/>
        </a:p>
      </dgm:t>
    </dgm:pt>
    <dgm:pt modelId="{AAC668DD-B198-4CE1-AF9C-FEFFAA54675C}">
      <dgm:prSet phldrT="[Text]" custT="1"/>
      <dgm:spPr>
        <a:xfrm>
          <a:off x="4362691" y="812174"/>
          <a:ext cx="1908448" cy="76412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2400" b="1" dirty="0">
            <a:solidFill>
              <a:sysClr val="window" lastClr="FFFFFF"/>
            </a:solidFill>
            <a:latin typeface="Calibri"/>
            <a:ea typeface="+mn-ea"/>
            <a:cs typeface="+mn-cs"/>
          </a:endParaRPr>
        </a:p>
      </dgm:t>
    </dgm:pt>
    <dgm:pt modelId="{1770FCE1-E351-4A93-A8E7-8B9C0AEB6E84}" type="parTrans" cxnId="{F8B3F528-852D-40DA-8EC1-4F7875BE96DD}">
      <dgm:prSet/>
      <dgm:spPr/>
      <dgm:t>
        <a:bodyPr/>
        <a:lstStyle/>
        <a:p>
          <a:endParaRPr lang="en-US" sz="1200"/>
        </a:p>
      </dgm:t>
    </dgm:pt>
    <dgm:pt modelId="{897FFB14-A08C-429E-BFF3-469D86CA268D}" type="sibTrans" cxnId="{F8B3F528-852D-40DA-8EC1-4F7875BE96DD}">
      <dgm:prSet/>
      <dgm:spPr/>
      <dgm:t>
        <a:bodyPr/>
        <a:lstStyle/>
        <a:p>
          <a:endParaRPr lang="en-US" sz="1200"/>
        </a:p>
      </dgm:t>
    </dgm:pt>
    <dgm:pt modelId="{DE168F93-CEC7-4D52-BC05-A5435193C63D}">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9B815688-C210-4E76-AA86-21ACD53A5C8E}" type="parTrans" cxnId="{1CCC9C9D-35BE-43D0-8963-45AB83E3AA88}">
      <dgm:prSet/>
      <dgm:spPr/>
      <dgm:t>
        <a:bodyPr/>
        <a:lstStyle/>
        <a:p>
          <a:endParaRPr lang="en-US" sz="1200"/>
        </a:p>
      </dgm:t>
    </dgm:pt>
    <dgm:pt modelId="{8E3B519E-6497-4894-9759-2268D1923319}" type="sibTrans" cxnId="{1CCC9C9D-35BE-43D0-8963-45AB83E3AA88}">
      <dgm:prSet/>
      <dgm:spPr/>
      <dgm:t>
        <a:bodyPr/>
        <a:lstStyle/>
        <a:p>
          <a:endParaRPr lang="en-US" sz="1200"/>
        </a:p>
      </dgm:t>
    </dgm:pt>
    <dgm:pt modelId="{51AB89E7-F20F-4072-879E-86C46B9FDDE6}">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F1A6D62D-2CEC-457F-B0AC-4E6B38685CAE}" type="parTrans" cxnId="{57EEED0B-2A87-457C-A7D5-77B7065EF196}">
      <dgm:prSet/>
      <dgm:spPr/>
      <dgm:t>
        <a:bodyPr/>
        <a:lstStyle/>
        <a:p>
          <a:endParaRPr lang="en-US" sz="1200"/>
        </a:p>
      </dgm:t>
    </dgm:pt>
    <dgm:pt modelId="{A69FB4B3-26AF-4A83-9007-BD17F236EB19}" type="sibTrans" cxnId="{57EEED0B-2A87-457C-A7D5-77B7065EF196}">
      <dgm:prSet/>
      <dgm:spPr/>
      <dgm:t>
        <a:bodyPr/>
        <a:lstStyle/>
        <a:p>
          <a:endParaRPr lang="en-US" sz="1200"/>
        </a:p>
      </dgm:t>
    </dgm:pt>
    <dgm:pt modelId="{F2223097-FDAF-4EC7-BBD4-6E95CA643F4E}">
      <dgm:prSet phldrT="[Text]" custT="1"/>
      <dgm:spPr>
        <a:xfrm>
          <a:off x="4362691" y="1576300"/>
          <a:ext cx="1908448" cy="2539124"/>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E4545DFF-3E49-44A2-A2E5-5ED7E5621DA9}" type="parTrans" cxnId="{E42C32BA-D3D9-473D-8F5E-9455B5F7DA78}">
      <dgm:prSet/>
      <dgm:spPr/>
      <dgm:t>
        <a:bodyPr/>
        <a:lstStyle/>
        <a:p>
          <a:endParaRPr lang="en-US" sz="1200"/>
        </a:p>
      </dgm:t>
    </dgm:pt>
    <dgm:pt modelId="{8CD655C9-6822-4A6D-B88D-05CE399E0620}" type="sibTrans" cxnId="{E42C32BA-D3D9-473D-8F5E-9455B5F7DA78}">
      <dgm:prSet/>
      <dgm:spPr/>
      <dgm:t>
        <a:bodyPr/>
        <a:lstStyle/>
        <a:p>
          <a:endParaRPr lang="en-US" sz="1200"/>
        </a:p>
      </dgm:t>
    </dgm:pt>
    <dgm:pt modelId="{0CCFE9A5-DCAA-4A71-95AD-1DC9C930CC5C}">
      <dgm:prSet custT="1"/>
      <dgm:spPr>
        <a:xfrm>
          <a:off x="6538322" y="812174"/>
          <a:ext cx="1908448" cy="76412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2400" dirty="0">
            <a:solidFill>
              <a:sysClr val="window" lastClr="FFFFFF"/>
            </a:solidFill>
            <a:latin typeface="Calibri"/>
            <a:ea typeface="+mn-ea"/>
            <a:cs typeface="+mn-cs"/>
          </a:endParaRPr>
        </a:p>
      </dgm:t>
    </dgm:pt>
    <dgm:pt modelId="{6DAF409D-C36C-4F10-A70C-29ACCF5BBAD9}" type="parTrans" cxnId="{EA4CC8A3-52B8-409C-8125-25AE4F42FA5A}">
      <dgm:prSet/>
      <dgm:spPr/>
      <dgm:t>
        <a:bodyPr/>
        <a:lstStyle/>
        <a:p>
          <a:endParaRPr lang="en-US" sz="1600"/>
        </a:p>
      </dgm:t>
    </dgm:pt>
    <dgm:pt modelId="{A6E07733-8C91-4587-A54B-9C4F324F33E0}" type="sibTrans" cxnId="{EA4CC8A3-52B8-409C-8125-25AE4F42FA5A}">
      <dgm:prSet/>
      <dgm:spPr/>
      <dgm:t>
        <a:bodyPr/>
        <a:lstStyle/>
        <a:p>
          <a:endParaRPr lang="en-US" sz="1600"/>
        </a:p>
      </dgm:t>
    </dgm:pt>
    <dgm:pt modelId="{48EDA0FE-1E18-4272-BD9B-00D5A04DDCAE}">
      <dgm:prSet custT="1"/>
      <dgm:spPr>
        <a:xfrm>
          <a:off x="6538322" y="1576300"/>
          <a:ext cx="1908448" cy="2539124"/>
        </a:xfr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4FD3E75B-5D59-4918-AE56-DD6B36A2CA69}" type="parTrans" cxnId="{87262291-F236-43A4-9CF7-269E9205A5DE}">
      <dgm:prSet/>
      <dgm:spPr/>
      <dgm:t>
        <a:bodyPr/>
        <a:lstStyle/>
        <a:p>
          <a:endParaRPr lang="en-US" sz="1600"/>
        </a:p>
      </dgm:t>
    </dgm:pt>
    <dgm:pt modelId="{A72453F8-1E87-47A2-8D1F-9F1F8807E1C7}" type="sibTrans" cxnId="{87262291-F236-43A4-9CF7-269E9205A5DE}">
      <dgm:prSet/>
      <dgm:spPr/>
      <dgm:t>
        <a:bodyPr/>
        <a:lstStyle/>
        <a:p>
          <a:endParaRPr lang="en-US" sz="1600"/>
        </a:p>
      </dgm:t>
    </dgm:pt>
    <dgm:pt modelId="{4FE6F4A9-708B-4D40-9A58-A38E2D138358}">
      <dgm:prSet phldrT="[Text]" custT="1"/>
      <dgm:spPr>
        <a:xfrm>
          <a:off x="2187060" y="812174"/>
          <a:ext cx="1908448" cy="76412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2400" b="1" dirty="0">
            <a:solidFill>
              <a:sysClr val="window" lastClr="FFFFFF"/>
            </a:solidFill>
            <a:latin typeface="Calibri"/>
            <a:ea typeface="+mn-ea"/>
            <a:cs typeface="+mn-cs"/>
          </a:endParaRPr>
        </a:p>
      </dgm:t>
    </dgm:pt>
    <dgm:pt modelId="{824B3CBE-9372-4135-AA8D-F71077F7976B}" type="sibTrans" cxnId="{8DF82FDC-448C-4A16-A6CC-AA4C8CEBCC22}">
      <dgm:prSet/>
      <dgm:spPr/>
      <dgm:t>
        <a:bodyPr/>
        <a:lstStyle/>
        <a:p>
          <a:endParaRPr lang="en-US" sz="1200"/>
        </a:p>
      </dgm:t>
    </dgm:pt>
    <dgm:pt modelId="{89E32AC8-0D47-47C6-B548-BA08CA8208A7}" type="parTrans" cxnId="{8DF82FDC-448C-4A16-A6CC-AA4C8CEBCC22}">
      <dgm:prSet/>
      <dgm:spPr/>
      <dgm:t>
        <a:bodyPr/>
        <a:lstStyle/>
        <a:p>
          <a:endParaRPr lang="en-US" sz="1200"/>
        </a:p>
      </dgm:t>
    </dgm:pt>
    <dgm:pt modelId="{24882EEC-3E7F-4598-AD79-87F772AB0E95}">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“High Leverage” Standards</a:t>
          </a:r>
          <a:endParaRPr lang="en-US" sz="2000" dirty="0">
            <a:solidFill>
              <a:sysClr val="windowText" lastClr="000000">
                <a:hueOff val="0"/>
                <a:satOff val="0"/>
                <a:lumOff val="0"/>
                <a:alphaOff val="0"/>
              </a:sysClr>
            </a:solidFill>
            <a:latin typeface="Calibri"/>
            <a:ea typeface="+mn-ea"/>
            <a:cs typeface="+mn-cs"/>
          </a:endParaRPr>
        </a:p>
      </dgm:t>
    </dgm:pt>
    <dgm:pt modelId="{5E13F51E-84C4-41DF-80A5-36261BFEE602}" type="parTrans" cxnId="{90593E37-F020-4C17-9233-A6CB141AD2F4}">
      <dgm:prSet/>
      <dgm:spPr/>
      <dgm:t>
        <a:bodyPr/>
        <a:lstStyle/>
        <a:p>
          <a:endParaRPr lang="en-US"/>
        </a:p>
      </dgm:t>
    </dgm:pt>
    <dgm:pt modelId="{AD755DD8-AE65-4DF6-B96E-2DE5C81B1C99}" type="sibTrans" cxnId="{90593E37-F020-4C17-9233-A6CB141AD2F4}">
      <dgm:prSet/>
      <dgm:spPr/>
      <dgm:t>
        <a:bodyPr/>
        <a:lstStyle/>
        <a:p>
          <a:endParaRPr lang="en-US"/>
        </a:p>
      </dgm:t>
    </dgm:pt>
    <dgm:pt modelId="{29B3884A-E324-4A0B-B18C-14C70D46DB6D}">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26BB1159-28AC-417F-8CFC-C016DC2FDFB0}" type="parTrans" cxnId="{E7F95904-3E45-4AA7-B9D9-FB7B84903580}">
      <dgm:prSet/>
      <dgm:spPr/>
      <dgm:t>
        <a:bodyPr/>
        <a:lstStyle/>
        <a:p>
          <a:endParaRPr lang="en-US"/>
        </a:p>
      </dgm:t>
    </dgm:pt>
    <dgm:pt modelId="{2E2800FF-5D20-457B-AB37-84AAD14A6A63}" type="sibTrans" cxnId="{E7F95904-3E45-4AA7-B9D9-FB7B84903580}">
      <dgm:prSet/>
      <dgm:spPr/>
      <dgm:t>
        <a:bodyPr/>
        <a:lstStyle/>
        <a:p>
          <a:endParaRPr lang="en-US"/>
        </a:p>
      </dgm:t>
    </dgm:pt>
    <dgm:pt modelId="{EB32CEA8-2ED7-40BF-9FDF-AAA2AB6A8EAB}" type="pres">
      <dgm:prSet presAssocID="{3838E007-C1D5-46CE-8738-D7A97C4F2C09}" presName="Name0" presStyleCnt="0">
        <dgm:presLayoutVars>
          <dgm:dir/>
          <dgm:animLvl val="lvl"/>
          <dgm:resizeHandles val="exact"/>
        </dgm:presLayoutVars>
      </dgm:prSet>
      <dgm:spPr/>
      <dgm:t>
        <a:bodyPr/>
        <a:lstStyle/>
        <a:p>
          <a:endParaRPr lang="en-US"/>
        </a:p>
      </dgm:t>
    </dgm:pt>
    <dgm:pt modelId="{872E5E74-CBF4-497E-9F56-2E63D0BB37DF}" type="pres">
      <dgm:prSet presAssocID="{EF27E893-7A8A-4507-AC6C-742429DE5800}" presName="composite" presStyleCnt="0"/>
      <dgm:spPr/>
    </dgm:pt>
    <dgm:pt modelId="{DDF46974-FB16-4A54-93CF-37509EE67FE3}" type="pres">
      <dgm:prSet presAssocID="{EF27E893-7A8A-4507-AC6C-742429DE5800}" presName="parTx" presStyleLbl="alignNode1" presStyleIdx="0" presStyleCnt="4">
        <dgm:presLayoutVars>
          <dgm:chMax val="0"/>
          <dgm:chPref val="0"/>
          <dgm:bulletEnabled val="1"/>
        </dgm:presLayoutVars>
      </dgm:prSet>
      <dgm:spPr>
        <a:prstGeom prst="rect">
          <a:avLst/>
        </a:prstGeom>
      </dgm:spPr>
      <dgm:t>
        <a:bodyPr/>
        <a:lstStyle/>
        <a:p>
          <a:endParaRPr lang="en-US"/>
        </a:p>
      </dgm:t>
    </dgm:pt>
    <dgm:pt modelId="{EBD4307D-60CE-4839-9642-B4978D0A873B}" type="pres">
      <dgm:prSet presAssocID="{EF27E893-7A8A-4507-AC6C-742429DE5800}" presName="desTx" presStyleLbl="alignAccFollowNode1" presStyleIdx="0" presStyleCnt="4">
        <dgm:presLayoutVars>
          <dgm:bulletEnabled val="1"/>
        </dgm:presLayoutVars>
      </dgm:prSet>
      <dgm:spPr>
        <a:prstGeom prst="rect">
          <a:avLst/>
        </a:prstGeom>
      </dgm:spPr>
      <dgm:t>
        <a:bodyPr/>
        <a:lstStyle/>
        <a:p>
          <a:endParaRPr lang="en-US"/>
        </a:p>
      </dgm:t>
    </dgm:pt>
    <dgm:pt modelId="{A5634B5D-EAC9-4668-AD87-121C79FDEDEA}" type="pres">
      <dgm:prSet presAssocID="{9C342DF2-BB43-4494-B62C-D0C60363DEFF}" presName="space" presStyleCnt="0"/>
      <dgm:spPr/>
    </dgm:pt>
    <dgm:pt modelId="{2757C9BA-DFF5-4DF3-A5A0-F05C48779735}" type="pres">
      <dgm:prSet presAssocID="{4FE6F4A9-708B-4D40-9A58-A38E2D138358}" presName="composite" presStyleCnt="0"/>
      <dgm:spPr/>
    </dgm:pt>
    <dgm:pt modelId="{8870ED48-A390-48DD-80D1-0C62F815B977}" type="pres">
      <dgm:prSet presAssocID="{4FE6F4A9-708B-4D40-9A58-A38E2D138358}" presName="parTx" presStyleLbl="alignNode1" presStyleIdx="1" presStyleCnt="4">
        <dgm:presLayoutVars>
          <dgm:chMax val="0"/>
          <dgm:chPref val="0"/>
          <dgm:bulletEnabled val="1"/>
        </dgm:presLayoutVars>
      </dgm:prSet>
      <dgm:spPr>
        <a:prstGeom prst="rect">
          <a:avLst/>
        </a:prstGeom>
      </dgm:spPr>
      <dgm:t>
        <a:bodyPr/>
        <a:lstStyle/>
        <a:p>
          <a:endParaRPr lang="en-US"/>
        </a:p>
      </dgm:t>
    </dgm:pt>
    <dgm:pt modelId="{41BDCC4A-5F65-42A5-BD69-38C28560D444}" type="pres">
      <dgm:prSet presAssocID="{4FE6F4A9-708B-4D40-9A58-A38E2D138358}" presName="desTx" presStyleLbl="alignAccFollowNode1" presStyleIdx="1" presStyleCnt="4">
        <dgm:presLayoutVars>
          <dgm:bulletEnabled val="1"/>
        </dgm:presLayoutVars>
      </dgm:prSet>
      <dgm:spPr>
        <a:prstGeom prst="rect">
          <a:avLst/>
        </a:prstGeom>
      </dgm:spPr>
      <dgm:t>
        <a:bodyPr/>
        <a:lstStyle/>
        <a:p>
          <a:endParaRPr lang="en-US"/>
        </a:p>
      </dgm:t>
    </dgm:pt>
    <dgm:pt modelId="{76DCFB11-C221-4CB4-8A4B-106162A2FC0D}" type="pres">
      <dgm:prSet presAssocID="{824B3CBE-9372-4135-AA8D-F71077F7976B}" presName="space" presStyleCnt="0"/>
      <dgm:spPr/>
    </dgm:pt>
    <dgm:pt modelId="{FDA5F64C-F25D-4AE0-9E35-D15DBD530B61}" type="pres">
      <dgm:prSet presAssocID="{AAC668DD-B198-4CE1-AF9C-FEFFAA54675C}" presName="composite" presStyleCnt="0"/>
      <dgm:spPr/>
    </dgm:pt>
    <dgm:pt modelId="{0457C3C4-A727-437C-900D-68CEF9A57BD3}" type="pres">
      <dgm:prSet presAssocID="{AAC668DD-B198-4CE1-AF9C-FEFFAA54675C}" presName="parTx" presStyleLbl="alignNode1" presStyleIdx="2" presStyleCnt="4">
        <dgm:presLayoutVars>
          <dgm:chMax val="0"/>
          <dgm:chPref val="0"/>
          <dgm:bulletEnabled val="1"/>
        </dgm:presLayoutVars>
      </dgm:prSet>
      <dgm:spPr>
        <a:prstGeom prst="rect">
          <a:avLst/>
        </a:prstGeom>
      </dgm:spPr>
      <dgm:t>
        <a:bodyPr/>
        <a:lstStyle/>
        <a:p>
          <a:endParaRPr lang="en-US"/>
        </a:p>
      </dgm:t>
    </dgm:pt>
    <dgm:pt modelId="{9956F0F7-9CB2-4C77-86F0-76DFB196C681}" type="pres">
      <dgm:prSet presAssocID="{AAC668DD-B198-4CE1-AF9C-FEFFAA54675C}" presName="desTx" presStyleLbl="alignAccFollowNode1" presStyleIdx="2" presStyleCnt="4">
        <dgm:presLayoutVars>
          <dgm:bulletEnabled val="1"/>
        </dgm:presLayoutVars>
      </dgm:prSet>
      <dgm:spPr>
        <a:prstGeom prst="rect">
          <a:avLst/>
        </a:prstGeom>
      </dgm:spPr>
      <dgm:t>
        <a:bodyPr/>
        <a:lstStyle/>
        <a:p>
          <a:endParaRPr lang="en-US"/>
        </a:p>
      </dgm:t>
    </dgm:pt>
    <dgm:pt modelId="{83141F4A-476D-4E23-A27B-7D7D5415B954}" type="pres">
      <dgm:prSet presAssocID="{897FFB14-A08C-429E-BFF3-469D86CA268D}" presName="space" presStyleCnt="0"/>
      <dgm:spPr/>
    </dgm:pt>
    <dgm:pt modelId="{58C30974-235E-4EBA-97E6-6C9254B121F6}" type="pres">
      <dgm:prSet presAssocID="{0CCFE9A5-DCAA-4A71-95AD-1DC9C930CC5C}" presName="composite" presStyleCnt="0"/>
      <dgm:spPr/>
    </dgm:pt>
    <dgm:pt modelId="{0BEC63C9-775A-442B-8418-B4B980666AC6}" type="pres">
      <dgm:prSet presAssocID="{0CCFE9A5-DCAA-4A71-95AD-1DC9C930CC5C}" presName="parTx" presStyleLbl="alignNode1" presStyleIdx="3" presStyleCnt="4">
        <dgm:presLayoutVars>
          <dgm:chMax val="0"/>
          <dgm:chPref val="0"/>
          <dgm:bulletEnabled val="1"/>
        </dgm:presLayoutVars>
      </dgm:prSet>
      <dgm:spPr>
        <a:prstGeom prst="rect">
          <a:avLst/>
        </a:prstGeom>
      </dgm:spPr>
      <dgm:t>
        <a:bodyPr/>
        <a:lstStyle/>
        <a:p>
          <a:endParaRPr lang="en-US"/>
        </a:p>
      </dgm:t>
    </dgm:pt>
    <dgm:pt modelId="{1F1F8715-3BCB-4197-BACF-ABD615390A70}" type="pres">
      <dgm:prSet presAssocID="{0CCFE9A5-DCAA-4A71-95AD-1DC9C930CC5C}" presName="desTx" presStyleLbl="alignAccFollowNode1" presStyleIdx="3" presStyleCnt="4">
        <dgm:presLayoutVars>
          <dgm:bulletEnabled val="1"/>
        </dgm:presLayoutVars>
      </dgm:prSet>
      <dgm:spPr>
        <a:prstGeom prst="rect">
          <a:avLst/>
        </a:prstGeom>
      </dgm:spPr>
      <dgm:t>
        <a:bodyPr/>
        <a:lstStyle/>
        <a:p>
          <a:endParaRPr lang="en-US"/>
        </a:p>
      </dgm:t>
    </dgm:pt>
  </dgm:ptLst>
  <dgm:cxnLst>
    <dgm:cxn modelId="{EA4CC8A3-52B8-409C-8125-25AE4F42FA5A}" srcId="{3838E007-C1D5-46CE-8738-D7A97C4F2C09}" destId="{0CCFE9A5-DCAA-4A71-95AD-1DC9C930CC5C}" srcOrd="3" destOrd="0" parTransId="{6DAF409D-C36C-4F10-A70C-29ACCF5BBAD9}" sibTransId="{A6E07733-8C91-4587-A54B-9C4F324F33E0}"/>
    <dgm:cxn modelId="{F8B3F528-852D-40DA-8EC1-4F7875BE96DD}" srcId="{3838E007-C1D5-46CE-8738-D7A97C4F2C09}" destId="{AAC668DD-B198-4CE1-AF9C-FEFFAA54675C}" srcOrd="2" destOrd="0" parTransId="{1770FCE1-E351-4A93-A8E7-8B9C0AEB6E84}" sibTransId="{897FFB14-A08C-429E-BFF3-469D86CA268D}"/>
    <dgm:cxn modelId="{E7F95904-3E45-4AA7-B9D9-FB7B84903580}" srcId="{EF27E893-7A8A-4507-AC6C-742429DE5800}" destId="{29B3884A-E324-4A0B-B18C-14C70D46DB6D}" srcOrd="2" destOrd="0" parTransId="{26BB1159-28AC-417F-8CFC-C016DC2FDFB0}" sibTransId="{2E2800FF-5D20-457B-AB37-84AAD14A6A63}"/>
    <dgm:cxn modelId="{F20F97CE-3A10-425C-A807-C8F32236798B}" type="presOf" srcId="{49BCAFFC-EBD9-4603-895F-B5328AEA9749}" destId="{EBD4307D-60CE-4839-9642-B4978D0A873B}" srcOrd="0" destOrd="1" presId="urn:microsoft.com/office/officeart/2005/8/layout/hList1"/>
    <dgm:cxn modelId="{1CCC9C9D-35BE-43D0-8963-45AB83E3AA88}" srcId="{EF27E893-7A8A-4507-AC6C-742429DE5800}" destId="{DE168F93-CEC7-4D52-BC05-A5435193C63D}" srcOrd="0" destOrd="0" parTransId="{9B815688-C210-4E76-AA86-21ACD53A5C8E}" sibTransId="{8E3B519E-6497-4894-9759-2268D1923319}"/>
    <dgm:cxn modelId="{A9AAAEA7-91B0-414E-B2A4-686CE7745973}" type="presOf" srcId="{EF27E893-7A8A-4507-AC6C-742429DE5800}" destId="{DDF46974-FB16-4A54-93CF-37509EE67FE3}" srcOrd="0" destOrd="0" presId="urn:microsoft.com/office/officeart/2005/8/layout/hList1"/>
    <dgm:cxn modelId="{57EEED0B-2A87-457C-A7D5-77B7065EF196}" srcId="{4FE6F4A9-708B-4D40-9A58-A38E2D138358}" destId="{51AB89E7-F20F-4072-879E-86C46B9FDDE6}" srcOrd="0" destOrd="0" parTransId="{F1A6D62D-2CEC-457F-B0AC-4E6B38685CAE}" sibTransId="{A69FB4B3-26AF-4A83-9007-BD17F236EB19}"/>
    <dgm:cxn modelId="{87262291-F236-43A4-9CF7-269E9205A5DE}" srcId="{0CCFE9A5-DCAA-4A71-95AD-1DC9C930CC5C}" destId="{48EDA0FE-1E18-4272-BD9B-00D5A04DDCAE}" srcOrd="0" destOrd="0" parTransId="{4FD3E75B-5D59-4918-AE56-DD6B36A2CA69}" sibTransId="{A72453F8-1E87-47A2-8D1F-9F1F8807E1C7}"/>
    <dgm:cxn modelId="{1FD6F7F0-01FB-4AD8-AA64-3F596436EBA5}" srcId="{EF27E893-7A8A-4507-AC6C-742429DE5800}" destId="{49BCAFFC-EBD9-4603-895F-B5328AEA9749}" srcOrd="1" destOrd="0" parTransId="{7D0EC7EE-1760-4A74-9821-D8194906F2F3}" sibTransId="{84B82BE2-15AC-496E-A5E6-B42FFE899D38}"/>
    <dgm:cxn modelId="{3ADCB2D8-411E-44BE-8EC5-DE3DA1697B83}" type="presOf" srcId="{F2223097-FDAF-4EC7-BBD4-6E95CA643F4E}" destId="{9956F0F7-9CB2-4C77-86F0-76DFB196C681}" srcOrd="0" destOrd="0" presId="urn:microsoft.com/office/officeart/2005/8/layout/hList1"/>
    <dgm:cxn modelId="{BD4C7B38-745A-48C3-98C1-43CFC431282A}" type="presOf" srcId="{24882EEC-3E7F-4598-AD79-87F772AB0E95}" destId="{EBD4307D-60CE-4839-9642-B4978D0A873B}" srcOrd="0" destOrd="3" presId="urn:microsoft.com/office/officeart/2005/8/layout/hList1"/>
    <dgm:cxn modelId="{A8931253-3721-4E7D-A208-CC74F429B19B}" type="presOf" srcId="{DE168F93-CEC7-4D52-BC05-A5435193C63D}" destId="{EBD4307D-60CE-4839-9642-B4978D0A873B}" srcOrd="0" destOrd="0" presId="urn:microsoft.com/office/officeart/2005/8/layout/hList1"/>
    <dgm:cxn modelId="{1E598B63-3923-4064-8836-5B6E5B715C38}" type="presOf" srcId="{51AB89E7-F20F-4072-879E-86C46B9FDDE6}" destId="{41BDCC4A-5F65-42A5-BD69-38C28560D444}" srcOrd="0" destOrd="0" presId="urn:microsoft.com/office/officeart/2005/8/layout/hList1"/>
    <dgm:cxn modelId="{A0CA3BBA-1278-44C5-BC8F-3071D62BB11D}" type="presOf" srcId="{0CCFE9A5-DCAA-4A71-95AD-1DC9C930CC5C}" destId="{0BEC63C9-775A-442B-8418-B4B980666AC6}" srcOrd="0" destOrd="0" presId="urn:microsoft.com/office/officeart/2005/8/layout/hList1"/>
    <dgm:cxn modelId="{E276D774-0D04-4041-A175-0510837EE5DD}" srcId="{3838E007-C1D5-46CE-8738-D7A97C4F2C09}" destId="{EF27E893-7A8A-4507-AC6C-742429DE5800}" srcOrd="0" destOrd="0" parTransId="{0B6353B6-F1D3-47A7-92AA-FF76199463F1}" sibTransId="{9C342DF2-BB43-4494-B62C-D0C60363DEFF}"/>
    <dgm:cxn modelId="{98190855-6786-4DCE-ACC9-E08485F0057B}" type="presOf" srcId="{AAC668DD-B198-4CE1-AF9C-FEFFAA54675C}" destId="{0457C3C4-A727-437C-900D-68CEF9A57BD3}" srcOrd="0" destOrd="0" presId="urn:microsoft.com/office/officeart/2005/8/layout/hList1"/>
    <dgm:cxn modelId="{ED8440C0-83F8-4599-9CAB-E9E9EB748E0A}" type="presOf" srcId="{48EDA0FE-1E18-4272-BD9B-00D5A04DDCAE}" destId="{1F1F8715-3BCB-4197-BACF-ABD615390A70}" srcOrd="0" destOrd="0" presId="urn:microsoft.com/office/officeart/2005/8/layout/hList1"/>
    <dgm:cxn modelId="{E42C32BA-D3D9-473D-8F5E-9455B5F7DA78}" srcId="{AAC668DD-B198-4CE1-AF9C-FEFFAA54675C}" destId="{F2223097-FDAF-4EC7-BBD4-6E95CA643F4E}" srcOrd="0" destOrd="0" parTransId="{E4545DFF-3E49-44A2-A2E5-5ED7E5621DA9}" sibTransId="{8CD655C9-6822-4A6D-B88D-05CE399E0620}"/>
    <dgm:cxn modelId="{8DF82FDC-448C-4A16-A6CC-AA4C8CEBCC22}" srcId="{3838E007-C1D5-46CE-8738-D7A97C4F2C09}" destId="{4FE6F4A9-708B-4D40-9A58-A38E2D138358}" srcOrd="1" destOrd="0" parTransId="{89E32AC8-0D47-47C6-B548-BA08CA8208A7}" sibTransId="{824B3CBE-9372-4135-AA8D-F71077F7976B}"/>
    <dgm:cxn modelId="{F737EDC9-7EF8-47DA-90B7-4CEA24D49105}" type="presOf" srcId="{3838E007-C1D5-46CE-8738-D7A97C4F2C09}" destId="{EB32CEA8-2ED7-40BF-9FDF-AAA2AB6A8EAB}" srcOrd="0" destOrd="0" presId="urn:microsoft.com/office/officeart/2005/8/layout/hList1"/>
    <dgm:cxn modelId="{EF1F3E0E-55A6-42FA-9676-BBBD7214A1EB}" type="presOf" srcId="{29B3884A-E324-4A0B-B18C-14C70D46DB6D}" destId="{EBD4307D-60CE-4839-9642-B4978D0A873B}" srcOrd="0" destOrd="2" presId="urn:microsoft.com/office/officeart/2005/8/layout/hList1"/>
    <dgm:cxn modelId="{90593E37-F020-4C17-9233-A6CB141AD2F4}" srcId="{EF27E893-7A8A-4507-AC6C-742429DE5800}" destId="{24882EEC-3E7F-4598-AD79-87F772AB0E95}" srcOrd="3" destOrd="0" parTransId="{5E13F51E-84C4-41DF-80A5-36261BFEE602}" sibTransId="{AD755DD8-AE65-4DF6-B96E-2DE5C81B1C99}"/>
    <dgm:cxn modelId="{A82194D9-6884-43B4-BAA3-55013186DBD9}" type="presOf" srcId="{4FE6F4A9-708B-4D40-9A58-A38E2D138358}" destId="{8870ED48-A390-48DD-80D1-0C62F815B977}" srcOrd="0" destOrd="0" presId="urn:microsoft.com/office/officeart/2005/8/layout/hList1"/>
    <dgm:cxn modelId="{3B76E9C5-595F-4A65-A702-7D8C8B37AD9C}" type="presParOf" srcId="{EB32CEA8-2ED7-40BF-9FDF-AAA2AB6A8EAB}" destId="{872E5E74-CBF4-497E-9F56-2E63D0BB37DF}" srcOrd="0" destOrd="0" presId="urn:microsoft.com/office/officeart/2005/8/layout/hList1"/>
    <dgm:cxn modelId="{DA656797-0DD7-4EE5-9583-160450D26164}" type="presParOf" srcId="{872E5E74-CBF4-497E-9F56-2E63D0BB37DF}" destId="{DDF46974-FB16-4A54-93CF-37509EE67FE3}" srcOrd="0" destOrd="0" presId="urn:microsoft.com/office/officeart/2005/8/layout/hList1"/>
    <dgm:cxn modelId="{BA4BE4A2-1D54-4AE3-B09B-CBA0EFEEB282}" type="presParOf" srcId="{872E5E74-CBF4-497E-9F56-2E63D0BB37DF}" destId="{EBD4307D-60CE-4839-9642-B4978D0A873B}" srcOrd="1" destOrd="0" presId="urn:microsoft.com/office/officeart/2005/8/layout/hList1"/>
    <dgm:cxn modelId="{180E7241-5474-4336-8B45-25DA018D707E}" type="presParOf" srcId="{EB32CEA8-2ED7-40BF-9FDF-AAA2AB6A8EAB}" destId="{A5634B5D-EAC9-4668-AD87-121C79FDEDEA}" srcOrd="1" destOrd="0" presId="urn:microsoft.com/office/officeart/2005/8/layout/hList1"/>
    <dgm:cxn modelId="{140766BC-1155-4364-8890-38EF34B124E1}" type="presParOf" srcId="{EB32CEA8-2ED7-40BF-9FDF-AAA2AB6A8EAB}" destId="{2757C9BA-DFF5-4DF3-A5A0-F05C48779735}" srcOrd="2" destOrd="0" presId="urn:microsoft.com/office/officeart/2005/8/layout/hList1"/>
    <dgm:cxn modelId="{CA963C4F-DCB5-4CB5-B58F-28BEBAE79A3B}" type="presParOf" srcId="{2757C9BA-DFF5-4DF3-A5A0-F05C48779735}" destId="{8870ED48-A390-48DD-80D1-0C62F815B977}" srcOrd="0" destOrd="0" presId="urn:microsoft.com/office/officeart/2005/8/layout/hList1"/>
    <dgm:cxn modelId="{CDAA1D4B-4053-46F7-890D-32342F95E763}" type="presParOf" srcId="{2757C9BA-DFF5-4DF3-A5A0-F05C48779735}" destId="{41BDCC4A-5F65-42A5-BD69-38C28560D444}" srcOrd="1" destOrd="0" presId="urn:microsoft.com/office/officeart/2005/8/layout/hList1"/>
    <dgm:cxn modelId="{C04F30C2-91B4-4B53-8F6F-334DF2C8E937}" type="presParOf" srcId="{EB32CEA8-2ED7-40BF-9FDF-AAA2AB6A8EAB}" destId="{76DCFB11-C221-4CB4-8A4B-106162A2FC0D}" srcOrd="3" destOrd="0" presId="urn:microsoft.com/office/officeart/2005/8/layout/hList1"/>
    <dgm:cxn modelId="{4DDA496A-5C85-46F2-B077-0C325DD43CA1}" type="presParOf" srcId="{EB32CEA8-2ED7-40BF-9FDF-AAA2AB6A8EAB}" destId="{FDA5F64C-F25D-4AE0-9E35-D15DBD530B61}" srcOrd="4" destOrd="0" presId="urn:microsoft.com/office/officeart/2005/8/layout/hList1"/>
    <dgm:cxn modelId="{83031586-790B-4A7D-B60D-F4B52EFD0B74}" type="presParOf" srcId="{FDA5F64C-F25D-4AE0-9E35-D15DBD530B61}" destId="{0457C3C4-A727-437C-900D-68CEF9A57BD3}" srcOrd="0" destOrd="0" presId="urn:microsoft.com/office/officeart/2005/8/layout/hList1"/>
    <dgm:cxn modelId="{0A9528A7-87E2-42E9-9E47-4C1580DA414C}" type="presParOf" srcId="{FDA5F64C-F25D-4AE0-9E35-D15DBD530B61}" destId="{9956F0F7-9CB2-4C77-86F0-76DFB196C681}" srcOrd="1" destOrd="0" presId="urn:microsoft.com/office/officeart/2005/8/layout/hList1"/>
    <dgm:cxn modelId="{36BE8E0E-045F-4983-BB60-2B222462EE70}" type="presParOf" srcId="{EB32CEA8-2ED7-40BF-9FDF-AAA2AB6A8EAB}" destId="{83141F4A-476D-4E23-A27B-7D7D5415B954}" srcOrd="5" destOrd="0" presId="urn:microsoft.com/office/officeart/2005/8/layout/hList1"/>
    <dgm:cxn modelId="{BF8A43E5-9E65-46FA-90F0-DB0A80EEB226}" type="presParOf" srcId="{EB32CEA8-2ED7-40BF-9FDF-AAA2AB6A8EAB}" destId="{58C30974-235E-4EBA-97E6-6C9254B121F6}" srcOrd="6" destOrd="0" presId="urn:microsoft.com/office/officeart/2005/8/layout/hList1"/>
    <dgm:cxn modelId="{9FEEDB4A-9F81-4A13-A308-D61D01C4EDA1}" type="presParOf" srcId="{58C30974-235E-4EBA-97E6-6C9254B121F6}" destId="{0BEC63C9-775A-442B-8418-B4B980666AC6}" srcOrd="0" destOrd="0" presId="urn:microsoft.com/office/officeart/2005/8/layout/hList1"/>
    <dgm:cxn modelId="{61512772-37FD-4707-841E-AE738BDD2A88}" type="presParOf" srcId="{58C30974-235E-4EBA-97E6-6C9254B121F6}" destId="{1F1F8715-3BCB-4197-BACF-ABD615390A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38E007-C1D5-46CE-8738-D7A97C4F2C09}" type="doc">
      <dgm:prSet loTypeId="urn:microsoft.com/office/officeart/2005/8/layout/hList1" loCatId="list" qsTypeId="urn:microsoft.com/office/officeart/2005/8/quickstyle/simple5" qsCatId="simple" csTypeId="urn:microsoft.com/office/officeart/2005/8/colors/colorful1#3" csCatId="colorful" phldr="1"/>
      <dgm:spPr/>
      <dgm:t>
        <a:bodyPr/>
        <a:lstStyle/>
        <a:p>
          <a:endParaRPr lang="en-US"/>
        </a:p>
      </dgm:t>
    </dgm:pt>
    <dgm:pt modelId="{EF27E893-7A8A-4507-AC6C-742429DE5800}">
      <dgm:prSet phldrT="[Text]" custT="1"/>
      <dgm:spPr>
        <a:xfrm>
          <a:off x="11429" y="812174"/>
          <a:ext cx="1908448" cy="764125"/>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Curriculum</a:t>
          </a:r>
          <a:endParaRPr lang="en-US" sz="2400" b="1" dirty="0">
            <a:solidFill>
              <a:sysClr val="window" lastClr="FFFFFF"/>
            </a:solidFill>
            <a:latin typeface="Calibri"/>
            <a:ea typeface="+mn-ea"/>
            <a:cs typeface="+mn-cs"/>
          </a:endParaRPr>
        </a:p>
      </dgm:t>
    </dgm:pt>
    <dgm:pt modelId="{0B6353B6-F1D3-47A7-92AA-FF76199463F1}" type="parTrans" cxnId="{E276D774-0D04-4041-A175-0510837EE5DD}">
      <dgm:prSet/>
      <dgm:spPr/>
      <dgm:t>
        <a:bodyPr/>
        <a:lstStyle/>
        <a:p>
          <a:endParaRPr lang="en-US" sz="1200"/>
        </a:p>
      </dgm:t>
    </dgm:pt>
    <dgm:pt modelId="{9C342DF2-BB43-4494-B62C-D0C60363DEFF}" type="sibTrans" cxnId="{E276D774-0D04-4041-A175-0510837EE5DD}">
      <dgm:prSet/>
      <dgm:spPr/>
      <dgm:t>
        <a:bodyPr/>
        <a:lstStyle/>
        <a:p>
          <a:endParaRPr lang="en-US" sz="1200"/>
        </a:p>
      </dgm:t>
    </dgm:pt>
    <dgm:pt modelId="{49BCAFFC-EBD9-4603-895F-B5328AEA9749}">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Common Core State Standards </a:t>
          </a:r>
          <a:r>
            <a:rPr lang="en-US" sz="2000" i="1" dirty="0" smtClean="0">
              <a:solidFill>
                <a:sysClr val="windowText" lastClr="000000">
                  <a:hueOff val="0"/>
                  <a:satOff val="0"/>
                  <a:lumOff val="0"/>
                  <a:alphaOff val="0"/>
                </a:sysClr>
              </a:solidFill>
              <a:latin typeface="Calibri"/>
              <a:ea typeface="+mn-ea"/>
              <a:cs typeface="+mn-cs"/>
            </a:rPr>
            <a:t>(Missouri Learning Standards)</a:t>
          </a:r>
          <a:endParaRPr lang="en-US" sz="2000" i="1" dirty="0">
            <a:solidFill>
              <a:sysClr val="windowText" lastClr="000000">
                <a:hueOff val="0"/>
                <a:satOff val="0"/>
                <a:lumOff val="0"/>
                <a:alphaOff val="0"/>
              </a:sysClr>
            </a:solidFill>
            <a:latin typeface="Calibri"/>
            <a:ea typeface="+mn-ea"/>
            <a:cs typeface="+mn-cs"/>
          </a:endParaRPr>
        </a:p>
      </dgm:t>
    </dgm:pt>
    <dgm:pt modelId="{7D0EC7EE-1760-4A74-9821-D8194906F2F3}" type="parTrans" cxnId="{1FD6F7F0-01FB-4AD8-AA64-3F596436EBA5}">
      <dgm:prSet/>
      <dgm:spPr/>
      <dgm:t>
        <a:bodyPr/>
        <a:lstStyle/>
        <a:p>
          <a:endParaRPr lang="en-US" sz="1200"/>
        </a:p>
      </dgm:t>
    </dgm:pt>
    <dgm:pt modelId="{84B82BE2-15AC-496E-A5E6-B42FFE899D38}" type="sibTrans" cxnId="{1FD6F7F0-01FB-4AD8-AA64-3F596436EBA5}">
      <dgm:prSet/>
      <dgm:spPr/>
      <dgm:t>
        <a:bodyPr/>
        <a:lstStyle/>
        <a:p>
          <a:endParaRPr lang="en-US" sz="1200"/>
        </a:p>
      </dgm:t>
    </dgm:pt>
    <dgm:pt modelId="{4FE6F4A9-708B-4D40-9A58-A38E2D138358}">
      <dgm:prSet phldrT="[Text]" custT="1"/>
      <dgm:spPr>
        <a:xfrm>
          <a:off x="2187060" y="812174"/>
          <a:ext cx="1908448" cy="76412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Instruction</a:t>
          </a:r>
          <a:endParaRPr lang="en-US" sz="2400" b="1" dirty="0">
            <a:solidFill>
              <a:sysClr val="window" lastClr="FFFFFF"/>
            </a:solidFill>
            <a:latin typeface="Calibri"/>
            <a:ea typeface="+mn-ea"/>
            <a:cs typeface="+mn-cs"/>
          </a:endParaRPr>
        </a:p>
      </dgm:t>
    </dgm:pt>
    <dgm:pt modelId="{89E32AC8-0D47-47C6-B548-BA08CA8208A7}" type="parTrans" cxnId="{8DF82FDC-448C-4A16-A6CC-AA4C8CEBCC22}">
      <dgm:prSet/>
      <dgm:spPr/>
      <dgm:t>
        <a:bodyPr/>
        <a:lstStyle/>
        <a:p>
          <a:endParaRPr lang="en-US" sz="1200"/>
        </a:p>
      </dgm:t>
    </dgm:pt>
    <dgm:pt modelId="{824B3CBE-9372-4135-AA8D-F71077F7976B}" type="sibTrans" cxnId="{8DF82FDC-448C-4A16-A6CC-AA4C8CEBCC22}">
      <dgm:prSet/>
      <dgm:spPr/>
      <dgm:t>
        <a:bodyPr/>
        <a:lstStyle/>
        <a:p>
          <a:endParaRPr lang="en-US" sz="1200"/>
        </a:p>
      </dgm:t>
    </dgm:pt>
    <dgm:pt modelId="{E2CC134F-56AB-43CD-88EC-6E96506936DF}">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Research-Based Instructional Practices</a:t>
          </a:r>
          <a:br>
            <a:rPr lang="en-US" sz="2000" dirty="0" smtClean="0">
              <a:solidFill>
                <a:sysClr val="windowText" lastClr="000000">
                  <a:hueOff val="0"/>
                  <a:satOff val="0"/>
                  <a:lumOff val="0"/>
                  <a:alphaOff val="0"/>
                </a:sysClr>
              </a:solidFill>
              <a:latin typeface="Calibri"/>
              <a:ea typeface="+mn-ea"/>
              <a:cs typeface="+mn-cs"/>
            </a:rPr>
          </a:br>
          <a:r>
            <a:rPr lang="en-US" sz="1800" dirty="0" smtClean="0">
              <a:solidFill>
                <a:sysClr val="windowText" lastClr="000000">
                  <a:hueOff val="0"/>
                  <a:satOff val="0"/>
                  <a:lumOff val="0"/>
                  <a:alphaOff val="0"/>
                </a:sysClr>
              </a:solidFill>
              <a:latin typeface="Calibri"/>
              <a:ea typeface="+mn-ea"/>
              <a:cs typeface="+mn-cs"/>
            </a:rPr>
            <a:t>(Examples:  Hattie and Marzano’s findings)</a:t>
          </a:r>
          <a:endParaRPr lang="en-US" sz="1800" dirty="0">
            <a:solidFill>
              <a:sysClr val="windowText" lastClr="000000">
                <a:hueOff val="0"/>
                <a:satOff val="0"/>
                <a:lumOff val="0"/>
                <a:alphaOff val="0"/>
              </a:sysClr>
            </a:solidFill>
            <a:latin typeface="Calibri"/>
            <a:ea typeface="+mn-ea"/>
            <a:cs typeface="+mn-cs"/>
          </a:endParaRPr>
        </a:p>
      </dgm:t>
    </dgm:pt>
    <dgm:pt modelId="{21839846-31FA-4963-B984-2855AD4D504F}" type="parTrans" cxnId="{47595D2E-B1D4-4305-9CAD-B11E44493E6A}">
      <dgm:prSet/>
      <dgm:spPr/>
      <dgm:t>
        <a:bodyPr/>
        <a:lstStyle/>
        <a:p>
          <a:endParaRPr lang="en-US" sz="1200"/>
        </a:p>
      </dgm:t>
    </dgm:pt>
    <dgm:pt modelId="{CAE5478A-5DC2-415B-8ED5-2CC441AF7E77}" type="sibTrans" cxnId="{47595D2E-B1D4-4305-9CAD-B11E44493E6A}">
      <dgm:prSet/>
      <dgm:spPr/>
      <dgm:t>
        <a:bodyPr/>
        <a:lstStyle/>
        <a:p>
          <a:endParaRPr lang="en-US" sz="1200"/>
        </a:p>
      </dgm:t>
    </dgm:pt>
    <dgm:pt modelId="{AAC668DD-B198-4CE1-AF9C-FEFFAA54675C}">
      <dgm:prSet phldrT="[Text]" custT="1"/>
      <dgm:spPr>
        <a:xfrm>
          <a:off x="4362691" y="812174"/>
          <a:ext cx="1908448" cy="76412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2400" b="1" dirty="0">
            <a:solidFill>
              <a:sysClr val="window" lastClr="FFFFFF"/>
            </a:solidFill>
            <a:latin typeface="Calibri"/>
            <a:ea typeface="+mn-ea"/>
            <a:cs typeface="+mn-cs"/>
          </a:endParaRPr>
        </a:p>
      </dgm:t>
    </dgm:pt>
    <dgm:pt modelId="{1770FCE1-E351-4A93-A8E7-8B9C0AEB6E84}" type="parTrans" cxnId="{F8B3F528-852D-40DA-8EC1-4F7875BE96DD}">
      <dgm:prSet/>
      <dgm:spPr/>
      <dgm:t>
        <a:bodyPr/>
        <a:lstStyle/>
        <a:p>
          <a:endParaRPr lang="en-US" sz="1200"/>
        </a:p>
      </dgm:t>
    </dgm:pt>
    <dgm:pt modelId="{897FFB14-A08C-429E-BFF3-469D86CA268D}" type="sibTrans" cxnId="{F8B3F528-852D-40DA-8EC1-4F7875BE96DD}">
      <dgm:prSet/>
      <dgm:spPr/>
      <dgm:t>
        <a:bodyPr/>
        <a:lstStyle/>
        <a:p>
          <a:endParaRPr lang="en-US" sz="1200"/>
        </a:p>
      </dgm:t>
    </dgm:pt>
    <dgm:pt modelId="{DE168F93-CEC7-4D52-BC05-A5435193C63D}">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9B815688-C210-4E76-AA86-21ACD53A5C8E}" type="parTrans" cxnId="{1CCC9C9D-35BE-43D0-8963-45AB83E3AA88}">
      <dgm:prSet/>
      <dgm:spPr/>
      <dgm:t>
        <a:bodyPr/>
        <a:lstStyle/>
        <a:p>
          <a:endParaRPr lang="en-US" sz="1200"/>
        </a:p>
      </dgm:t>
    </dgm:pt>
    <dgm:pt modelId="{8E3B519E-6497-4894-9759-2268D1923319}" type="sibTrans" cxnId="{1CCC9C9D-35BE-43D0-8963-45AB83E3AA88}">
      <dgm:prSet/>
      <dgm:spPr/>
      <dgm:t>
        <a:bodyPr/>
        <a:lstStyle/>
        <a:p>
          <a:endParaRPr lang="en-US" sz="1200"/>
        </a:p>
      </dgm:t>
    </dgm:pt>
    <dgm:pt modelId="{51AB89E7-F20F-4072-879E-86C46B9FDDE6}">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F1A6D62D-2CEC-457F-B0AC-4E6B38685CAE}" type="parTrans" cxnId="{57EEED0B-2A87-457C-A7D5-77B7065EF196}">
      <dgm:prSet/>
      <dgm:spPr/>
      <dgm:t>
        <a:bodyPr/>
        <a:lstStyle/>
        <a:p>
          <a:endParaRPr lang="en-US" sz="1200"/>
        </a:p>
      </dgm:t>
    </dgm:pt>
    <dgm:pt modelId="{A69FB4B3-26AF-4A83-9007-BD17F236EB19}" type="sibTrans" cxnId="{57EEED0B-2A87-457C-A7D5-77B7065EF196}">
      <dgm:prSet/>
      <dgm:spPr/>
      <dgm:t>
        <a:bodyPr/>
        <a:lstStyle/>
        <a:p>
          <a:endParaRPr lang="en-US" sz="1200"/>
        </a:p>
      </dgm:t>
    </dgm:pt>
    <dgm:pt modelId="{F2223097-FDAF-4EC7-BBD4-6E95CA643F4E}">
      <dgm:prSet phldrT="[Text]" custT="1"/>
      <dgm:spPr>
        <a:xfrm>
          <a:off x="4362691" y="1576300"/>
          <a:ext cx="1908448" cy="2539124"/>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E4545DFF-3E49-44A2-A2E5-5ED7E5621DA9}" type="parTrans" cxnId="{E42C32BA-D3D9-473D-8F5E-9455B5F7DA78}">
      <dgm:prSet/>
      <dgm:spPr/>
      <dgm:t>
        <a:bodyPr/>
        <a:lstStyle/>
        <a:p>
          <a:endParaRPr lang="en-US" sz="1200"/>
        </a:p>
      </dgm:t>
    </dgm:pt>
    <dgm:pt modelId="{8CD655C9-6822-4A6D-B88D-05CE399E0620}" type="sibTrans" cxnId="{E42C32BA-D3D9-473D-8F5E-9455B5F7DA78}">
      <dgm:prSet/>
      <dgm:spPr/>
      <dgm:t>
        <a:bodyPr/>
        <a:lstStyle/>
        <a:p>
          <a:endParaRPr lang="en-US" sz="1200"/>
        </a:p>
      </dgm:t>
    </dgm:pt>
    <dgm:pt modelId="{0CCFE9A5-DCAA-4A71-95AD-1DC9C930CC5C}">
      <dgm:prSet custT="1"/>
      <dgm:spPr>
        <a:xfrm>
          <a:off x="6538322" y="812174"/>
          <a:ext cx="1908448" cy="76412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2400" dirty="0">
            <a:solidFill>
              <a:sysClr val="window" lastClr="FFFFFF"/>
            </a:solidFill>
            <a:latin typeface="Calibri"/>
            <a:ea typeface="+mn-ea"/>
            <a:cs typeface="+mn-cs"/>
          </a:endParaRPr>
        </a:p>
      </dgm:t>
    </dgm:pt>
    <dgm:pt modelId="{6DAF409D-C36C-4F10-A70C-29ACCF5BBAD9}" type="parTrans" cxnId="{EA4CC8A3-52B8-409C-8125-25AE4F42FA5A}">
      <dgm:prSet/>
      <dgm:spPr/>
      <dgm:t>
        <a:bodyPr/>
        <a:lstStyle/>
        <a:p>
          <a:endParaRPr lang="en-US" sz="1600"/>
        </a:p>
      </dgm:t>
    </dgm:pt>
    <dgm:pt modelId="{A6E07733-8C91-4587-A54B-9C4F324F33E0}" type="sibTrans" cxnId="{EA4CC8A3-52B8-409C-8125-25AE4F42FA5A}">
      <dgm:prSet/>
      <dgm:spPr/>
      <dgm:t>
        <a:bodyPr/>
        <a:lstStyle/>
        <a:p>
          <a:endParaRPr lang="en-US" sz="1600"/>
        </a:p>
      </dgm:t>
    </dgm:pt>
    <dgm:pt modelId="{48EDA0FE-1E18-4272-BD9B-00D5A04DDCAE}">
      <dgm:prSet custT="1"/>
      <dgm:spPr>
        <a:xfrm>
          <a:off x="6538322" y="1576300"/>
          <a:ext cx="1908448" cy="2539124"/>
        </a:xfr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4FD3E75B-5D59-4918-AE56-DD6B36A2CA69}" type="parTrans" cxnId="{87262291-F236-43A4-9CF7-269E9205A5DE}">
      <dgm:prSet/>
      <dgm:spPr/>
      <dgm:t>
        <a:bodyPr/>
        <a:lstStyle/>
        <a:p>
          <a:endParaRPr lang="en-US" sz="1600"/>
        </a:p>
      </dgm:t>
    </dgm:pt>
    <dgm:pt modelId="{A72453F8-1E87-47A2-8D1F-9F1F8807E1C7}" type="sibTrans" cxnId="{87262291-F236-43A4-9CF7-269E9205A5DE}">
      <dgm:prSet/>
      <dgm:spPr/>
      <dgm:t>
        <a:bodyPr/>
        <a:lstStyle/>
        <a:p>
          <a:endParaRPr lang="en-US" sz="1600"/>
        </a:p>
      </dgm:t>
    </dgm:pt>
    <dgm:pt modelId="{EB32CEA8-2ED7-40BF-9FDF-AAA2AB6A8EAB}" type="pres">
      <dgm:prSet presAssocID="{3838E007-C1D5-46CE-8738-D7A97C4F2C09}" presName="Name0" presStyleCnt="0">
        <dgm:presLayoutVars>
          <dgm:dir/>
          <dgm:animLvl val="lvl"/>
          <dgm:resizeHandles val="exact"/>
        </dgm:presLayoutVars>
      </dgm:prSet>
      <dgm:spPr/>
      <dgm:t>
        <a:bodyPr/>
        <a:lstStyle/>
        <a:p>
          <a:endParaRPr lang="en-US"/>
        </a:p>
      </dgm:t>
    </dgm:pt>
    <dgm:pt modelId="{872E5E74-CBF4-497E-9F56-2E63D0BB37DF}" type="pres">
      <dgm:prSet presAssocID="{EF27E893-7A8A-4507-AC6C-742429DE5800}" presName="composite" presStyleCnt="0"/>
      <dgm:spPr/>
    </dgm:pt>
    <dgm:pt modelId="{DDF46974-FB16-4A54-93CF-37509EE67FE3}" type="pres">
      <dgm:prSet presAssocID="{EF27E893-7A8A-4507-AC6C-742429DE5800}" presName="parTx" presStyleLbl="alignNode1" presStyleIdx="0" presStyleCnt="4">
        <dgm:presLayoutVars>
          <dgm:chMax val="0"/>
          <dgm:chPref val="0"/>
          <dgm:bulletEnabled val="1"/>
        </dgm:presLayoutVars>
      </dgm:prSet>
      <dgm:spPr>
        <a:prstGeom prst="rect">
          <a:avLst/>
        </a:prstGeom>
      </dgm:spPr>
      <dgm:t>
        <a:bodyPr/>
        <a:lstStyle/>
        <a:p>
          <a:endParaRPr lang="en-US"/>
        </a:p>
      </dgm:t>
    </dgm:pt>
    <dgm:pt modelId="{EBD4307D-60CE-4839-9642-B4978D0A873B}" type="pres">
      <dgm:prSet presAssocID="{EF27E893-7A8A-4507-AC6C-742429DE5800}" presName="desTx" presStyleLbl="alignAccFollowNode1" presStyleIdx="0" presStyleCnt="4">
        <dgm:presLayoutVars>
          <dgm:bulletEnabled val="1"/>
        </dgm:presLayoutVars>
      </dgm:prSet>
      <dgm:spPr>
        <a:prstGeom prst="rect">
          <a:avLst/>
        </a:prstGeom>
      </dgm:spPr>
      <dgm:t>
        <a:bodyPr/>
        <a:lstStyle/>
        <a:p>
          <a:endParaRPr lang="en-US"/>
        </a:p>
      </dgm:t>
    </dgm:pt>
    <dgm:pt modelId="{A5634B5D-EAC9-4668-AD87-121C79FDEDEA}" type="pres">
      <dgm:prSet presAssocID="{9C342DF2-BB43-4494-B62C-D0C60363DEFF}" presName="space" presStyleCnt="0"/>
      <dgm:spPr/>
    </dgm:pt>
    <dgm:pt modelId="{2757C9BA-DFF5-4DF3-A5A0-F05C48779735}" type="pres">
      <dgm:prSet presAssocID="{4FE6F4A9-708B-4D40-9A58-A38E2D138358}" presName="composite" presStyleCnt="0"/>
      <dgm:spPr/>
    </dgm:pt>
    <dgm:pt modelId="{8870ED48-A390-48DD-80D1-0C62F815B977}" type="pres">
      <dgm:prSet presAssocID="{4FE6F4A9-708B-4D40-9A58-A38E2D138358}" presName="parTx" presStyleLbl="alignNode1" presStyleIdx="1" presStyleCnt="4">
        <dgm:presLayoutVars>
          <dgm:chMax val="0"/>
          <dgm:chPref val="0"/>
          <dgm:bulletEnabled val="1"/>
        </dgm:presLayoutVars>
      </dgm:prSet>
      <dgm:spPr>
        <a:prstGeom prst="rect">
          <a:avLst/>
        </a:prstGeom>
      </dgm:spPr>
      <dgm:t>
        <a:bodyPr/>
        <a:lstStyle/>
        <a:p>
          <a:endParaRPr lang="en-US"/>
        </a:p>
      </dgm:t>
    </dgm:pt>
    <dgm:pt modelId="{41BDCC4A-5F65-42A5-BD69-38C28560D444}" type="pres">
      <dgm:prSet presAssocID="{4FE6F4A9-708B-4D40-9A58-A38E2D138358}" presName="desTx" presStyleLbl="alignAccFollowNode1" presStyleIdx="1" presStyleCnt="4">
        <dgm:presLayoutVars>
          <dgm:bulletEnabled val="1"/>
        </dgm:presLayoutVars>
      </dgm:prSet>
      <dgm:spPr>
        <a:prstGeom prst="rect">
          <a:avLst/>
        </a:prstGeom>
      </dgm:spPr>
      <dgm:t>
        <a:bodyPr/>
        <a:lstStyle/>
        <a:p>
          <a:endParaRPr lang="en-US"/>
        </a:p>
      </dgm:t>
    </dgm:pt>
    <dgm:pt modelId="{76DCFB11-C221-4CB4-8A4B-106162A2FC0D}" type="pres">
      <dgm:prSet presAssocID="{824B3CBE-9372-4135-AA8D-F71077F7976B}" presName="space" presStyleCnt="0"/>
      <dgm:spPr/>
    </dgm:pt>
    <dgm:pt modelId="{FDA5F64C-F25D-4AE0-9E35-D15DBD530B61}" type="pres">
      <dgm:prSet presAssocID="{AAC668DD-B198-4CE1-AF9C-FEFFAA54675C}" presName="composite" presStyleCnt="0"/>
      <dgm:spPr/>
    </dgm:pt>
    <dgm:pt modelId="{0457C3C4-A727-437C-900D-68CEF9A57BD3}" type="pres">
      <dgm:prSet presAssocID="{AAC668DD-B198-4CE1-AF9C-FEFFAA54675C}" presName="parTx" presStyleLbl="alignNode1" presStyleIdx="2" presStyleCnt="4">
        <dgm:presLayoutVars>
          <dgm:chMax val="0"/>
          <dgm:chPref val="0"/>
          <dgm:bulletEnabled val="1"/>
        </dgm:presLayoutVars>
      </dgm:prSet>
      <dgm:spPr>
        <a:prstGeom prst="rect">
          <a:avLst/>
        </a:prstGeom>
      </dgm:spPr>
      <dgm:t>
        <a:bodyPr/>
        <a:lstStyle/>
        <a:p>
          <a:endParaRPr lang="en-US"/>
        </a:p>
      </dgm:t>
    </dgm:pt>
    <dgm:pt modelId="{9956F0F7-9CB2-4C77-86F0-76DFB196C681}" type="pres">
      <dgm:prSet presAssocID="{AAC668DD-B198-4CE1-AF9C-FEFFAA54675C}" presName="desTx" presStyleLbl="alignAccFollowNode1" presStyleIdx="2" presStyleCnt="4">
        <dgm:presLayoutVars>
          <dgm:bulletEnabled val="1"/>
        </dgm:presLayoutVars>
      </dgm:prSet>
      <dgm:spPr>
        <a:prstGeom prst="rect">
          <a:avLst/>
        </a:prstGeom>
      </dgm:spPr>
      <dgm:t>
        <a:bodyPr/>
        <a:lstStyle/>
        <a:p>
          <a:endParaRPr lang="en-US"/>
        </a:p>
      </dgm:t>
    </dgm:pt>
    <dgm:pt modelId="{83141F4A-476D-4E23-A27B-7D7D5415B954}" type="pres">
      <dgm:prSet presAssocID="{897FFB14-A08C-429E-BFF3-469D86CA268D}" presName="space" presStyleCnt="0"/>
      <dgm:spPr/>
    </dgm:pt>
    <dgm:pt modelId="{58C30974-235E-4EBA-97E6-6C9254B121F6}" type="pres">
      <dgm:prSet presAssocID="{0CCFE9A5-DCAA-4A71-95AD-1DC9C930CC5C}" presName="composite" presStyleCnt="0"/>
      <dgm:spPr/>
    </dgm:pt>
    <dgm:pt modelId="{0BEC63C9-775A-442B-8418-B4B980666AC6}" type="pres">
      <dgm:prSet presAssocID="{0CCFE9A5-DCAA-4A71-95AD-1DC9C930CC5C}" presName="parTx" presStyleLbl="alignNode1" presStyleIdx="3" presStyleCnt="4">
        <dgm:presLayoutVars>
          <dgm:chMax val="0"/>
          <dgm:chPref val="0"/>
          <dgm:bulletEnabled val="1"/>
        </dgm:presLayoutVars>
      </dgm:prSet>
      <dgm:spPr>
        <a:prstGeom prst="rect">
          <a:avLst/>
        </a:prstGeom>
      </dgm:spPr>
      <dgm:t>
        <a:bodyPr/>
        <a:lstStyle/>
        <a:p>
          <a:endParaRPr lang="en-US"/>
        </a:p>
      </dgm:t>
    </dgm:pt>
    <dgm:pt modelId="{1F1F8715-3BCB-4197-BACF-ABD615390A70}" type="pres">
      <dgm:prSet presAssocID="{0CCFE9A5-DCAA-4A71-95AD-1DC9C930CC5C}" presName="desTx" presStyleLbl="alignAccFollowNode1" presStyleIdx="3" presStyleCnt="4">
        <dgm:presLayoutVars>
          <dgm:bulletEnabled val="1"/>
        </dgm:presLayoutVars>
      </dgm:prSet>
      <dgm:spPr>
        <a:prstGeom prst="rect">
          <a:avLst/>
        </a:prstGeom>
      </dgm:spPr>
      <dgm:t>
        <a:bodyPr/>
        <a:lstStyle/>
        <a:p>
          <a:endParaRPr lang="en-US"/>
        </a:p>
      </dgm:t>
    </dgm:pt>
  </dgm:ptLst>
  <dgm:cxnLst>
    <dgm:cxn modelId="{EA4CC8A3-52B8-409C-8125-25AE4F42FA5A}" srcId="{3838E007-C1D5-46CE-8738-D7A97C4F2C09}" destId="{0CCFE9A5-DCAA-4A71-95AD-1DC9C930CC5C}" srcOrd="3" destOrd="0" parTransId="{6DAF409D-C36C-4F10-A70C-29ACCF5BBAD9}" sibTransId="{A6E07733-8C91-4587-A54B-9C4F324F33E0}"/>
    <dgm:cxn modelId="{F8B3F528-852D-40DA-8EC1-4F7875BE96DD}" srcId="{3838E007-C1D5-46CE-8738-D7A97C4F2C09}" destId="{AAC668DD-B198-4CE1-AF9C-FEFFAA54675C}" srcOrd="2" destOrd="0" parTransId="{1770FCE1-E351-4A93-A8E7-8B9C0AEB6E84}" sibTransId="{897FFB14-A08C-429E-BFF3-469D86CA268D}"/>
    <dgm:cxn modelId="{1CCC9C9D-35BE-43D0-8963-45AB83E3AA88}" srcId="{EF27E893-7A8A-4507-AC6C-742429DE5800}" destId="{DE168F93-CEC7-4D52-BC05-A5435193C63D}" srcOrd="0" destOrd="0" parTransId="{9B815688-C210-4E76-AA86-21ACD53A5C8E}" sibTransId="{8E3B519E-6497-4894-9759-2268D1923319}"/>
    <dgm:cxn modelId="{B6F94402-61C9-4F15-84B5-D400E691775E}" type="presOf" srcId="{48EDA0FE-1E18-4272-BD9B-00D5A04DDCAE}" destId="{1F1F8715-3BCB-4197-BACF-ABD615390A70}" srcOrd="0" destOrd="0" presId="urn:microsoft.com/office/officeart/2005/8/layout/hList1"/>
    <dgm:cxn modelId="{57EEED0B-2A87-457C-A7D5-77B7065EF196}" srcId="{4FE6F4A9-708B-4D40-9A58-A38E2D138358}" destId="{51AB89E7-F20F-4072-879E-86C46B9FDDE6}" srcOrd="0" destOrd="0" parTransId="{F1A6D62D-2CEC-457F-B0AC-4E6B38685CAE}" sibTransId="{A69FB4B3-26AF-4A83-9007-BD17F236EB19}"/>
    <dgm:cxn modelId="{87262291-F236-43A4-9CF7-269E9205A5DE}" srcId="{0CCFE9A5-DCAA-4A71-95AD-1DC9C930CC5C}" destId="{48EDA0FE-1E18-4272-BD9B-00D5A04DDCAE}" srcOrd="0" destOrd="0" parTransId="{4FD3E75B-5D59-4918-AE56-DD6B36A2CA69}" sibTransId="{A72453F8-1E87-47A2-8D1F-9F1F8807E1C7}"/>
    <dgm:cxn modelId="{1FD6F7F0-01FB-4AD8-AA64-3F596436EBA5}" srcId="{EF27E893-7A8A-4507-AC6C-742429DE5800}" destId="{49BCAFFC-EBD9-4603-895F-B5328AEA9749}" srcOrd="1" destOrd="0" parTransId="{7D0EC7EE-1760-4A74-9821-D8194906F2F3}" sibTransId="{84B82BE2-15AC-496E-A5E6-B42FFE899D38}"/>
    <dgm:cxn modelId="{CC0F9449-E41A-4100-9E3C-862C8C307DDA}" type="presOf" srcId="{DE168F93-CEC7-4D52-BC05-A5435193C63D}" destId="{EBD4307D-60CE-4839-9642-B4978D0A873B}" srcOrd="0" destOrd="0" presId="urn:microsoft.com/office/officeart/2005/8/layout/hList1"/>
    <dgm:cxn modelId="{2C5EDC80-2862-4DA6-9732-544345C8B2AB}" type="presOf" srcId="{51AB89E7-F20F-4072-879E-86C46B9FDDE6}" destId="{41BDCC4A-5F65-42A5-BD69-38C28560D444}" srcOrd="0" destOrd="0" presId="urn:microsoft.com/office/officeart/2005/8/layout/hList1"/>
    <dgm:cxn modelId="{AA84939A-9E8F-4293-8F10-50ECE721F45D}" type="presOf" srcId="{4FE6F4A9-708B-4D40-9A58-A38E2D138358}" destId="{8870ED48-A390-48DD-80D1-0C62F815B977}" srcOrd="0" destOrd="0" presId="urn:microsoft.com/office/officeart/2005/8/layout/hList1"/>
    <dgm:cxn modelId="{23B2F041-5F86-4567-9FEB-FB4A0E94C4A0}" type="presOf" srcId="{0CCFE9A5-DCAA-4A71-95AD-1DC9C930CC5C}" destId="{0BEC63C9-775A-442B-8418-B4B980666AC6}" srcOrd="0" destOrd="0" presId="urn:microsoft.com/office/officeart/2005/8/layout/hList1"/>
    <dgm:cxn modelId="{47B58555-DE89-48C5-B49C-CF69FF9E4E7A}" type="presOf" srcId="{3838E007-C1D5-46CE-8738-D7A97C4F2C09}" destId="{EB32CEA8-2ED7-40BF-9FDF-AAA2AB6A8EAB}" srcOrd="0" destOrd="0" presId="urn:microsoft.com/office/officeart/2005/8/layout/hList1"/>
    <dgm:cxn modelId="{5171DD91-DA2A-4D48-81B5-49FFF616CCE6}" type="presOf" srcId="{E2CC134F-56AB-43CD-88EC-6E96506936DF}" destId="{41BDCC4A-5F65-42A5-BD69-38C28560D444}" srcOrd="0" destOrd="1" presId="urn:microsoft.com/office/officeart/2005/8/layout/hList1"/>
    <dgm:cxn modelId="{A1B40807-816F-4006-8B02-C29B15692EE1}" type="presOf" srcId="{AAC668DD-B198-4CE1-AF9C-FEFFAA54675C}" destId="{0457C3C4-A727-437C-900D-68CEF9A57BD3}" srcOrd="0" destOrd="0" presId="urn:microsoft.com/office/officeart/2005/8/layout/hList1"/>
    <dgm:cxn modelId="{E276D774-0D04-4041-A175-0510837EE5DD}" srcId="{3838E007-C1D5-46CE-8738-D7A97C4F2C09}" destId="{EF27E893-7A8A-4507-AC6C-742429DE5800}" srcOrd="0" destOrd="0" parTransId="{0B6353B6-F1D3-47A7-92AA-FF76199463F1}" sibTransId="{9C342DF2-BB43-4494-B62C-D0C60363DEFF}"/>
    <dgm:cxn modelId="{E42C32BA-D3D9-473D-8F5E-9455B5F7DA78}" srcId="{AAC668DD-B198-4CE1-AF9C-FEFFAA54675C}" destId="{F2223097-FDAF-4EC7-BBD4-6E95CA643F4E}" srcOrd="0" destOrd="0" parTransId="{E4545DFF-3E49-44A2-A2E5-5ED7E5621DA9}" sibTransId="{8CD655C9-6822-4A6D-B88D-05CE399E0620}"/>
    <dgm:cxn modelId="{4203653C-813C-4047-814B-7C8F4DF8EE5D}" type="presOf" srcId="{F2223097-FDAF-4EC7-BBD4-6E95CA643F4E}" destId="{9956F0F7-9CB2-4C77-86F0-76DFB196C681}" srcOrd="0" destOrd="0" presId="urn:microsoft.com/office/officeart/2005/8/layout/hList1"/>
    <dgm:cxn modelId="{8DF82FDC-448C-4A16-A6CC-AA4C8CEBCC22}" srcId="{3838E007-C1D5-46CE-8738-D7A97C4F2C09}" destId="{4FE6F4A9-708B-4D40-9A58-A38E2D138358}" srcOrd="1" destOrd="0" parTransId="{89E32AC8-0D47-47C6-B548-BA08CA8208A7}" sibTransId="{824B3CBE-9372-4135-AA8D-F71077F7976B}"/>
    <dgm:cxn modelId="{47595D2E-B1D4-4305-9CAD-B11E44493E6A}" srcId="{4FE6F4A9-708B-4D40-9A58-A38E2D138358}" destId="{E2CC134F-56AB-43CD-88EC-6E96506936DF}" srcOrd="1" destOrd="0" parTransId="{21839846-31FA-4963-B984-2855AD4D504F}" sibTransId="{CAE5478A-5DC2-415B-8ED5-2CC441AF7E77}"/>
    <dgm:cxn modelId="{6EEE40B3-CFC2-4C32-9D32-C3525E9CDFD2}" type="presOf" srcId="{EF27E893-7A8A-4507-AC6C-742429DE5800}" destId="{DDF46974-FB16-4A54-93CF-37509EE67FE3}" srcOrd="0" destOrd="0" presId="urn:microsoft.com/office/officeart/2005/8/layout/hList1"/>
    <dgm:cxn modelId="{9B6B0BB7-FB88-4A79-B58C-399779F4C433}" type="presOf" srcId="{49BCAFFC-EBD9-4603-895F-B5328AEA9749}" destId="{EBD4307D-60CE-4839-9642-B4978D0A873B}" srcOrd="0" destOrd="1" presId="urn:microsoft.com/office/officeart/2005/8/layout/hList1"/>
    <dgm:cxn modelId="{4A309E37-98B9-46A6-B13B-FF417A729015}" type="presParOf" srcId="{EB32CEA8-2ED7-40BF-9FDF-AAA2AB6A8EAB}" destId="{872E5E74-CBF4-497E-9F56-2E63D0BB37DF}" srcOrd="0" destOrd="0" presId="urn:microsoft.com/office/officeart/2005/8/layout/hList1"/>
    <dgm:cxn modelId="{A342F90B-65AD-4FCC-817A-F41483E4C1D7}" type="presParOf" srcId="{872E5E74-CBF4-497E-9F56-2E63D0BB37DF}" destId="{DDF46974-FB16-4A54-93CF-37509EE67FE3}" srcOrd="0" destOrd="0" presId="urn:microsoft.com/office/officeart/2005/8/layout/hList1"/>
    <dgm:cxn modelId="{41135A25-A3B4-459A-BC24-F5D75AF3968F}" type="presParOf" srcId="{872E5E74-CBF4-497E-9F56-2E63D0BB37DF}" destId="{EBD4307D-60CE-4839-9642-B4978D0A873B}" srcOrd="1" destOrd="0" presId="urn:microsoft.com/office/officeart/2005/8/layout/hList1"/>
    <dgm:cxn modelId="{4F85F96A-F8BD-4F2F-8368-EA277BC99796}" type="presParOf" srcId="{EB32CEA8-2ED7-40BF-9FDF-AAA2AB6A8EAB}" destId="{A5634B5D-EAC9-4668-AD87-121C79FDEDEA}" srcOrd="1" destOrd="0" presId="urn:microsoft.com/office/officeart/2005/8/layout/hList1"/>
    <dgm:cxn modelId="{94128D5B-CCB0-4E75-9E75-6AB37BE84073}" type="presParOf" srcId="{EB32CEA8-2ED7-40BF-9FDF-AAA2AB6A8EAB}" destId="{2757C9BA-DFF5-4DF3-A5A0-F05C48779735}" srcOrd="2" destOrd="0" presId="urn:microsoft.com/office/officeart/2005/8/layout/hList1"/>
    <dgm:cxn modelId="{7B52EF1D-03CB-4A80-B91D-34FE071DBEB0}" type="presParOf" srcId="{2757C9BA-DFF5-4DF3-A5A0-F05C48779735}" destId="{8870ED48-A390-48DD-80D1-0C62F815B977}" srcOrd="0" destOrd="0" presId="urn:microsoft.com/office/officeart/2005/8/layout/hList1"/>
    <dgm:cxn modelId="{DA479E90-3D5D-4D81-AA42-063370999AE2}" type="presParOf" srcId="{2757C9BA-DFF5-4DF3-A5A0-F05C48779735}" destId="{41BDCC4A-5F65-42A5-BD69-38C28560D444}" srcOrd="1" destOrd="0" presId="urn:microsoft.com/office/officeart/2005/8/layout/hList1"/>
    <dgm:cxn modelId="{CAE855E8-EEA8-49C4-A5EB-A6110997684A}" type="presParOf" srcId="{EB32CEA8-2ED7-40BF-9FDF-AAA2AB6A8EAB}" destId="{76DCFB11-C221-4CB4-8A4B-106162A2FC0D}" srcOrd="3" destOrd="0" presId="urn:microsoft.com/office/officeart/2005/8/layout/hList1"/>
    <dgm:cxn modelId="{85D96156-D45A-425D-8104-063DA0F39BF7}" type="presParOf" srcId="{EB32CEA8-2ED7-40BF-9FDF-AAA2AB6A8EAB}" destId="{FDA5F64C-F25D-4AE0-9E35-D15DBD530B61}" srcOrd="4" destOrd="0" presId="urn:microsoft.com/office/officeart/2005/8/layout/hList1"/>
    <dgm:cxn modelId="{4ED70226-6E11-48F4-B34F-25ABA42C5EB3}" type="presParOf" srcId="{FDA5F64C-F25D-4AE0-9E35-D15DBD530B61}" destId="{0457C3C4-A727-437C-900D-68CEF9A57BD3}" srcOrd="0" destOrd="0" presId="urn:microsoft.com/office/officeart/2005/8/layout/hList1"/>
    <dgm:cxn modelId="{D6ED2DDD-B6CC-42A8-A313-B801310E138D}" type="presParOf" srcId="{FDA5F64C-F25D-4AE0-9E35-D15DBD530B61}" destId="{9956F0F7-9CB2-4C77-86F0-76DFB196C681}" srcOrd="1" destOrd="0" presId="urn:microsoft.com/office/officeart/2005/8/layout/hList1"/>
    <dgm:cxn modelId="{2051B6F8-2AD1-4D65-A3A3-35F45D8BF8B1}" type="presParOf" srcId="{EB32CEA8-2ED7-40BF-9FDF-AAA2AB6A8EAB}" destId="{83141F4A-476D-4E23-A27B-7D7D5415B954}" srcOrd="5" destOrd="0" presId="urn:microsoft.com/office/officeart/2005/8/layout/hList1"/>
    <dgm:cxn modelId="{66818F6A-F0C7-4C0F-B81A-9451B294B06D}" type="presParOf" srcId="{EB32CEA8-2ED7-40BF-9FDF-AAA2AB6A8EAB}" destId="{58C30974-235E-4EBA-97E6-6C9254B121F6}" srcOrd="6" destOrd="0" presId="urn:microsoft.com/office/officeart/2005/8/layout/hList1"/>
    <dgm:cxn modelId="{B3AE50F1-B111-4FAC-AD0D-C4060DA69A99}" type="presParOf" srcId="{58C30974-235E-4EBA-97E6-6C9254B121F6}" destId="{0BEC63C9-775A-442B-8418-B4B980666AC6}" srcOrd="0" destOrd="0" presId="urn:microsoft.com/office/officeart/2005/8/layout/hList1"/>
    <dgm:cxn modelId="{3E2139DC-F97A-43DF-93D2-D78F00809516}" type="presParOf" srcId="{58C30974-235E-4EBA-97E6-6C9254B121F6}" destId="{1F1F8715-3BCB-4197-BACF-ABD615390A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38E007-C1D5-46CE-8738-D7A97C4F2C09}" type="doc">
      <dgm:prSet loTypeId="urn:microsoft.com/office/officeart/2005/8/layout/hList1" loCatId="list" qsTypeId="urn:microsoft.com/office/officeart/2005/8/quickstyle/simple5" qsCatId="simple" csTypeId="urn:microsoft.com/office/officeart/2005/8/colors/colorful1#4" csCatId="colorful" phldr="1"/>
      <dgm:spPr/>
      <dgm:t>
        <a:bodyPr/>
        <a:lstStyle/>
        <a:p>
          <a:endParaRPr lang="en-US"/>
        </a:p>
      </dgm:t>
    </dgm:pt>
    <dgm:pt modelId="{EF27E893-7A8A-4507-AC6C-742429DE5800}">
      <dgm:prSet phldrT="[Text]" custT="1"/>
      <dgm:spPr>
        <a:xfrm>
          <a:off x="11429" y="812174"/>
          <a:ext cx="1908448" cy="764125"/>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Curriculum</a:t>
          </a:r>
          <a:endParaRPr lang="en-US" sz="2400" b="1" dirty="0">
            <a:solidFill>
              <a:sysClr val="window" lastClr="FFFFFF"/>
            </a:solidFill>
            <a:latin typeface="Calibri"/>
            <a:ea typeface="+mn-ea"/>
            <a:cs typeface="+mn-cs"/>
          </a:endParaRPr>
        </a:p>
      </dgm:t>
    </dgm:pt>
    <dgm:pt modelId="{0B6353B6-F1D3-47A7-92AA-FF76199463F1}" type="parTrans" cxnId="{E276D774-0D04-4041-A175-0510837EE5DD}">
      <dgm:prSet/>
      <dgm:spPr/>
      <dgm:t>
        <a:bodyPr/>
        <a:lstStyle/>
        <a:p>
          <a:endParaRPr lang="en-US" sz="1200"/>
        </a:p>
      </dgm:t>
    </dgm:pt>
    <dgm:pt modelId="{9C342DF2-BB43-4494-B62C-D0C60363DEFF}" type="sibTrans" cxnId="{E276D774-0D04-4041-A175-0510837EE5DD}">
      <dgm:prSet/>
      <dgm:spPr/>
      <dgm:t>
        <a:bodyPr/>
        <a:lstStyle/>
        <a:p>
          <a:endParaRPr lang="en-US" sz="1200"/>
        </a:p>
      </dgm:t>
    </dgm:pt>
    <dgm:pt modelId="{49BCAFFC-EBD9-4603-895F-B5328AEA9749}">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Common Core State Standards </a:t>
          </a:r>
          <a:r>
            <a:rPr lang="en-US" sz="2000" i="1" dirty="0" smtClean="0">
              <a:solidFill>
                <a:sysClr val="windowText" lastClr="000000">
                  <a:hueOff val="0"/>
                  <a:satOff val="0"/>
                  <a:lumOff val="0"/>
                  <a:alphaOff val="0"/>
                </a:sysClr>
              </a:solidFill>
              <a:latin typeface="Calibri"/>
              <a:ea typeface="+mn-ea"/>
              <a:cs typeface="+mn-cs"/>
            </a:rPr>
            <a:t>(Missouri Learning Standards)</a:t>
          </a:r>
          <a:endParaRPr lang="en-US" sz="2000" i="1" dirty="0">
            <a:solidFill>
              <a:sysClr val="windowText" lastClr="000000">
                <a:hueOff val="0"/>
                <a:satOff val="0"/>
                <a:lumOff val="0"/>
                <a:alphaOff val="0"/>
              </a:sysClr>
            </a:solidFill>
            <a:latin typeface="Calibri"/>
            <a:ea typeface="+mn-ea"/>
            <a:cs typeface="+mn-cs"/>
          </a:endParaRPr>
        </a:p>
      </dgm:t>
    </dgm:pt>
    <dgm:pt modelId="{7D0EC7EE-1760-4A74-9821-D8194906F2F3}" type="parTrans" cxnId="{1FD6F7F0-01FB-4AD8-AA64-3F596436EBA5}">
      <dgm:prSet/>
      <dgm:spPr/>
      <dgm:t>
        <a:bodyPr/>
        <a:lstStyle/>
        <a:p>
          <a:endParaRPr lang="en-US" sz="1200"/>
        </a:p>
      </dgm:t>
    </dgm:pt>
    <dgm:pt modelId="{84B82BE2-15AC-496E-A5E6-B42FFE899D38}" type="sibTrans" cxnId="{1FD6F7F0-01FB-4AD8-AA64-3F596436EBA5}">
      <dgm:prSet/>
      <dgm:spPr/>
      <dgm:t>
        <a:bodyPr/>
        <a:lstStyle/>
        <a:p>
          <a:endParaRPr lang="en-US" sz="1200"/>
        </a:p>
      </dgm:t>
    </dgm:pt>
    <dgm:pt modelId="{4FE6F4A9-708B-4D40-9A58-A38E2D138358}">
      <dgm:prSet phldrT="[Text]" custT="1"/>
      <dgm:spPr>
        <a:xfrm>
          <a:off x="2187060" y="812174"/>
          <a:ext cx="1908448" cy="76412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Instruction</a:t>
          </a:r>
          <a:endParaRPr lang="en-US" sz="2400" b="1" dirty="0">
            <a:solidFill>
              <a:sysClr val="window" lastClr="FFFFFF"/>
            </a:solidFill>
            <a:latin typeface="Calibri"/>
            <a:ea typeface="+mn-ea"/>
            <a:cs typeface="+mn-cs"/>
          </a:endParaRPr>
        </a:p>
      </dgm:t>
    </dgm:pt>
    <dgm:pt modelId="{89E32AC8-0D47-47C6-B548-BA08CA8208A7}" type="parTrans" cxnId="{8DF82FDC-448C-4A16-A6CC-AA4C8CEBCC22}">
      <dgm:prSet/>
      <dgm:spPr/>
      <dgm:t>
        <a:bodyPr/>
        <a:lstStyle/>
        <a:p>
          <a:endParaRPr lang="en-US" sz="1200"/>
        </a:p>
      </dgm:t>
    </dgm:pt>
    <dgm:pt modelId="{824B3CBE-9372-4135-AA8D-F71077F7976B}" type="sibTrans" cxnId="{8DF82FDC-448C-4A16-A6CC-AA4C8CEBCC22}">
      <dgm:prSet/>
      <dgm:spPr/>
      <dgm:t>
        <a:bodyPr/>
        <a:lstStyle/>
        <a:p>
          <a:endParaRPr lang="en-US" sz="1200"/>
        </a:p>
      </dgm:t>
    </dgm:pt>
    <dgm:pt modelId="{E2CC134F-56AB-43CD-88EC-6E96506936DF}">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Research-Based Instructional Practices</a:t>
          </a:r>
          <a:br>
            <a:rPr lang="en-US" sz="2000" dirty="0" smtClean="0">
              <a:solidFill>
                <a:sysClr val="windowText" lastClr="000000">
                  <a:hueOff val="0"/>
                  <a:satOff val="0"/>
                  <a:lumOff val="0"/>
                  <a:alphaOff val="0"/>
                </a:sysClr>
              </a:solidFill>
              <a:latin typeface="Calibri"/>
              <a:ea typeface="+mn-ea"/>
              <a:cs typeface="+mn-cs"/>
            </a:rPr>
          </a:br>
          <a:r>
            <a:rPr lang="en-US" sz="1800" dirty="0" smtClean="0">
              <a:solidFill>
                <a:sysClr val="windowText" lastClr="000000">
                  <a:hueOff val="0"/>
                  <a:satOff val="0"/>
                  <a:lumOff val="0"/>
                  <a:alphaOff val="0"/>
                </a:sysClr>
              </a:solidFill>
              <a:latin typeface="Calibri"/>
              <a:ea typeface="+mn-ea"/>
              <a:cs typeface="+mn-cs"/>
            </a:rPr>
            <a:t>(Examples:  Hattie and Marzano’s</a:t>
          </a:r>
          <a:br>
            <a:rPr lang="en-US" sz="1800" dirty="0" smtClean="0">
              <a:solidFill>
                <a:sysClr val="windowText" lastClr="000000">
                  <a:hueOff val="0"/>
                  <a:satOff val="0"/>
                  <a:lumOff val="0"/>
                  <a:alphaOff val="0"/>
                </a:sysClr>
              </a:solidFill>
              <a:latin typeface="Calibri"/>
              <a:ea typeface="+mn-ea"/>
              <a:cs typeface="+mn-cs"/>
            </a:rPr>
          </a:br>
          <a:r>
            <a:rPr lang="en-US" sz="1800" dirty="0" smtClean="0">
              <a:solidFill>
                <a:sysClr val="windowText" lastClr="000000">
                  <a:hueOff val="0"/>
                  <a:satOff val="0"/>
                  <a:lumOff val="0"/>
                  <a:alphaOff val="0"/>
                </a:sysClr>
              </a:solidFill>
              <a:latin typeface="Calibri"/>
              <a:ea typeface="+mn-ea"/>
              <a:cs typeface="+mn-cs"/>
            </a:rPr>
            <a:t>findings)</a:t>
          </a:r>
          <a:endParaRPr lang="en-US" sz="1800" dirty="0">
            <a:solidFill>
              <a:sysClr val="windowText" lastClr="000000">
                <a:hueOff val="0"/>
                <a:satOff val="0"/>
                <a:lumOff val="0"/>
                <a:alphaOff val="0"/>
              </a:sysClr>
            </a:solidFill>
            <a:latin typeface="Calibri"/>
            <a:ea typeface="+mn-ea"/>
            <a:cs typeface="+mn-cs"/>
          </a:endParaRPr>
        </a:p>
      </dgm:t>
    </dgm:pt>
    <dgm:pt modelId="{21839846-31FA-4963-B984-2855AD4D504F}" type="parTrans" cxnId="{47595D2E-B1D4-4305-9CAD-B11E44493E6A}">
      <dgm:prSet/>
      <dgm:spPr/>
      <dgm:t>
        <a:bodyPr/>
        <a:lstStyle/>
        <a:p>
          <a:endParaRPr lang="en-US" sz="1200"/>
        </a:p>
      </dgm:t>
    </dgm:pt>
    <dgm:pt modelId="{CAE5478A-5DC2-415B-8ED5-2CC441AF7E77}" type="sibTrans" cxnId="{47595D2E-B1D4-4305-9CAD-B11E44493E6A}">
      <dgm:prSet/>
      <dgm:spPr/>
      <dgm:t>
        <a:bodyPr/>
        <a:lstStyle/>
        <a:p>
          <a:endParaRPr lang="en-US" sz="1200"/>
        </a:p>
      </dgm:t>
    </dgm:pt>
    <dgm:pt modelId="{AAC668DD-B198-4CE1-AF9C-FEFFAA54675C}">
      <dgm:prSet phldrT="[Text]" custT="1"/>
      <dgm:spPr>
        <a:xfrm>
          <a:off x="4362691" y="812174"/>
          <a:ext cx="1908448" cy="76412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400" b="1" dirty="0" smtClean="0">
              <a:solidFill>
                <a:sysClr val="window" lastClr="FFFFFF"/>
              </a:solidFill>
              <a:latin typeface="Calibri"/>
              <a:ea typeface="+mn-ea"/>
              <a:cs typeface="+mn-cs"/>
            </a:rPr>
            <a:t>Assessment</a:t>
          </a:r>
          <a:endParaRPr lang="en-US" sz="2400" b="1" dirty="0">
            <a:solidFill>
              <a:sysClr val="window" lastClr="FFFFFF"/>
            </a:solidFill>
            <a:latin typeface="Calibri"/>
            <a:ea typeface="+mn-ea"/>
            <a:cs typeface="+mn-cs"/>
          </a:endParaRPr>
        </a:p>
      </dgm:t>
    </dgm:pt>
    <dgm:pt modelId="{1770FCE1-E351-4A93-A8E7-8B9C0AEB6E84}" type="parTrans" cxnId="{F8B3F528-852D-40DA-8EC1-4F7875BE96DD}">
      <dgm:prSet/>
      <dgm:spPr/>
      <dgm:t>
        <a:bodyPr/>
        <a:lstStyle/>
        <a:p>
          <a:endParaRPr lang="en-US" sz="1200"/>
        </a:p>
      </dgm:t>
    </dgm:pt>
    <dgm:pt modelId="{897FFB14-A08C-429E-BFF3-469D86CA268D}" type="sibTrans" cxnId="{F8B3F528-852D-40DA-8EC1-4F7875BE96DD}">
      <dgm:prSet/>
      <dgm:spPr/>
      <dgm:t>
        <a:bodyPr/>
        <a:lstStyle/>
        <a:p>
          <a:endParaRPr lang="en-US" sz="1200"/>
        </a:p>
      </dgm:t>
    </dgm:pt>
    <dgm:pt modelId="{832D08D6-903E-4ABD-BE07-EB8F77D2855F}">
      <dgm:prSet phldrT="[Text]" custT="1"/>
      <dgm:spPr>
        <a:xfrm>
          <a:off x="4362691" y="1576300"/>
          <a:ext cx="1908448" cy="2539124"/>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2000" dirty="0" smtClean="0">
              <a:solidFill>
                <a:sysClr val="windowText" lastClr="000000">
                  <a:hueOff val="0"/>
                  <a:satOff val="0"/>
                  <a:lumOff val="0"/>
                  <a:alphaOff val="0"/>
                </a:sysClr>
              </a:solidFill>
              <a:latin typeface="Calibri"/>
              <a:ea typeface="+mn-ea"/>
              <a:cs typeface="+mn-cs"/>
            </a:rPr>
            <a:t>Formative and summative measures</a:t>
          </a:r>
          <a:endParaRPr lang="en-US" sz="2000" dirty="0">
            <a:solidFill>
              <a:sysClr val="windowText" lastClr="000000">
                <a:hueOff val="0"/>
                <a:satOff val="0"/>
                <a:lumOff val="0"/>
                <a:alphaOff val="0"/>
              </a:sysClr>
            </a:solidFill>
            <a:latin typeface="Calibri"/>
            <a:ea typeface="+mn-ea"/>
            <a:cs typeface="+mn-cs"/>
          </a:endParaRPr>
        </a:p>
      </dgm:t>
    </dgm:pt>
    <dgm:pt modelId="{EE8728DD-A5FA-4EFB-A033-E8B2D4105EB4}" type="parTrans" cxnId="{EE8ED272-C59E-46AE-8132-41B430E86620}">
      <dgm:prSet/>
      <dgm:spPr/>
      <dgm:t>
        <a:bodyPr/>
        <a:lstStyle/>
        <a:p>
          <a:endParaRPr lang="en-US" sz="1200"/>
        </a:p>
      </dgm:t>
    </dgm:pt>
    <dgm:pt modelId="{EDE4F2C8-A63C-44F8-8FCC-F9159C9746D4}" type="sibTrans" cxnId="{EE8ED272-C59E-46AE-8132-41B430E86620}">
      <dgm:prSet/>
      <dgm:spPr/>
      <dgm:t>
        <a:bodyPr/>
        <a:lstStyle/>
        <a:p>
          <a:endParaRPr lang="en-US" sz="1200"/>
        </a:p>
      </dgm:t>
    </dgm:pt>
    <dgm:pt modelId="{DE168F93-CEC7-4D52-BC05-A5435193C63D}">
      <dgm:prSet phldrT="[Text]" custT="1"/>
      <dgm:spPr>
        <a:xfrm>
          <a:off x="11429" y="1576300"/>
          <a:ext cx="1908448" cy="2539124"/>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9B815688-C210-4E76-AA86-21ACD53A5C8E}" type="parTrans" cxnId="{1CCC9C9D-35BE-43D0-8963-45AB83E3AA88}">
      <dgm:prSet/>
      <dgm:spPr/>
      <dgm:t>
        <a:bodyPr/>
        <a:lstStyle/>
        <a:p>
          <a:endParaRPr lang="en-US" sz="1200"/>
        </a:p>
      </dgm:t>
    </dgm:pt>
    <dgm:pt modelId="{8E3B519E-6497-4894-9759-2268D1923319}" type="sibTrans" cxnId="{1CCC9C9D-35BE-43D0-8963-45AB83E3AA88}">
      <dgm:prSet/>
      <dgm:spPr/>
      <dgm:t>
        <a:bodyPr/>
        <a:lstStyle/>
        <a:p>
          <a:endParaRPr lang="en-US" sz="1200"/>
        </a:p>
      </dgm:t>
    </dgm:pt>
    <dgm:pt modelId="{51AB89E7-F20F-4072-879E-86C46B9FDDE6}">
      <dgm:prSet phldrT="[Text]" custT="1"/>
      <dgm:spPr>
        <a:xfrm>
          <a:off x="2187060" y="1576300"/>
          <a:ext cx="1908448" cy="2539124"/>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F1A6D62D-2CEC-457F-B0AC-4E6B38685CAE}" type="parTrans" cxnId="{57EEED0B-2A87-457C-A7D5-77B7065EF196}">
      <dgm:prSet/>
      <dgm:spPr/>
      <dgm:t>
        <a:bodyPr/>
        <a:lstStyle/>
        <a:p>
          <a:endParaRPr lang="en-US" sz="1200"/>
        </a:p>
      </dgm:t>
    </dgm:pt>
    <dgm:pt modelId="{A69FB4B3-26AF-4A83-9007-BD17F236EB19}" type="sibTrans" cxnId="{57EEED0B-2A87-457C-A7D5-77B7065EF196}">
      <dgm:prSet/>
      <dgm:spPr/>
      <dgm:t>
        <a:bodyPr/>
        <a:lstStyle/>
        <a:p>
          <a:endParaRPr lang="en-US" sz="1200"/>
        </a:p>
      </dgm:t>
    </dgm:pt>
    <dgm:pt modelId="{F2223097-FDAF-4EC7-BBD4-6E95CA643F4E}">
      <dgm:prSet phldrT="[Text]" custT="1"/>
      <dgm:spPr>
        <a:xfrm>
          <a:off x="4362691" y="1576300"/>
          <a:ext cx="1908448" cy="2539124"/>
        </a:xfr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E4545DFF-3E49-44A2-A2E5-5ED7E5621DA9}" type="parTrans" cxnId="{E42C32BA-D3D9-473D-8F5E-9455B5F7DA78}">
      <dgm:prSet/>
      <dgm:spPr/>
      <dgm:t>
        <a:bodyPr/>
        <a:lstStyle/>
        <a:p>
          <a:endParaRPr lang="en-US" sz="1200"/>
        </a:p>
      </dgm:t>
    </dgm:pt>
    <dgm:pt modelId="{8CD655C9-6822-4A6D-B88D-05CE399E0620}" type="sibTrans" cxnId="{E42C32BA-D3D9-473D-8F5E-9455B5F7DA78}">
      <dgm:prSet/>
      <dgm:spPr/>
      <dgm:t>
        <a:bodyPr/>
        <a:lstStyle/>
        <a:p>
          <a:endParaRPr lang="en-US" sz="1200"/>
        </a:p>
      </dgm:t>
    </dgm:pt>
    <dgm:pt modelId="{0CCFE9A5-DCAA-4A71-95AD-1DC9C930CC5C}">
      <dgm:prSet custT="1"/>
      <dgm:spPr>
        <a:xfrm>
          <a:off x="6538322" y="812174"/>
          <a:ext cx="1908448" cy="76412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2400" dirty="0">
            <a:solidFill>
              <a:sysClr val="window" lastClr="FFFFFF"/>
            </a:solidFill>
            <a:latin typeface="Calibri"/>
            <a:ea typeface="+mn-ea"/>
            <a:cs typeface="+mn-cs"/>
          </a:endParaRPr>
        </a:p>
      </dgm:t>
    </dgm:pt>
    <dgm:pt modelId="{6DAF409D-C36C-4F10-A70C-29ACCF5BBAD9}" type="parTrans" cxnId="{EA4CC8A3-52B8-409C-8125-25AE4F42FA5A}">
      <dgm:prSet/>
      <dgm:spPr/>
      <dgm:t>
        <a:bodyPr/>
        <a:lstStyle/>
        <a:p>
          <a:endParaRPr lang="en-US" sz="1600"/>
        </a:p>
      </dgm:t>
    </dgm:pt>
    <dgm:pt modelId="{A6E07733-8C91-4587-A54B-9C4F324F33E0}" type="sibTrans" cxnId="{EA4CC8A3-52B8-409C-8125-25AE4F42FA5A}">
      <dgm:prSet/>
      <dgm:spPr/>
      <dgm:t>
        <a:bodyPr/>
        <a:lstStyle/>
        <a:p>
          <a:endParaRPr lang="en-US" sz="1600"/>
        </a:p>
      </dgm:t>
    </dgm:pt>
    <dgm:pt modelId="{48EDA0FE-1E18-4272-BD9B-00D5A04DDCAE}">
      <dgm:prSet custT="1"/>
      <dgm:spPr>
        <a:xfrm>
          <a:off x="6538322" y="1576300"/>
          <a:ext cx="1908448" cy="2539124"/>
        </a:xfr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sz="2000" dirty="0">
            <a:solidFill>
              <a:sysClr val="windowText" lastClr="000000">
                <a:hueOff val="0"/>
                <a:satOff val="0"/>
                <a:lumOff val="0"/>
                <a:alphaOff val="0"/>
              </a:sysClr>
            </a:solidFill>
            <a:latin typeface="Calibri"/>
            <a:ea typeface="+mn-ea"/>
            <a:cs typeface="+mn-cs"/>
          </a:endParaRPr>
        </a:p>
      </dgm:t>
    </dgm:pt>
    <dgm:pt modelId="{4FD3E75B-5D59-4918-AE56-DD6B36A2CA69}" type="parTrans" cxnId="{87262291-F236-43A4-9CF7-269E9205A5DE}">
      <dgm:prSet/>
      <dgm:spPr/>
      <dgm:t>
        <a:bodyPr/>
        <a:lstStyle/>
        <a:p>
          <a:endParaRPr lang="en-US" sz="1600"/>
        </a:p>
      </dgm:t>
    </dgm:pt>
    <dgm:pt modelId="{A72453F8-1E87-47A2-8D1F-9F1F8807E1C7}" type="sibTrans" cxnId="{87262291-F236-43A4-9CF7-269E9205A5DE}">
      <dgm:prSet/>
      <dgm:spPr/>
      <dgm:t>
        <a:bodyPr/>
        <a:lstStyle/>
        <a:p>
          <a:endParaRPr lang="en-US" sz="1600"/>
        </a:p>
      </dgm:t>
    </dgm:pt>
    <dgm:pt modelId="{EB32CEA8-2ED7-40BF-9FDF-AAA2AB6A8EAB}" type="pres">
      <dgm:prSet presAssocID="{3838E007-C1D5-46CE-8738-D7A97C4F2C09}" presName="Name0" presStyleCnt="0">
        <dgm:presLayoutVars>
          <dgm:dir/>
          <dgm:animLvl val="lvl"/>
          <dgm:resizeHandles val="exact"/>
        </dgm:presLayoutVars>
      </dgm:prSet>
      <dgm:spPr/>
      <dgm:t>
        <a:bodyPr/>
        <a:lstStyle/>
        <a:p>
          <a:endParaRPr lang="en-US"/>
        </a:p>
      </dgm:t>
    </dgm:pt>
    <dgm:pt modelId="{872E5E74-CBF4-497E-9F56-2E63D0BB37DF}" type="pres">
      <dgm:prSet presAssocID="{EF27E893-7A8A-4507-AC6C-742429DE5800}" presName="composite" presStyleCnt="0"/>
      <dgm:spPr/>
    </dgm:pt>
    <dgm:pt modelId="{DDF46974-FB16-4A54-93CF-37509EE67FE3}" type="pres">
      <dgm:prSet presAssocID="{EF27E893-7A8A-4507-AC6C-742429DE5800}" presName="parTx" presStyleLbl="alignNode1" presStyleIdx="0" presStyleCnt="4">
        <dgm:presLayoutVars>
          <dgm:chMax val="0"/>
          <dgm:chPref val="0"/>
          <dgm:bulletEnabled val="1"/>
        </dgm:presLayoutVars>
      </dgm:prSet>
      <dgm:spPr>
        <a:prstGeom prst="rect">
          <a:avLst/>
        </a:prstGeom>
      </dgm:spPr>
      <dgm:t>
        <a:bodyPr/>
        <a:lstStyle/>
        <a:p>
          <a:endParaRPr lang="en-US"/>
        </a:p>
      </dgm:t>
    </dgm:pt>
    <dgm:pt modelId="{EBD4307D-60CE-4839-9642-B4978D0A873B}" type="pres">
      <dgm:prSet presAssocID="{EF27E893-7A8A-4507-AC6C-742429DE5800}" presName="desTx" presStyleLbl="alignAccFollowNode1" presStyleIdx="0" presStyleCnt="4">
        <dgm:presLayoutVars>
          <dgm:bulletEnabled val="1"/>
        </dgm:presLayoutVars>
      </dgm:prSet>
      <dgm:spPr>
        <a:prstGeom prst="rect">
          <a:avLst/>
        </a:prstGeom>
      </dgm:spPr>
      <dgm:t>
        <a:bodyPr/>
        <a:lstStyle/>
        <a:p>
          <a:endParaRPr lang="en-US"/>
        </a:p>
      </dgm:t>
    </dgm:pt>
    <dgm:pt modelId="{A5634B5D-EAC9-4668-AD87-121C79FDEDEA}" type="pres">
      <dgm:prSet presAssocID="{9C342DF2-BB43-4494-B62C-D0C60363DEFF}" presName="space" presStyleCnt="0"/>
      <dgm:spPr/>
    </dgm:pt>
    <dgm:pt modelId="{2757C9BA-DFF5-4DF3-A5A0-F05C48779735}" type="pres">
      <dgm:prSet presAssocID="{4FE6F4A9-708B-4D40-9A58-A38E2D138358}" presName="composite" presStyleCnt="0"/>
      <dgm:spPr/>
    </dgm:pt>
    <dgm:pt modelId="{8870ED48-A390-48DD-80D1-0C62F815B977}" type="pres">
      <dgm:prSet presAssocID="{4FE6F4A9-708B-4D40-9A58-A38E2D138358}" presName="parTx" presStyleLbl="alignNode1" presStyleIdx="1" presStyleCnt="4">
        <dgm:presLayoutVars>
          <dgm:chMax val="0"/>
          <dgm:chPref val="0"/>
          <dgm:bulletEnabled val="1"/>
        </dgm:presLayoutVars>
      </dgm:prSet>
      <dgm:spPr>
        <a:prstGeom prst="rect">
          <a:avLst/>
        </a:prstGeom>
      </dgm:spPr>
      <dgm:t>
        <a:bodyPr/>
        <a:lstStyle/>
        <a:p>
          <a:endParaRPr lang="en-US"/>
        </a:p>
      </dgm:t>
    </dgm:pt>
    <dgm:pt modelId="{41BDCC4A-5F65-42A5-BD69-38C28560D444}" type="pres">
      <dgm:prSet presAssocID="{4FE6F4A9-708B-4D40-9A58-A38E2D138358}" presName="desTx" presStyleLbl="alignAccFollowNode1" presStyleIdx="1" presStyleCnt="4">
        <dgm:presLayoutVars>
          <dgm:bulletEnabled val="1"/>
        </dgm:presLayoutVars>
      </dgm:prSet>
      <dgm:spPr>
        <a:prstGeom prst="rect">
          <a:avLst/>
        </a:prstGeom>
      </dgm:spPr>
      <dgm:t>
        <a:bodyPr/>
        <a:lstStyle/>
        <a:p>
          <a:endParaRPr lang="en-US"/>
        </a:p>
      </dgm:t>
    </dgm:pt>
    <dgm:pt modelId="{76DCFB11-C221-4CB4-8A4B-106162A2FC0D}" type="pres">
      <dgm:prSet presAssocID="{824B3CBE-9372-4135-AA8D-F71077F7976B}" presName="space" presStyleCnt="0"/>
      <dgm:spPr/>
    </dgm:pt>
    <dgm:pt modelId="{FDA5F64C-F25D-4AE0-9E35-D15DBD530B61}" type="pres">
      <dgm:prSet presAssocID="{AAC668DD-B198-4CE1-AF9C-FEFFAA54675C}" presName="composite" presStyleCnt="0"/>
      <dgm:spPr/>
    </dgm:pt>
    <dgm:pt modelId="{0457C3C4-A727-437C-900D-68CEF9A57BD3}" type="pres">
      <dgm:prSet presAssocID="{AAC668DD-B198-4CE1-AF9C-FEFFAA54675C}" presName="parTx" presStyleLbl="alignNode1" presStyleIdx="2" presStyleCnt="4">
        <dgm:presLayoutVars>
          <dgm:chMax val="0"/>
          <dgm:chPref val="0"/>
          <dgm:bulletEnabled val="1"/>
        </dgm:presLayoutVars>
      </dgm:prSet>
      <dgm:spPr>
        <a:prstGeom prst="rect">
          <a:avLst/>
        </a:prstGeom>
      </dgm:spPr>
      <dgm:t>
        <a:bodyPr/>
        <a:lstStyle/>
        <a:p>
          <a:endParaRPr lang="en-US"/>
        </a:p>
      </dgm:t>
    </dgm:pt>
    <dgm:pt modelId="{9956F0F7-9CB2-4C77-86F0-76DFB196C681}" type="pres">
      <dgm:prSet presAssocID="{AAC668DD-B198-4CE1-AF9C-FEFFAA54675C}" presName="desTx" presStyleLbl="alignAccFollowNode1" presStyleIdx="2" presStyleCnt="4">
        <dgm:presLayoutVars>
          <dgm:bulletEnabled val="1"/>
        </dgm:presLayoutVars>
      </dgm:prSet>
      <dgm:spPr>
        <a:prstGeom prst="rect">
          <a:avLst/>
        </a:prstGeom>
      </dgm:spPr>
      <dgm:t>
        <a:bodyPr/>
        <a:lstStyle/>
        <a:p>
          <a:endParaRPr lang="en-US"/>
        </a:p>
      </dgm:t>
    </dgm:pt>
    <dgm:pt modelId="{83141F4A-476D-4E23-A27B-7D7D5415B954}" type="pres">
      <dgm:prSet presAssocID="{897FFB14-A08C-429E-BFF3-469D86CA268D}" presName="space" presStyleCnt="0"/>
      <dgm:spPr/>
    </dgm:pt>
    <dgm:pt modelId="{58C30974-235E-4EBA-97E6-6C9254B121F6}" type="pres">
      <dgm:prSet presAssocID="{0CCFE9A5-DCAA-4A71-95AD-1DC9C930CC5C}" presName="composite" presStyleCnt="0"/>
      <dgm:spPr/>
    </dgm:pt>
    <dgm:pt modelId="{0BEC63C9-775A-442B-8418-B4B980666AC6}" type="pres">
      <dgm:prSet presAssocID="{0CCFE9A5-DCAA-4A71-95AD-1DC9C930CC5C}" presName="parTx" presStyleLbl="alignNode1" presStyleIdx="3" presStyleCnt="4">
        <dgm:presLayoutVars>
          <dgm:chMax val="0"/>
          <dgm:chPref val="0"/>
          <dgm:bulletEnabled val="1"/>
        </dgm:presLayoutVars>
      </dgm:prSet>
      <dgm:spPr>
        <a:prstGeom prst="rect">
          <a:avLst/>
        </a:prstGeom>
      </dgm:spPr>
      <dgm:t>
        <a:bodyPr/>
        <a:lstStyle/>
        <a:p>
          <a:endParaRPr lang="en-US"/>
        </a:p>
      </dgm:t>
    </dgm:pt>
    <dgm:pt modelId="{1F1F8715-3BCB-4197-BACF-ABD615390A70}" type="pres">
      <dgm:prSet presAssocID="{0CCFE9A5-DCAA-4A71-95AD-1DC9C930CC5C}" presName="desTx" presStyleLbl="alignAccFollowNode1" presStyleIdx="3" presStyleCnt="4">
        <dgm:presLayoutVars>
          <dgm:bulletEnabled val="1"/>
        </dgm:presLayoutVars>
      </dgm:prSet>
      <dgm:spPr>
        <a:prstGeom prst="rect">
          <a:avLst/>
        </a:prstGeom>
      </dgm:spPr>
      <dgm:t>
        <a:bodyPr/>
        <a:lstStyle/>
        <a:p>
          <a:endParaRPr lang="en-US"/>
        </a:p>
      </dgm:t>
    </dgm:pt>
  </dgm:ptLst>
  <dgm:cxnLst>
    <dgm:cxn modelId="{EA4CC8A3-52B8-409C-8125-25AE4F42FA5A}" srcId="{3838E007-C1D5-46CE-8738-D7A97C4F2C09}" destId="{0CCFE9A5-DCAA-4A71-95AD-1DC9C930CC5C}" srcOrd="3" destOrd="0" parTransId="{6DAF409D-C36C-4F10-A70C-29ACCF5BBAD9}" sibTransId="{A6E07733-8C91-4587-A54B-9C4F324F33E0}"/>
    <dgm:cxn modelId="{F8B3F528-852D-40DA-8EC1-4F7875BE96DD}" srcId="{3838E007-C1D5-46CE-8738-D7A97C4F2C09}" destId="{AAC668DD-B198-4CE1-AF9C-FEFFAA54675C}" srcOrd="2" destOrd="0" parTransId="{1770FCE1-E351-4A93-A8E7-8B9C0AEB6E84}" sibTransId="{897FFB14-A08C-429E-BFF3-469D86CA268D}"/>
    <dgm:cxn modelId="{5DB6CCAA-5542-4D3C-A96D-417B9DE70486}" type="presOf" srcId="{4FE6F4A9-708B-4D40-9A58-A38E2D138358}" destId="{8870ED48-A390-48DD-80D1-0C62F815B977}" srcOrd="0" destOrd="0" presId="urn:microsoft.com/office/officeart/2005/8/layout/hList1"/>
    <dgm:cxn modelId="{1CCC9C9D-35BE-43D0-8963-45AB83E3AA88}" srcId="{EF27E893-7A8A-4507-AC6C-742429DE5800}" destId="{DE168F93-CEC7-4D52-BC05-A5435193C63D}" srcOrd="0" destOrd="0" parTransId="{9B815688-C210-4E76-AA86-21ACD53A5C8E}" sibTransId="{8E3B519E-6497-4894-9759-2268D1923319}"/>
    <dgm:cxn modelId="{57EEED0B-2A87-457C-A7D5-77B7065EF196}" srcId="{4FE6F4A9-708B-4D40-9A58-A38E2D138358}" destId="{51AB89E7-F20F-4072-879E-86C46B9FDDE6}" srcOrd="0" destOrd="0" parTransId="{F1A6D62D-2CEC-457F-B0AC-4E6B38685CAE}" sibTransId="{A69FB4B3-26AF-4A83-9007-BD17F236EB19}"/>
    <dgm:cxn modelId="{87262291-F236-43A4-9CF7-269E9205A5DE}" srcId="{0CCFE9A5-DCAA-4A71-95AD-1DC9C930CC5C}" destId="{48EDA0FE-1E18-4272-BD9B-00D5A04DDCAE}" srcOrd="0" destOrd="0" parTransId="{4FD3E75B-5D59-4918-AE56-DD6B36A2CA69}" sibTransId="{A72453F8-1E87-47A2-8D1F-9F1F8807E1C7}"/>
    <dgm:cxn modelId="{95FD905A-ACA4-4087-A217-3AECA76ACB43}" type="presOf" srcId="{51AB89E7-F20F-4072-879E-86C46B9FDDE6}" destId="{41BDCC4A-5F65-42A5-BD69-38C28560D444}" srcOrd="0" destOrd="0" presId="urn:microsoft.com/office/officeart/2005/8/layout/hList1"/>
    <dgm:cxn modelId="{1FD6F7F0-01FB-4AD8-AA64-3F596436EBA5}" srcId="{EF27E893-7A8A-4507-AC6C-742429DE5800}" destId="{49BCAFFC-EBD9-4603-895F-B5328AEA9749}" srcOrd="1" destOrd="0" parTransId="{7D0EC7EE-1760-4A74-9821-D8194906F2F3}" sibTransId="{84B82BE2-15AC-496E-A5E6-B42FFE899D38}"/>
    <dgm:cxn modelId="{03512E6A-F53D-48E3-B6F8-17E282E8E170}" type="presOf" srcId="{3838E007-C1D5-46CE-8738-D7A97C4F2C09}" destId="{EB32CEA8-2ED7-40BF-9FDF-AAA2AB6A8EAB}" srcOrd="0" destOrd="0" presId="urn:microsoft.com/office/officeart/2005/8/layout/hList1"/>
    <dgm:cxn modelId="{84A474DA-58A1-457B-A3A3-8D6C62CE248D}" type="presOf" srcId="{EF27E893-7A8A-4507-AC6C-742429DE5800}" destId="{DDF46974-FB16-4A54-93CF-37509EE67FE3}" srcOrd="0" destOrd="0" presId="urn:microsoft.com/office/officeart/2005/8/layout/hList1"/>
    <dgm:cxn modelId="{517909F2-9B5F-4D63-8B93-372AB6CED22D}" type="presOf" srcId="{F2223097-FDAF-4EC7-BBD4-6E95CA643F4E}" destId="{9956F0F7-9CB2-4C77-86F0-76DFB196C681}" srcOrd="0" destOrd="0" presId="urn:microsoft.com/office/officeart/2005/8/layout/hList1"/>
    <dgm:cxn modelId="{BB21647A-29C3-409F-BE95-7F26BB6886A0}" type="presOf" srcId="{E2CC134F-56AB-43CD-88EC-6E96506936DF}" destId="{41BDCC4A-5F65-42A5-BD69-38C28560D444}" srcOrd="0" destOrd="1" presId="urn:microsoft.com/office/officeart/2005/8/layout/hList1"/>
    <dgm:cxn modelId="{E276D774-0D04-4041-A175-0510837EE5DD}" srcId="{3838E007-C1D5-46CE-8738-D7A97C4F2C09}" destId="{EF27E893-7A8A-4507-AC6C-742429DE5800}" srcOrd="0" destOrd="0" parTransId="{0B6353B6-F1D3-47A7-92AA-FF76199463F1}" sibTransId="{9C342DF2-BB43-4494-B62C-D0C60363DEFF}"/>
    <dgm:cxn modelId="{E42C32BA-D3D9-473D-8F5E-9455B5F7DA78}" srcId="{AAC668DD-B198-4CE1-AF9C-FEFFAA54675C}" destId="{F2223097-FDAF-4EC7-BBD4-6E95CA643F4E}" srcOrd="0" destOrd="0" parTransId="{E4545DFF-3E49-44A2-A2E5-5ED7E5621DA9}" sibTransId="{8CD655C9-6822-4A6D-B88D-05CE399E0620}"/>
    <dgm:cxn modelId="{8DF82FDC-448C-4A16-A6CC-AA4C8CEBCC22}" srcId="{3838E007-C1D5-46CE-8738-D7A97C4F2C09}" destId="{4FE6F4A9-708B-4D40-9A58-A38E2D138358}" srcOrd="1" destOrd="0" parTransId="{89E32AC8-0D47-47C6-B548-BA08CA8208A7}" sibTransId="{824B3CBE-9372-4135-AA8D-F71077F7976B}"/>
    <dgm:cxn modelId="{8B2CC850-8D9F-4240-B1F1-1EFC6E817EFA}" type="presOf" srcId="{49BCAFFC-EBD9-4603-895F-B5328AEA9749}" destId="{EBD4307D-60CE-4839-9642-B4978D0A873B}" srcOrd="0" destOrd="1" presId="urn:microsoft.com/office/officeart/2005/8/layout/hList1"/>
    <dgm:cxn modelId="{DA2709DD-8166-40C0-8415-FA42AF3B5C2E}" type="presOf" srcId="{832D08D6-903E-4ABD-BE07-EB8F77D2855F}" destId="{9956F0F7-9CB2-4C77-86F0-76DFB196C681}" srcOrd="0" destOrd="1" presId="urn:microsoft.com/office/officeart/2005/8/layout/hList1"/>
    <dgm:cxn modelId="{47595D2E-B1D4-4305-9CAD-B11E44493E6A}" srcId="{4FE6F4A9-708B-4D40-9A58-A38E2D138358}" destId="{E2CC134F-56AB-43CD-88EC-6E96506936DF}" srcOrd="1" destOrd="0" parTransId="{21839846-31FA-4963-B984-2855AD4D504F}" sibTransId="{CAE5478A-5DC2-415B-8ED5-2CC441AF7E77}"/>
    <dgm:cxn modelId="{EE8ED272-C59E-46AE-8132-41B430E86620}" srcId="{AAC668DD-B198-4CE1-AF9C-FEFFAA54675C}" destId="{832D08D6-903E-4ABD-BE07-EB8F77D2855F}" srcOrd="1" destOrd="0" parTransId="{EE8728DD-A5FA-4EFB-A033-E8B2D4105EB4}" sibTransId="{EDE4F2C8-A63C-44F8-8FCC-F9159C9746D4}"/>
    <dgm:cxn modelId="{5D5D8345-3D36-416B-9B61-B09E04E94923}" type="presOf" srcId="{DE168F93-CEC7-4D52-BC05-A5435193C63D}" destId="{EBD4307D-60CE-4839-9642-B4978D0A873B}" srcOrd="0" destOrd="0" presId="urn:microsoft.com/office/officeart/2005/8/layout/hList1"/>
    <dgm:cxn modelId="{D45057D4-30D1-430E-AF3C-052C303DFA06}" type="presOf" srcId="{0CCFE9A5-DCAA-4A71-95AD-1DC9C930CC5C}" destId="{0BEC63C9-775A-442B-8418-B4B980666AC6}" srcOrd="0" destOrd="0" presId="urn:microsoft.com/office/officeart/2005/8/layout/hList1"/>
    <dgm:cxn modelId="{BA55AD9E-FF26-41DD-ABAA-91E123215F5B}" type="presOf" srcId="{AAC668DD-B198-4CE1-AF9C-FEFFAA54675C}" destId="{0457C3C4-A727-437C-900D-68CEF9A57BD3}" srcOrd="0" destOrd="0" presId="urn:microsoft.com/office/officeart/2005/8/layout/hList1"/>
    <dgm:cxn modelId="{0AB41481-D8DE-4773-A80B-B67656751B34}" type="presOf" srcId="{48EDA0FE-1E18-4272-BD9B-00D5A04DDCAE}" destId="{1F1F8715-3BCB-4197-BACF-ABD615390A70}" srcOrd="0" destOrd="0" presId="urn:microsoft.com/office/officeart/2005/8/layout/hList1"/>
    <dgm:cxn modelId="{B212A4C3-4DEA-4C86-BB70-5C49F058D94B}" type="presParOf" srcId="{EB32CEA8-2ED7-40BF-9FDF-AAA2AB6A8EAB}" destId="{872E5E74-CBF4-497E-9F56-2E63D0BB37DF}" srcOrd="0" destOrd="0" presId="urn:microsoft.com/office/officeart/2005/8/layout/hList1"/>
    <dgm:cxn modelId="{A50197EA-E012-4790-AF2B-95BA21081AC9}" type="presParOf" srcId="{872E5E74-CBF4-497E-9F56-2E63D0BB37DF}" destId="{DDF46974-FB16-4A54-93CF-37509EE67FE3}" srcOrd="0" destOrd="0" presId="urn:microsoft.com/office/officeart/2005/8/layout/hList1"/>
    <dgm:cxn modelId="{C704A197-6C0C-4049-8BF8-45B72BA16789}" type="presParOf" srcId="{872E5E74-CBF4-497E-9F56-2E63D0BB37DF}" destId="{EBD4307D-60CE-4839-9642-B4978D0A873B}" srcOrd="1" destOrd="0" presId="urn:microsoft.com/office/officeart/2005/8/layout/hList1"/>
    <dgm:cxn modelId="{6B1C94B5-9821-48D0-A006-0190C0F2FFD7}" type="presParOf" srcId="{EB32CEA8-2ED7-40BF-9FDF-AAA2AB6A8EAB}" destId="{A5634B5D-EAC9-4668-AD87-121C79FDEDEA}" srcOrd="1" destOrd="0" presId="urn:microsoft.com/office/officeart/2005/8/layout/hList1"/>
    <dgm:cxn modelId="{B3781827-5850-4F33-844B-2741D0DDE810}" type="presParOf" srcId="{EB32CEA8-2ED7-40BF-9FDF-AAA2AB6A8EAB}" destId="{2757C9BA-DFF5-4DF3-A5A0-F05C48779735}" srcOrd="2" destOrd="0" presId="urn:microsoft.com/office/officeart/2005/8/layout/hList1"/>
    <dgm:cxn modelId="{DE0E43FD-916B-4FCF-B3DD-A47AADD61F32}" type="presParOf" srcId="{2757C9BA-DFF5-4DF3-A5A0-F05C48779735}" destId="{8870ED48-A390-48DD-80D1-0C62F815B977}" srcOrd="0" destOrd="0" presId="urn:microsoft.com/office/officeart/2005/8/layout/hList1"/>
    <dgm:cxn modelId="{E1D485DB-5E34-41D5-93B0-21F71F0C8AAE}" type="presParOf" srcId="{2757C9BA-DFF5-4DF3-A5A0-F05C48779735}" destId="{41BDCC4A-5F65-42A5-BD69-38C28560D444}" srcOrd="1" destOrd="0" presId="urn:microsoft.com/office/officeart/2005/8/layout/hList1"/>
    <dgm:cxn modelId="{2AF4C3FA-D8A3-4DAB-907C-C308AAE3E2DF}" type="presParOf" srcId="{EB32CEA8-2ED7-40BF-9FDF-AAA2AB6A8EAB}" destId="{76DCFB11-C221-4CB4-8A4B-106162A2FC0D}" srcOrd="3" destOrd="0" presId="urn:microsoft.com/office/officeart/2005/8/layout/hList1"/>
    <dgm:cxn modelId="{B0985C5B-07CC-4B3F-881C-A23C7F99A040}" type="presParOf" srcId="{EB32CEA8-2ED7-40BF-9FDF-AAA2AB6A8EAB}" destId="{FDA5F64C-F25D-4AE0-9E35-D15DBD530B61}" srcOrd="4" destOrd="0" presId="urn:microsoft.com/office/officeart/2005/8/layout/hList1"/>
    <dgm:cxn modelId="{C5FD69D1-FF34-4675-BD51-5F7639C6E5E7}" type="presParOf" srcId="{FDA5F64C-F25D-4AE0-9E35-D15DBD530B61}" destId="{0457C3C4-A727-437C-900D-68CEF9A57BD3}" srcOrd="0" destOrd="0" presId="urn:microsoft.com/office/officeart/2005/8/layout/hList1"/>
    <dgm:cxn modelId="{E09C07FC-4F7E-4486-9919-B151E9369095}" type="presParOf" srcId="{FDA5F64C-F25D-4AE0-9E35-D15DBD530B61}" destId="{9956F0F7-9CB2-4C77-86F0-76DFB196C681}" srcOrd="1" destOrd="0" presId="urn:microsoft.com/office/officeart/2005/8/layout/hList1"/>
    <dgm:cxn modelId="{F2440F7C-C387-4008-B273-4511377E244D}" type="presParOf" srcId="{EB32CEA8-2ED7-40BF-9FDF-AAA2AB6A8EAB}" destId="{83141F4A-476D-4E23-A27B-7D7D5415B954}" srcOrd="5" destOrd="0" presId="urn:microsoft.com/office/officeart/2005/8/layout/hList1"/>
    <dgm:cxn modelId="{EEE6070F-1EA2-47B8-92BC-E716FF467B47}" type="presParOf" srcId="{EB32CEA8-2ED7-40BF-9FDF-AAA2AB6A8EAB}" destId="{58C30974-235E-4EBA-97E6-6C9254B121F6}" srcOrd="6" destOrd="0" presId="urn:microsoft.com/office/officeart/2005/8/layout/hList1"/>
    <dgm:cxn modelId="{84B368BF-97BA-4BED-B1AE-EA175380400F}" type="presParOf" srcId="{58C30974-235E-4EBA-97E6-6C9254B121F6}" destId="{0BEC63C9-775A-442B-8418-B4B980666AC6}" srcOrd="0" destOrd="0" presId="urn:microsoft.com/office/officeart/2005/8/layout/hList1"/>
    <dgm:cxn modelId="{FD3C1531-80F1-4E19-912A-A0556649B005}" type="presParOf" srcId="{58C30974-235E-4EBA-97E6-6C9254B121F6}" destId="{1F1F8715-3BCB-4197-BACF-ABD615390A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77A45D-69F6-439E-904A-16B3DADA0CD1}" type="doc">
      <dgm:prSet loTypeId="urn:microsoft.com/office/officeart/2005/8/layout/hList7#1" loCatId="list" qsTypeId="urn:microsoft.com/office/officeart/2005/8/quickstyle/3d1" qsCatId="3D" csTypeId="urn:microsoft.com/office/officeart/2005/8/colors/colorful1#5" csCatId="colorful" phldr="1"/>
      <dgm:spPr/>
    </dgm:pt>
    <dgm:pt modelId="{843A9F1B-BECA-4DD6-9CF8-64C27D86FACF}">
      <dgm:prSet phldrT="[Text]"/>
      <dgm:spPr>
        <a:xfrm>
          <a:off x="1679" y="0"/>
          <a:ext cx="2613607" cy="406400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smtClean="0">
              <a:solidFill>
                <a:sysClr val="window" lastClr="FFFFFF"/>
              </a:solidFill>
              <a:latin typeface="Calibri"/>
              <a:ea typeface="+mn-ea"/>
              <a:cs typeface="+mn-cs"/>
            </a:rPr>
            <a:t>School</a:t>
          </a:r>
          <a:endParaRPr lang="en-US" dirty="0">
            <a:solidFill>
              <a:sysClr val="window" lastClr="FFFFFF"/>
            </a:solidFill>
            <a:latin typeface="Calibri"/>
            <a:ea typeface="+mn-ea"/>
            <a:cs typeface="+mn-cs"/>
          </a:endParaRPr>
        </a:p>
      </dgm:t>
    </dgm:pt>
    <dgm:pt modelId="{857C02A8-AEFB-4A85-B5F3-923FB8C114DD}" type="parTrans" cxnId="{F19805FB-B4CD-49A4-BCBD-F38998448D78}">
      <dgm:prSet/>
      <dgm:spPr/>
      <dgm:t>
        <a:bodyPr/>
        <a:lstStyle/>
        <a:p>
          <a:endParaRPr lang="en-US"/>
        </a:p>
      </dgm:t>
    </dgm:pt>
    <dgm:pt modelId="{0B59ACD1-ED7F-4930-A6D0-2C7A1A64A373}" type="sibTrans" cxnId="{F19805FB-B4CD-49A4-BCBD-F38998448D78}">
      <dgm:prSet/>
      <dgm:spPr/>
      <dgm:t>
        <a:bodyPr/>
        <a:lstStyle/>
        <a:p>
          <a:endParaRPr lang="en-US"/>
        </a:p>
      </dgm:t>
    </dgm:pt>
    <dgm:pt modelId="{2A39F4DA-4480-48A3-8720-8DBD7C9E42F0}">
      <dgm:prSet phldrT="[Text]"/>
      <dgm:spPr>
        <a:xfrm>
          <a:off x="2693696" y="0"/>
          <a:ext cx="2613607" cy="4064000"/>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smtClean="0">
              <a:solidFill>
                <a:sysClr val="window" lastClr="FFFFFF"/>
              </a:solidFill>
              <a:latin typeface="Calibri"/>
              <a:ea typeface="+mn-ea"/>
              <a:cs typeface="+mn-cs"/>
            </a:rPr>
            <a:t>Classroom</a:t>
          </a:r>
          <a:endParaRPr lang="en-US" dirty="0">
            <a:solidFill>
              <a:sysClr val="window" lastClr="FFFFFF"/>
            </a:solidFill>
            <a:latin typeface="Calibri"/>
            <a:ea typeface="+mn-ea"/>
            <a:cs typeface="+mn-cs"/>
          </a:endParaRPr>
        </a:p>
      </dgm:t>
    </dgm:pt>
    <dgm:pt modelId="{5D8175C1-2E3E-4207-9532-6F0492542B58}" type="parTrans" cxnId="{97D8BA17-6600-46C5-B0A8-C12500B20974}">
      <dgm:prSet/>
      <dgm:spPr/>
      <dgm:t>
        <a:bodyPr/>
        <a:lstStyle/>
        <a:p>
          <a:endParaRPr lang="en-US"/>
        </a:p>
      </dgm:t>
    </dgm:pt>
    <dgm:pt modelId="{6BDE0223-8FA4-487A-AE04-4F48D79EA6B9}" type="sibTrans" cxnId="{97D8BA17-6600-46C5-B0A8-C12500B20974}">
      <dgm:prSet/>
      <dgm:spPr/>
      <dgm:t>
        <a:bodyPr/>
        <a:lstStyle/>
        <a:p>
          <a:endParaRPr lang="en-US"/>
        </a:p>
      </dgm:t>
    </dgm:pt>
    <dgm:pt modelId="{14CC9AA0-6160-4FFF-A269-C498C8B7FDBA}">
      <dgm:prSet phldrT="[Text]"/>
      <dgm:spPr>
        <a:xfrm>
          <a:off x="5385712" y="0"/>
          <a:ext cx="2613607" cy="4064000"/>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dirty="0" smtClean="0">
              <a:solidFill>
                <a:sysClr val="window" lastClr="FFFFFF"/>
              </a:solidFill>
              <a:latin typeface="Calibri"/>
              <a:ea typeface="+mn-ea"/>
              <a:cs typeface="+mn-cs"/>
            </a:rPr>
            <a:t>Students</a:t>
          </a:r>
          <a:endParaRPr lang="en-US" dirty="0">
            <a:solidFill>
              <a:sysClr val="window" lastClr="FFFFFF"/>
            </a:solidFill>
            <a:latin typeface="Calibri"/>
            <a:ea typeface="+mn-ea"/>
            <a:cs typeface="+mn-cs"/>
          </a:endParaRPr>
        </a:p>
      </dgm:t>
    </dgm:pt>
    <dgm:pt modelId="{6D86C1D9-AB62-4B50-890C-DA43631CFB31}" type="parTrans" cxnId="{5F185DB9-7088-4F59-B970-0C971339BDEC}">
      <dgm:prSet/>
      <dgm:spPr/>
      <dgm:t>
        <a:bodyPr/>
        <a:lstStyle/>
        <a:p>
          <a:endParaRPr lang="en-US"/>
        </a:p>
      </dgm:t>
    </dgm:pt>
    <dgm:pt modelId="{0F237C34-0787-4457-A524-1D7E9AD47571}" type="sibTrans" cxnId="{5F185DB9-7088-4F59-B970-0C971339BDEC}">
      <dgm:prSet/>
      <dgm:spPr/>
      <dgm:t>
        <a:bodyPr/>
        <a:lstStyle/>
        <a:p>
          <a:endParaRPr lang="en-US"/>
        </a:p>
      </dgm:t>
    </dgm:pt>
    <dgm:pt modelId="{8DB93769-6F61-472C-91C7-79EDA3A8B012}" type="pres">
      <dgm:prSet presAssocID="{8F77A45D-69F6-439E-904A-16B3DADA0CD1}" presName="Name0" presStyleCnt="0">
        <dgm:presLayoutVars>
          <dgm:dir/>
          <dgm:resizeHandles val="exact"/>
        </dgm:presLayoutVars>
      </dgm:prSet>
      <dgm:spPr/>
    </dgm:pt>
    <dgm:pt modelId="{77C8B900-B430-46C4-B9ED-A5430239FC72}" type="pres">
      <dgm:prSet presAssocID="{8F77A45D-69F6-439E-904A-16B3DADA0CD1}" presName="fgShape" presStyleLbl="fgShp" presStyleIdx="0" presStyleCnt="1"/>
      <dgm:spPr>
        <a:xfrm>
          <a:off x="320040" y="3251200"/>
          <a:ext cx="7360920" cy="609600"/>
        </a:xfrm>
        <a:prstGeom prst="leftRightArrow">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gm:spPr>
    </dgm:pt>
    <dgm:pt modelId="{7596DDAA-C9A7-4D1A-9C19-7E71A36A62F3}" type="pres">
      <dgm:prSet presAssocID="{8F77A45D-69F6-439E-904A-16B3DADA0CD1}" presName="linComp" presStyleCnt="0"/>
      <dgm:spPr/>
    </dgm:pt>
    <dgm:pt modelId="{2F3DE937-8797-40C6-B069-73B9977CD86C}" type="pres">
      <dgm:prSet presAssocID="{843A9F1B-BECA-4DD6-9CF8-64C27D86FACF}" presName="compNode" presStyleCnt="0"/>
      <dgm:spPr/>
    </dgm:pt>
    <dgm:pt modelId="{669F191C-050C-45E9-A28F-00EAA455B9BB}" type="pres">
      <dgm:prSet presAssocID="{843A9F1B-BECA-4DD6-9CF8-64C27D86FACF}" presName="bkgdShape" presStyleLbl="node1" presStyleIdx="0" presStyleCnt="3"/>
      <dgm:spPr>
        <a:prstGeom prst="roundRect">
          <a:avLst>
            <a:gd name="adj" fmla="val 10000"/>
          </a:avLst>
        </a:prstGeom>
      </dgm:spPr>
      <dgm:t>
        <a:bodyPr/>
        <a:lstStyle/>
        <a:p>
          <a:endParaRPr lang="en-US"/>
        </a:p>
      </dgm:t>
    </dgm:pt>
    <dgm:pt modelId="{E320903A-4F79-4F19-9769-23EC2B9DAAFE}" type="pres">
      <dgm:prSet presAssocID="{843A9F1B-BECA-4DD6-9CF8-64C27D86FACF}" presName="nodeTx" presStyleLbl="node1" presStyleIdx="0" presStyleCnt="3">
        <dgm:presLayoutVars>
          <dgm:bulletEnabled val="1"/>
        </dgm:presLayoutVars>
      </dgm:prSet>
      <dgm:spPr/>
      <dgm:t>
        <a:bodyPr/>
        <a:lstStyle/>
        <a:p>
          <a:endParaRPr lang="en-US"/>
        </a:p>
      </dgm:t>
    </dgm:pt>
    <dgm:pt modelId="{07D78172-32C5-42AA-A30F-6037D4BF16E1}" type="pres">
      <dgm:prSet presAssocID="{843A9F1B-BECA-4DD6-9CF8-64C27D86FACF}" presName="invisiNode" presStyleLbl="node1" presStyleIdx="0" presStyleCnt="3"/>
      <dgm:spPr/>
    </dgm:pt>
    <dgm:pt modelId="{7F924D46-7C5F-4698-9893-C566D19C3B4B}" type="pres">
      <dgm:prSet presAssocID="{843A9F1B-BECA-4DD6-9CF8-64C27D86FACF}" presName="imagNode" presStyleLbl="fgImgPlace1" presStyleIdx="0" presStyleCnt="3"/>
      <dgm:spPr>
        <a:xfrm>
          <a:off x="631827" y="243840"/>
          <a:ext cx="1353312" cy="135331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gm:spPr>
    </dgm:pt>
    <dgm:pt modelId="{712E4DE6-23F7-4484-B942-81005A18B33B}" type="pres">
      <dgm:prSet presAssocID="{0B59ACD1-ED7F-4930-A6D0-2C7A1A64A373}" presName="sibTrans" presStyleLbl="sibTrans2D1" presStyleIdx="0" presStyleCnt="0"/>
      <dgm:spPr/>
      <dgm:t>
        <a:bodyPr/>
        <a:lstStyle/>
        <a:p>
          <a:endParaRPr lang="en-US"/>
        </a:p>
      </dgm:t>
    </dgm:pt>
    <dgm:pt modelId="{DCF3F455-F627-47F4-A02E-BA9B4BE9C89F}" type="pres">
      <dgm:prSet presAssocID="{2A39F4DA-4480-48A3-8720-8DBD7C9E42F0}" presName="compNode" presStyleCnt="0"/>
      <dgm:spPr/>
    </dgm:pt>
    <dgm:pt modelId="{33E4243B-9D79-4954-945F-939D43678CDE}" type="pres">
      <dgm:prSet presAssocID="{2A39F4DA-4480-48A3-8720-8DBD7C9E42F0}" presName="bkgdShape" presStyleLbl="node1" presStyleIdx="1" presStyleCnt="3"/>
      <dgm:spPr>
        <a:prstGeom prst="roundRect">
          <a:avLst>
            <a:gd name="adj" fmla="val 10000"/>
          </a:avLst>
        </a:prstGeom>
      </dgm:spPr>
      <dgm:t>
        <a:bodyPr/>
        <a:lstStyle/>
        <a:p>
          <a:endParaRPr lang="en-US"/>
        </a:p>
      </dgm:t>
    </dgm:pt>
    <dgm:pt modelId="{A1864580-1F70-46C9-864F-985429B1E7FB}" type="pres">
      <dgm:prSet presAssocID="{2A39F4DA-4480-48A3-8720-8DBD7C9E42F0}" presName="nodeTx" presStyleLbl="node1" presStyleIdx="1" presStyleCnt="3">
        <dgm:presLayoutVars>
          <dgm:bulletEnabled val="1"/>
        </dgm:presLayoutVars>
      </dgm:prSet>
      <dgm:spPr/>
      <dgm:t>
        <a:bodyPr/>
        <a:lstStyle/>
        <a:p>
          <a:endParaRPr lang="en-US"/>
        </a:p>
      </dgm:t>
    </dgm:pt>
    <dgm:pt modelId="{65658144-CF29-4A14-B98D-44670C135F72}" type="pres">
      <dgm:prSet presAssocID="{2A39F4DA-4480-48A3-8720-8DBD7C9E42F0}" presName="invisiNode" presStyleLbl="node1" presStyleIdx="1" presStyleCnt="3"/>
      <dgm:spPr/>
    </dgm:pt>
    <dgm:pt modelId="{651E16AC-5A56-4E63-946F-A7DF2E701322}" type="pres">
      <dgm:prSet presAssocID="{2A39F4DA-4480-48A3-8720-8DBD7C9E42F0}" presName="imagNode" presStyleLbl="fgImgPlace1" presStyleIdx="1" presStyleCnt="3"/>
      <dgm:spPr>
        <a:xfrm>
          <a:off x="3323844" y="243840"/>
          <a:ext cx="1353312" cy="13533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gm:spPr>
    </dgm:pt>
    <dgm:pt modelId="{CFD487A8-A57D-43C4-8A9F-37257BD28C4C}" type="pres">
      <dgm:prSet presAssocID="{6BDE0223-8FA4-487A-AE04-4F48D79EA6B9}" presName="sibTrans" presStyleLbl="sibTrans2D1" presStyleIdx="0" presStyleCnt="0"/>
      <dgm:spPr/>
      <dgm:t>
        <a:bodyPr/>
        <a:lstStyle/>
        <a:p>
          <a:endParaRPr lang="en-US"/>
        </a:p>
      </dgm:t>
    </dgm:pt>
    <dgm:pt modelId="{0489D7DB-2533-41E5-8644-985B77EFF7C3}" type="pres">
      <dgm:prSet presAssocID="{14CC9AA0-6160-4FFF-A269-C498C8B7FDBA}" presName="compNode" presStyleCnt="0"/>
      <dgm:spPr/>
    </dgm:pt>
    <dgm:pt modelId="{1ACFA0A0-B644-4DFD-A966-07440CE0C6A0}" type="pres">
      <dgm:prSet presAssocID="{14CC9AA0-6160-4FFF-A269-C498C8B7FDBA}" presName="bkgdShape" presStyleLbl="node1" presStyleIdx="2" presStyleCnt="3"/>
      <dgm:spPr>
        <a:prstGeom prst="roundRect">
          <a:avLst>
            <a:gd name="adj" fmla="val 10000"/>
          </a:avLst>
        </a:prstGeom>
      </dgm:spPr>
      <dgm:t>
        <a:bodyPr/>
        <a:lstStyle/>
        <a:p>
          <a:endParaRPr lang="en-US"/>
        </a:p>
      </dgm:t>
    </dgm:pt>
    <dgm:pt modelId="{D3AEBB1D-3ECD-4F06-98A9-B8DEDBB71598}" type="pres">
      <dgm:prSet presAssocID="{14CC9AA0-6160-4FFF-A269-C498C8B7FDBA}" presName="nodeTx" presStyleLbl="node1" presStyleIdx="2" presStyleCnt="3">
        <dgm:presLayoutVars>
          <dgm:bulletEnabled val="1"/>
        </dgm:presLayoutVars>
      </dgm:prSet>
      <dgm:spPr/>
      <dgm:t>
        <a:bodyPr/>
        <a:lstStyle/>
        <a:p>
          <a:endParaRPr lang="en-US"/>
        </a:p>
      </dgm:t>
    </dgm:pt>
    <dgm:pt modelId="{E40AD067-DFFB-4013-8CD7-4B597C133E45}" type="pres">
      <dgm:prSet presAssocID="{14CC9AA0-6160-4FFF-A269-C498C8B7FDBA}" presName="invisiNode" presStyleLbl="node1" presStyleIdx="2" presStyleCnt="3"/>
      <dgm:spPr/>
    </dgm:pt>
    <dgm:pt modelId="{249E6BBF-4974-48E4-B538-0B39B8991CC9}" type="pres">
      <dgm:prSet presAssocID="{14CC9AA0-6160-4FFF-A269-C498C8B7FDBA}" presName="imagNode" presStyleLbl="fgImgPlace1" presStyleIdx="2" presStyleCnt="3"/>
      <dgm:spPr>
        <a:xfrm>
          <a:off x="6015860"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6000" r="-66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gm:spPr>
    </dgm:pt>
  </dgm:ptLst>
  <dgm:cxnLst>
    <dgm:cxn modelId="{1806D902-86BD-481C-BF84-80F2D51A403B}" type="presOf" srcId="{14CC9AA0-6160-4FFF-A269-C498C8B7FDBA}" destId="{1ACFA0A0-B644-4DFD-A966-07440CE0C6A0}" srcOrd="0" destOrd="0" presId="urn:microsoft.com/office/officeart/2005/8/layout/hList7#1"/>
    <dgm:cxn modelId="{04291787-2FB4-4E37-BBCA-09B9DC4E21F8}" type="presOf" srcId="{8F77A45D-69F6-439E-904A-16B3DADA0CD1}" destId="{8DB93769-6F61-472C-91C7-79EDA3A8B012}" srcOrd="0" destOrd="0" presId="urn:microsoft.com/office/officeart/2005/8/layout/hList7#1"/>
    <dgm:cxn modelId="{16A9EC6C-7D0B-4AE5-B6B5-F7B317AB4CE2}" type="presOf" srcId="{14CC9AA0-6160-4FFF-A269-C498C8B7FDBA}" destId="{D3AEBB1D-3ECD-4F06-98A9-B8DEDBB71598}" srcOrd="1" destOrd="0" presId="urn:microsoft.com/office/officeart/2005/8/layout/hList7#1"/>
    <dgm:cxn modelId="{00429762-2597-46FA-B66B-719405DC37F0}" type="presOf" srcId="{0B59ACD1-ED7F-4930-A6D0-2C7A1A64A373}" destId="{712E4DE6-23F7-4484-B942-81005A18B33B}" srcOrd="0" destOrd="0" presId="urn:microsoft.com/office/officeart/2005/8/layout/hList7#1"/>
    <dgm:cxn modelId="{B98B2F04-F6DB-412F-B772-E42DDA57CD31}" type="presOf" srcId="{2A39F4DA-4480-48A3-8720-8DBD7C9E42F0}" destId="{A1864580-1F70-46C9-864F-985429B1E7FB}" srcOrd="1" destOrd="0" presId="urn:microsoft.com/office/officeart/2005/8/layout/hList7#1"/>
    <dgm:cxn modelId="{5F185DB9-7088-4F59-B970-0C971339BDEC}" srcId="{8F77A45D-69F6-439E-904A-16B3DADA0CD1}" destId="{14CC9AA0-6160-4FFF-A269-C498C8B7FDBA}" srcOrd="2" destOrd="0" parTransId="{6D86C1D9-AB62-4B50-890C-DA43631CFB31}" sibTransId="{0F237C34-0787-4457-A524-1D7E9AD47571}"/>
    <dgm:cxn modelId="{7EE9059E-607E-4A43-B468-7D6C1FB697E5}" type="presOf" srcId="{6BDE0223-8FA4-487A-AE04-4F48D79EA6B9}" destId="{CFD487A8-A57D-43C4-8A9F-37257BD28C4C}" srcOrd="0" destOrd="0" presId="urn:microsoft.com/office/officeart/2005/8/layout/hList7#1"/>
    <dgm:cxn modelId="{54C5A7A6-79E3-4B23-A1D8-7E04CE6A6DF4}" type="presOf" srcId="{2A39F4DA-4480-48A3-8720-8DBD7C9E42F0}" destId="{33E4243B-9D79-4954-945F-939D43678CDE}" srcOrd="0" destOrd="0" presId="urn:microsoft.com/office/officeart/2005/8/layout/hList7#1"/>
    <dgm:cxn modelId="{97D8BA17-6600-46C5-B0A8-C12500B20974}" srcId="{8F77A45D-69F6-439E-904A-16B3DADA0CD1}" destId="{2A39F4DA-4480-48A3-8720-8DBD7C9E42F0}" srcOrd="1" destOrd="0" parTransId="{5D8175C1-2E3E-4207-9532-6F0492542B58}" sibTransId="{6BDE0223-8FA4-487A-AE04-4F48D79EA6B9}"/>
    <dgm:cxn modelId="{F19805FB-B4CD-49A4-BCBD-F38998448D78}" srcId="{8F77A45D-69F6-439E-904A-16B3DADA0CD1}" destId="{843A9F1B-BECA-4DD6-9CF8-64C27D86FACF}" srcOrd="0" destOrd="0" parTransId="{857C02A8-AEFB-4A85-B5F3-923FB8C114DD}" sibTransId="{0B59ACD1-ED7F-4930-A6D0-2C7A1A64A373}"/>
    <dgm:cxn modelId="{59E1337E-7C7F-4DED-A663-0D84607965BB}" type="presOf" srcId="{843A9F1B-BECA-4DD6-9CF8-64C27D86FACF}" destId="{E320903A-4F79-4F19-9769-23EC2B9DAAFE}" srcOrd="1" destOrd="0" presId="urn:microsoft.com/office/officeart/2005/8/layout/hList7#1"/>
    <dgm:cxn modelId="{00195773-8199-4AD5-A848-2249D1452640}" type="presOf" srcId="{843A9F1B-BECA-4DD6-9CF8-64C27D86FACF}" destId="{669F191C-050C-45E9-A28F-00EAA455B9BB}" srcOrd="0" destOrd="0" presId="urn:microsoft.com/office/officeart/2005/8/layout/hList7#1"/>
    <dgm:cxn modelId="{EA11B606-B02E-44E6-9718-13F874D24413}" type="presParOf" srcId="{8DB93769-6F61-472C-91C7-79EDA3A8B012}" destId="{77C8B900-B430-46C4-B9ED-A5430239FC72}" srcOrd="0" destOrd="0" presId="urn:microsoft.com/office/officeart/2005/8/layout/hList7#1"/>
    <dgm:cxn modelId="{97889066-4739-4299-83C1-372E51D4972F}" type="presParOf" srcId="{8DB93769-6F61-472C-91C7-79EDA3A8B012}" destId="{7596DDAA-C9A7-4D1A-9C19-7E71A36A62F3}" srcOrd="1" destOrd="0" presId="urn:microsoft.com/office/officeart/2005/8/layout/hList7#1"/>
    <dgm:cxn modelId="{21B59341-5AC7-47A0-B5F1-A4E44C6ACE05}" type="presParOf" srcId="{7596DDAA-C9A7-4D1A-9C19-7E71A36A62F3}" destId="{2F3DE937-8797-40C6-B069-73B9977CD86C}" srcOrd="0" destOrd="0" presId="urn:microsoft.com/office/officeart/2005/8/layout/hList7#1"/>
    <dgm:cxn modelId="{10F8A4A5-6B06-4210-85A4-F548FABF1092}" type="presParOf" srcId="{2F3DE937-8797-40C6-B069-73B9977CD86C}" destId="{669F191C-050C-45E9-A28F-00EAA455B9BB}" srcOrd="0" destOrd="0" presId="urn:microsoft.com/office/officeart/2005/8/layout/hList7#1"/>
    <dgm:cxn modelId="{98A340A9-EB33-49E5-BD4B-71D339D55757}" type="presParOf" srcId="{2F3DE937-8797-40C6-B069-73B9977CD86C}" destId="{E320903A-4F79-4F19-9769-23EC2B9DAAFE}" srcOrd="1" destOrd="0" presId="urn:microsoft.com/office/officeart/2005/8/layout/hList7#1"/>
    <dgm:cxn modelId="{F4E9A64C-65DB-49D5-9A80-B9A54600DFF2}" type="presParOf" srcId="{2F3DE937-8797-40C6-B069-73B9977CD86C}" destId="{07D78172-32C5-42AA-A30F-6037D4BF16E1}" srcOrd="2" destOrd="0" presId="urn:microsoft.com/office/officeart/2005/8/layout/hList7#1"/>
    <dgm:cxn modelId="{0873D14F-A02D-4296-B477-D9B2CBF7AA52}" type="presParOf" srcId="{2F3DE937-8797-40C6-B069-73B9977CD86C}" destId="{7F924D46-7C5F-4698-9893-C566D19C3B4B}" srcOrd="3" destOrd="0" presId="urn:microsoft.com/office/officeart/2005/8/layout/hList7#1"/>
    <dgm:cxn modelId="{BB7A95C0-324B-4E3B-A6E0-39ED2CF67B5A}" type="presParOf" srcId="{7596DDAA-C9A7-4D1A-9C19-7E71A36A62F3}" destId="{712E4DE6-23F7-4484-B942-81005A18B33B}" srcOrd="1" destOrd="0" presId="urn:microsoft.com/office/officeart/2005/8/layout/hList7#1"/>
    <dgm:cxn modelId="{EE3367FA-D179-46AB-AF07-C4C34912A4B6}" type="presParOf" srcId="{7596DDAA-C9A7-4D1A-9C19-7E71A36A62F3}" destId="{DCF3F455-F627-47F4-A02E-BA9B4BE9C89F}" srcOrd="2" destOrd="0" presId="urn:microsoft.com/office/officeart/2005/8/layout/hList7#1"/>
    <dgm:cxn modelId="{F4C1CD34-A9C2-41AB-B99D-11FE63AF9358}" type="presParOf" srcId="{DCF3F455-F627-47F4-A02E-BA9B4BE9C89F}" destId="{33E4243B-9D79-4954-945F-939D43678CDE}" srcOrd="0" destOrd="0" presId="urn:microsoft.com/office/officeart/2005/8/layout/hList7#1"/>
    <dgm:cxn modelId="{84B2A100-58B7-4B01-82B5-B9682AA91936}" type="presParOf" srcId="{DCF3F455-F627-47F4-A02E-BA9B4BE9C89F}" destId="{A1864580-1F70-46C9-864F-985429B1E7FB}" srcOrd="1" destOrd="0" presId="urn:microsoft.com/office/officeart/2005/8/layout/hList7#1"/>
    <dgm:cxn modelId="{765421F4-9D87-4C34-B1EB-E420BD1C4279}" type="presParOf" srcId="{DCF3F455-F627-47F4-A02E-BA9B4BE9C89F}" destId="{65658144-CF29-4A14-B98D-44670C135F72}" srcOrd="2" destOrd="0" presId="urn:microsoft.com/office/officeart/2005/8/layout/hList7#1"/>
    <dgm:cxn modelId="{C8CB0600-E841-4856-BE9B-B052C9BBDE5D}" type="presParOf" srcId="{DCF3F455-F627-47F4-A02E-BA9B4BE9C89F}" destId="{651E16AC-5A56-4E63-946F-A7DF2E701322}" srcOrd="3" destOrd="0" presId="urn:microsoft.com/office/officeart/2005/8/layout/hList7#1"/>
    <dgm:cxn modelId="{53F921C4-33BC-44F8-A735-6E0CBFBCC917}" type="presParOf" srcId="{7596DDAA-C9A7-4D1A-9C19-7E71A36A62F3}" destId="{CFD487A8-A57D-43C4-8A9F-37257BD28C4C}" srcOrd="3" destOrd="0" presId="urn:microsoft.com/office/officeart/2005/8/layout/hList7#1"/>
    <dgm:cxn modelId="{EF7A6A7B-E22B-4F1A-8721-6F1D9B4DE4CA}" type="presParOf" srcId="{7596DDAA-C9A7-4D1A-9C19-7E71A36A62F3}" destId="{0489D7DB-2533-41E5-8644-985B77EFF7C3}" srcOrd="4" destOrd="0" presId="urn:microsoft.com/office/officeart/2005/8/layout/hList7#1"/>
    <dgm:cxn modelId="{4AFAD55C-5A19-4825-AEF6-251C165BC214}" type="presParOf" srcId="{0489D7DB-2533-41E5-8644-985B77EFF7C3}" destId="{1ACFA0A0-B644-4DFD-A966-07440CE0C6A0}" srcOrd="0" destOrd="0" presId="urn:microsoft.com/office/officeart/2005/8/layout/hList7#1"/>
    <dgm:cxn modelId="{0AAAB40F-5769-4B08-9AB6-B0B466E2786A}" type="presParOf" srcId="{0489D7DB-2533-41E5-8644-985B77EFF7C3}" destId="{D3AEBB1D-3ECD-4F06-98A9-B8DEDBB71598}" srcOrd="1" destOrd="0" presId="urn:microsoft.com/office/officeart/2005/8/layout/hList7#1"/>
    <dgm:cxn modelId="{8829A26D-643C-4DF0-A5B4-278314504306}" type="presParOf" srcId="{0489D7DB-2533-41E5-8644-985B77EFF7C3}" destId="{E40AD067-DFFB-4013-8CD7-4B597C133E45}" srcOrd="2" destOrd="0" presId="urn:microsoft.com/office/officeart/2005/8/layout/hList7#1"/>
    <dgm:cxn modelId="{7E3AC22B-0FE2-4BB1-BFD8-88C6B9424061}" type="presParOf" srcId="{0489D7DB-2533-41E5-8644-985B77EFF7C3}" destId="{249E6BBF-4974-48E4-B538-0B39B8991CC9}"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3AE51-80A5-49B2-A757-B67D41811C38}">
      <dsp:nvSpPr>
        <dsp:cNvPr id="0" name=""/>
        <dsp:cNvSpPr/>
      </dsp:nvSpPr>
      <dsp:spPr>
        <a:xfrm>
          <a:off x="5489477" y="2686387"/>
          <a:ext cx="307575" cy="2672127"/>
        </a:xfrm>
        <a:custGeom>
          <a:avLst/>
          <a:gdLst/>
          <a:ahLst/>
          <a:cxnLst/>
          <a:rect l="0" t="0" r="0" b="0"/>
          <a:pathLst>
            <a:path>
              <a:moveTo>
                <a:pt x="0" y="0"/>
              </a:moveTo>
              <a:lnTo>
                <a:pt x="0" y="2672127"/>
              </a:lnTo>
              <a:lnTo>
                <a:pt x="307575" y="2672127"/>
              </a:lnTo>
            </a:path>
          </a:pathLst>
        </a:custGeom>
        <a:noFill/>
        <a:ln w="425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4E6A05C-37AD-40A0-952A-C74143B03C28}">
      <dsp:nvSpPr>
        <dsp:cNvPr id="0" name=""/>
        <dsp:cNvSpPr/>
      </dsp:nvSpPr>
      <dsp:spPr>
        <a:xfrm>
          <a:off x="5489477" y="2686387"/>
          <a:ext cx="307575" cy="1662972"/>
        </a:xfrm>
        <a:custGeom>
          <a:avLst/>
          <a:gdLst/>
          <a:ahLst/>
          <a:cxnLst/>
          <a:rect l="0" t="0" r="0" b="0"/>
          <a:pathLst>
            <a:path>
              <a:moveTo>
                <a:pt x="0" y="0"/>
              </a:moveTo>
              <a:lnTo>
                <a:pt x="0" y="1859133"/>
              </a:lnTo>
              <a:lnTo>
                <a:pt x="297375" y="1859133"/>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25DE2C5-CECC-4C3F-8DA3-6BDE67667703}">
      <dsp:nvSpPr>
        <dsp:cNvPr id="0" name=""/>
        <dsp:cNvSpPr/>
      </dsp:nvSpPr>
      <dsp:spPr>
        <a:xfrm>
          <a:off x="5489477" y="2686387"/>
          <a:ext cx="307575" cy="653818"/>
        </a:xfrm>
        <a:custGeom>
          <a:avLst/>
          <a:gdLst/>
          <a:ahLst/>
          <a:cxnLst/>
          <a:rect l="0" t="0" r="0" b="0"/>
          <a:pathLst>
            <a:path>
              <a:moveTo>
                <a:pt x="0" y="0"/>
              </a:moveTo>
              <a:lnTo>
                <a:pt x="0" y="730941"/>
              </a:lnTo>
              <a:lnTo>
                <a:pt x="297375" y="730941"/>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173E0B6-6873-4CC6-827D-46C03A211966}">
      <dsp:nvSpPr>
        <dsp:cNvPr id="0" name=""/>
        <dsp:cNvSpPr/>
      </dsp:nvSpPr>
      <dsp:spPr>
        <a:xfrm>
          <a:off x="6263958" y="1677233"/>
          <a:ext cx="91440" cy="298482"/>
        </a:xfrm>
        <a:custGeom>
          <a:avLst/>
          <a:gdLst/>
          <a:ahLst/>
          <a:cxnLst/>
          <a:rect l="0" t="0" r="0" b="0"/>
          <a:pathLst>
            <a:path>
              <a:moveTo>
                <a:pt x="45720" y="0"/>
              </a:moveTo>
              <a:lnTo>
                <a:pt x="45720" y="333690"/>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C59A488-95DD-4ABD-9742-AF3892CCEF4F}">
      <dsp:nvSpPr>
        <dsp:cNvPr id="0" name=""/>
        <dsp:cNvSpPr/>
      </dsp:nvSpPr>
      <dsp:spPr>
        <a:xfrm>
          <a:off x="4144992" y="743132"/>
          <a:ext cx="2164685" cy="223428"/>
        </a:xfrm>
        <a:custGeom>
          <a:avLst/>
          <a:gdLst/>
          <a:ahLst/>
          <a:cxnLst/>
          <a:rect l="0" t="0" r="0" b="0"/>
          <a:pathLst>
            <a:path>
              <a:moveTo>
                <a:pt x="0" y="0"/>
              </a:moveTo>
              <a:lnTo>
                <a:pt x="0" y="166845"/>
              </a:lnTo>
              <a:lnTo>
                <a:pt x="2667109" y="166845"/>
              </a:lnTo>
              <a:lnTo>
                <a:pt x="2667109" y="333690"/>
              </a:lnTo>
            </a:path>
          </a:pathLst>
        </a:cu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F02ED8A-5D54-4B45-88B9-2BF0D4CCA81D}">
      <dsp:nvSpPr>
        <dsp:cNvPr id="0" name=""/>
        <dsp:cNvSpPr/>
      </dsp:nvSpPr>
      <dsp:spPr>
        <a:xfrm>
          <a:off x="2975014" y="2686387"/>
          <a:ext cx="320987" cy="1662972"/>
        </a:xfrm>
        <a:custGeom>
          <a:avLst/>
          <a:gdLst/>
          <a:ahLst/>
          <a:cxnLst/>
          <a:rect l="0" t="0" r="0" b="0"/>
          <a:pathLst>
            <a:path>
              <a:moveTo>
                <a:pt x="0" y="0"/>
              </a:moveTo>
              <a:lnTo>
                <a:pt x="0" y="1859133"/>
              </a:lnTo>
              <a:lnTo>
                <a:pt x="292434" y="1859133"/>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24D4C5E-0CCF-46CB-ADD8-E7A815EF3EFD}">
      <dsp:nvSpPr>
        <dsp:cNvPr id="0" name=""/>
        <dsp:cNvSpPr/>
      </dsp:nvSpPr>
      <dsp:spPr>
        <a:xfrm>
          <a:off x="2975014" y="2686387"/>
          <a:ext cx="320987" cy="653818"/>
        </a:xfrm>
        <a:custGeom>
          <a:avLst/>
          <a:gdLst/>
          <a:ahLst/>
          <a:cxnLst/>
          <a:rect l="0" t="0" r="0" b="0"/>
          <a:pathLst>
            <a:path>
              <a:moveTo>
                <a:pt x="0" y="0"/>
              </a:moveTo>
              <a:lnTo>
                <a:pt x="0" y="730941"/>
              </a:lnTo>
              <a:lnTo>
                <a:pt x="292434" y="730941"/>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1CC31E9-7E4C-44F7-84BC-6D63AFA9D5FF}">
      <dsp:nvSpPr>
        <dsp:cNvPr id="0" name=""/>
        <dsp:cNvSpPr/>
      </dsp:nvSpPr>
      <dsp:spPr>
        <a:xfrm>
          <a:off x="3785262" y="1677233"/>
          <a:ext cx="91440" cy="298482"/>
        </a:xfrm>
        <a:custGeom>
          <a:avLst/>
          <a:gdLst/>
          <a:ahLst/>
          <a:cxnLst/>
          <a:rect l="0" t="0" r="0" b="0"/>
          <a:pathLst>
            <a:path>
              <a:moveTo>
                <a:pt x="45720" y="0"/>
              </a:moveTo>
              <a:lnTo>
                <a:pt x="45720" y="333690"/>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F55C2CD-7D6B-4D02-BA77-340DD3AFEEA6}">
      <dsp:nvSpPr>
        <dsp:cNvPr id="0" name=""/>
        <dsp:cNvSpPr/>
      </dsp:nvSpPr>
      <dsp:spPr>
        <a:xfrm>
          <a:off x="3830982" y="743132"/>
          <a:ext cx="314010" cy="223428"/>
        </a:xfrm>
        <a:custGeom>
          <a:avLst/>
          <a:gdLst/>
          <a:ahLst/>
          <a:cxnLst/>
          <a:rect l="0" t="0" r="0" b="0"/>
          <a:pathLst>
            <a:path>
              <a:moveTo>
                <a:pt x="85349" y="0"/>
              </a:moveTo>
              <a:lnTo>
                <a:pt x="85349" y="166845"/>
              </a:lnTo>
              <a:lnTo>
                <a:pt x="45720" y="166845"/>
              </a:lnTo>
              <a:lnTo>
                <a:pt x="45720" y="333690"/>
              </a:lnTo>
            </a:path>
          </a:pathLst>
        </a:cu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5B2949C-CF6F-4872-9344-0549CA089999}">
      <dsp:nvSpPr>
        <dsp:cNvPr id="0" name=""/>
        <dsp:cNvSpPr/>
      </dsp:nvSpPr>
      <dsp:spPr>
        <a:xfrm>
          <a:off x="512001" y="2686387"/>
          <a:ext cx="325089" cy="1662972"/>
        </a:xfrm>
        <a:custGeom>
          <a:avLst/>
          <a:gdLst/>
          <a:ahLst/>
          <a:cxnLst/>
          <a:rect l="0" t="0" r="0" b="0"/>
          <a:pathLst>
            <a:path>
              <a:moveTo>
                <a:pt x="0" y="0"/>
              </a:moveTo>
              <a:lnTo>
                <a:pt x="0" y="1859133"/>
              </a:lnTo>
              <a:lnTo>
                <a:pt x="291466" y="1859133"/>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0EE6AB2-5956-45F6-9A73-4CF152A186E0}">
      <dsp:nvSpPr>
        <dsp:cNvPr id="0" name=""/>
        <dsp:cNvSpPr/>
      </dsp:nvSpPr>
      <dsp:spPr>
        <a:xfrm>
          <a:off x="512001" y="2686387"/>
          <a:ext cx="325089" cy="653818"/>
        </a:xfrm>
        <a:custGeom>
          <a:avLst/>
          <a:gdLst/>
          <a:ahLst/>
          <a:cxnLst/>
          <a:rect l="0" t="0" r="0" b="0"/>
          <a:pathLst>
            <a:path>
              <a:moveTo>
                <a:pt x="0" y="0"/>
              </a:moveTo>
              <a:lnTo>
                <a:pt x="0" y="730941"/>
              </a:lnTo>
              <a:lnTo>
                <a:pt x="291466" y="730941"/>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A22C00B-DE93-4FB1-B663-9A3BC359C311}">
      <dsp:nvSpPr>
        <dsp:cNvPr id="0" name=""/>
        <dsp:cNvSpPr/>
      </dsp:nvSpPr>
      <dsp:spPr>
        <a:xfrm>
          <a:off x="1333187" y="1677233"/>
          <a:ext cx="91440" cy="298482"/>
        </a:xfrm>
        <a:custGeom>
          <a:avLst/>
          <a:gdLst/>
          <a:ahLst/>
          <a:cxnLst/>
          <a:rect l="0" t="0" r="0" b="0"/>
          <a:pathLst>
            <a:path>
              <a:moveTo>
                <a:pt x="45720" y="0"/>
              </a:moveTo>
              <a:lnTo>
                <a:pt x="45720" y="333690"/>
              </a:lnTo>
            </a:path>
          </a:pathLst>
        </a:custGeom>
        <a:noFill/>
        <a:ln w="25400" cap="flat" cmpd="sng" algn="ctr">
          <a:solidFill>
            <a:srgbClr val="1F497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AD4714F-886B-41DC-A38F-4DD0113B99C2}">
      <dsp:nvSpPr>
        <dsp:cNvPr id="0" name=""/>
        <dsp:cNvSpPr/>
      </dsp:nvSpPr>
      <dsp:spPr>
        <a:xfrm>
          <a:off x="1378907" y="743132"/>
          <a:ext cx="2766085" cy="223428"/>
        </a:xfrm>
        <a:custGeom>
          <a:avLst/>
          <a:gdLst/>
          <a:ahLst/>
          <a:cxnLst/>
          <a:rect l="0" t="0" r="0" b="0"/>
          <a:pathLst>
            <a:path>
              <a:moveTo>
                <a:pt x="2706739" y="0"/>
              </a:moveTo>
              <a:lnTo>
                <a:pt x="2706739" y="166845"/>
              </a:lnTo>
              <a:lnTo>
                <a:pt x="0" y="166845"/>
              </a:lnTo>
              <a:lnTo>
                <a:pt x="0" y="333690"/>
              </a:lnTo>
            </a:path>
          </a:pathLst>
        </a:cu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BB5A5A8-A488-415B-84C5-6EC3B432778C}">
      <dsp:nvSpPr>
        <dsp:cNvPr id="0" name=""/>
        <dsp:cNvSpPr/>
      </dsp:nvSpPr>
      <dsp:spPr>
        <a:xfrm>
          <a:off x="790556" y="76202"/>
          <a:ext cx="6708872" cy="666930"/>
        </a:xfrm>
        <a:prstGeom prst="rect">
          <a:avLst/>
        </a:prstGeo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solidFill>
                <a:sysClr val="window" lastClr="FFFFFF"/>
              </a:solidFill>
              <a:latin typeface="Century Gothic"/>
              <a:ea typeface="+mn-ea"/>
              <a:cs typeface="+mn-cs"/>
            </a:rPr>
            <a:t>ESEA Flexibility Waiver</a:t>
          </a:r>
          <a:r>
            <a:rPr lang="en-US" sz="2800" kern="1200" smtClean="0">
              <a:solidFill>
                <a:sysClr val="window" lastClr="FFFFFF"/>
              </a:solidFill>
              <a:latin typeface="Century Gothic"/>
              <a:ea typeface="+mn-ea"/>
              <a:cs typeface="+mn-cs"/>
            </a:rPr>
            <a:t/>
          </a:r>
          <a:br>
            <a:rPr lang="en-US" sz="2800" kern="1200" smtClean="0">
              <a:solidFill>
                <a:sysClr val="window" lastClr="FFFFFF"/>
              </a:solidFill>
              <a:latin typeface="Century Gothic"/>
              <a:ea typeface="+mn-ea"/>
              <a:cs typeface="+mn-cs"/>
            </a:rPr>
          </a:br>
          <a:r>
            <a:rPr lang="en-US" sz="2000" kern="1200" smtClean="0">
              <a:solidFill>
                <a:sysClr val="window" lastClr="FFFFFF"/>
              </a:solidFill>
              <a:latin typeface="Century Gothic"/>
              <a:ea typeface="+mn-ea"/>
              <a:cs typeface="+mn-cs"/>
            </a:rPr>
            <a:t>June, 2012</a:t>
          </a:r>
          <a:endParaRPr lang="en-US" sz="2000" kern="1200">
            <a:solidFill>
              <a:sysClr val="window" lastClr="FFFFFF"/>
            </a:solidFill>
            <a:latin typeface="Century Gothic"/>
            <a:ea typeface="+mn-ea"/>
            <a:cs typeface="+mn-cs"/>
          </a:endParaRPr>
        </a:p>
      </dsp:txBody>
      <dsp:txXfrm>
        <a:off x="790556" y="76202"/>
        <a:ext cx="6708872" cy="666930"/>
      </dsp:txXfrm>
    </dsp:sp>
    <dsp:sp modelId="{9E10B42C-641F-45E3-9E51-628A5FCFDE37}">
      <dsp:nvSpPr>
        <dsp:cNvPr id="0" name=""/>
        <dsp:cNvSpPr/>
      </dsp:nvSpPr>
      <dsp:spPr>
        <a:xfrm>
          <a:off x="312927" y="966560"/>
          <a:ext cx="2131959" cy="710672"/>
        </a:xfrm>
        <a:prstGeom prst="rect">
          <a:avLst/>
        </a:prstGeo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solidFill>
                <a:sysClr val="window" lastClr="FFFFFF"/>
              </a:solidFill>
              <a:latin typeface="Tahoma" pitchFamily="34" charset="0"/>
              <a:ea typeface="Tahoma" pitchFamily="34" charset="0"/>
              <a:cs typeface="Tahoma" pitchFamily="34" charset="0"/>
            </a:rPr>
            <a:t>#1</a:t>
          </a:r>
          <a:br>
            <a:rPr lang="en-US" sz="1100" b="1" kern="1200" smtClean="0">
              <a:solidFill>
                <a:sysClr val="window" lastClr="FFFFFF"/>
              </a:solidFill>
              <a:latin typeface="Tahoma" pitchFamily="34" charset="0"/>
              <a:ea typeface="Tahoma" pitchFamily="34" charset="0"/>
              <a:cs typeface="Tahoma" pitchFamily="34" charset="0"/>
            </a:rPr>
          </a:br>
          <a:r>
            <a:rPr lang="en-US" sz="1100" b="1" kern="1200" smtClean="0">
              <a:solidFill>
                <a:sysClr val="window" lastClr="FFFFFF"/>
              </a:solidFill>
              <a:latin typeface="Tahoma" pitchFamily="34" charset="0"/>
              <a:ea typeface="Tahoma" pitchFamily="34" charset="0"/>
              <a:cs typeface="Tahoma" pitchFamily="34" charset="0"/>
            </a:rPr>
            <a:t>Develop College and Career </a:t>
          </a:r>
          <a:br>
            <a:rPr lang="en-US" sz="1100" b="1" kern="1200" smtClean="0">
              <a:solidFill>
                <a:sysClr val="window" lastClr="FFFFFF"/>
              </a:solidFill>
              <a:latin typeface="Tahoma" pitchFamily="34" charset="0"/>
              <a:ea typeface="Tahoma" pitchFamily="34" charset="0"/>
              <a:cs typeface="Tahoma" pitchFamily="34" charset="0"/>
            </a:rPr>
          </a:br>
          <a:r>
            <a:rPr lang="en-US" sz="1100" b="1" kern="1200" smtClean="0">
              <a:solidFill>
                <a:sysClr val="window" lastClr="FFFFFF"/>
              </a:solidFill>
              <a:latin typeface="Tahoma" pitchFamily="34" charset="0"/>
              <a:ea typeface="Tahoma" pitchFamily="34" charset="0"/>
              <a:cs typeface="Tahoma" pitchFamily="34" charset="0"/>
            </a:rPr>
            <a:t>Ready Expectations </a:t>
          </a:r>
          <a:br>
            <a:rPr lang="en-US" sz="1100" b="1" kern="1200" smtClean="0">
              <a:solidFill>
                <a:sysClr val="window" lastClr="FFFFFF"/>
              </a:solidFill>
              <a:latin typeface="Tahoma" pitchFamily="34" charset="0"/>
              <a:ea typeface="Tahoma" pitchFamily="34" charset="0"/>
              <a:cs typeface="Tahoma" pitchFamily="34" charset="0"/>
            </a:rPr>
          </a:br>
          <a:r>
            <a:rPr lang="en-US" sz="1100" b="1" kern="1200" smtClean="0">
              <a:solidFill>
                <a:sysClr val="window" lastClr="FFFFFF"/>
              </a:solidFill>
              <a:latin typeface="Tahoma" pitchFamily="34" charset="0"/>
              <a:ea typeface="Tahoma" pitchFamily="34" charset="0"/>
              <a:cs typeface="Tahoma" pitchFamily="34" charset="0"/>
            </a:rPr>
            <a:t>for All Students</a:t>
          </a:r>
          <a:endParaRPr lang="en-US" sz="1100" b="1" kern="1200">
            <a:solidFill>
              <a:sysClr val="window" lastClr="FFFFFF"/>
            </a:solidFill>
            <a:latin typeface="Tahoma" pitchFamily="34" charset="0"/>
            <a:ea typeface="Tahoma" pitchFamily="34" charset="0"/>
            <a:cs typeface="Tahoma" pitchFamily="34" charset="0"/>
          </a:endParaRPr>
        </a:p>
      </dsp:txBody>
      <dsp:txXfrm>
        <a:off x="312927" y="966560"/>
        <a:ext cx="2131959" cy="710672"/>
      </dsp:txXfrm>
    </dsp:sp>
    <dsp:sp modelId="{991E3EE5-B76C-40B3-928B-3DE8A25901E3}">
      <dsp:nvSpPr>
        <dsp:cNvPr id="0" name=""/>
        <dsp:cNvSpPr/>
      </dsp:nvSpPr>
      <dsp:spPr>
        <a:xfrm>
          <a:off x="295274" y="1975715"/>
          <a:ext cx="2167265"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solidFill>
                <a:srgbClr val="1F497D">
                  <a:hueOff val="0"/>
                  <a:satOff val="0"/>
                  <a:lumOff val="0"/>
                  <a:alphaOff val="0"/>
                </a:srgbClr>
              </a:solidFill>
              <a:latin typeface="Century Gothic"/>
              <a:ea typeface="+mn-ea"/>
              <a:cs typeface="+mn-cs"/>
            </a:rPr>
            <a:t>Missouri Learning </a:t>
          </a:r>
          <a:br>
            <a:rPr lang="en-US" sz="1400" b="1" kern="1200" smtClean="0">
              <a:solidFill>
                <a:srgbClr val="1F497D">
                  <a:hueOff val="0"/>
                  <a:satOff val="0"/>
                  <a:lumOff val="0"/>
                  <a:alphaOff val="0"/>
                </a:srgbClr>
              </a:solidFill>
              <a:latin typeface="Century Gothic"/>
              <a:ea typeface="+mn-ea"/>
              <a:cs typeface="+mn-cs"/>
            </a:rPr>
          </a:br>
          <a:r>
            <a:rPr lang="en-US" sz="1400" b="1" kern="1200" smtClean="0">
              <a:solidFill>
                <a:srgbClr val="1F497D">
                  <a:hueOff val="0"/>
                  <a:satOff val="0"/>
                  <a:lumOff val="0"/>
                  <a:alphaOff val="0"/>
                </a:srgbClr>
              </a:solidFill>
              <a:latin typeface="Century Gothic"/>
              <a:ea typeface="+mn-ea"/>
              <a:cs typeface="+mn-cs"/>
            </a:rPr>
            <a:t>Standards and State Assessment Alignment</a:t>
          </a:r>
          <a:endParaRPr lang="en-US" sz="1400" b="1" kern="1200">
            <a:solidFill>
              <a:srgbClr val="1F497D">
                <a:hueOff val="0"/>
                <a:satOff val="0"/>
                <a:lumOff val="0"/>
                <a:alphaOff val="0"/>
              </a:srgbClr>
            </a:solidFill>
            <a:latin typeface="Century Gothic"/>
            <a:ea typeface="+mn-ea"/>
            <a:cs typeface="+mn-cs"/>
          </a:endParaRPr>
        </a:p>
      </dsp:txBody>
      <dsp:txXfrm>
        <a:off x="295274" y="1975715"/>
        <a:ext cx="2167265" cy="710672"/>
      </dsp:txXfrm>
    </dsp:sp>
    <dsp:sp modelId="{1A410602-8C76-4898-89B1-47CCA3733572}">
      <dsp:nvSpPr>
        <dsp:cNvPr id="0" name=""/>
        <dsp:cNvSpPr/>
      </dsp:nvSpPr>
      <dsp:spPr>
        <a:xfrm>
          <a:off x="837091" y="2984869"/>
          <a:ext cx="1594250"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smtClean="0">
              <a:solidFill>
                <a:srgbClr val="1F497D">
                  <a:hueOff val="0"/>
                  <a:satOff val="0"/>
                  <a:lumOff val="0"/>
                  <a:alphaOff val="0"/>
                </a:srgbClr>
              </a:solidFill>
              <a:latin typeface="Century Gothic"/>
              <a:ea typeface="+mn-ea"/>
              <a:cs typeface="+mn-cs"/>
            </a:rPr>
            <a:t>English </a:t>
          </a:r>
          <a:br>
            <a:rPr lang="en-US" sz="1400" i="1" kern="1200" smtClean="0">
              <a:solidFill>
                <a:srgbClr val="1F497D">
                  <a:hueOff val="0"/>
                  <a:satOff val="0"/>
                  <a:lumOff val="0"/>
                  <a:alphaOff val="0"/>
                </a:srgbClr>
              </a:solidFill>
              <a:latin typeface="Century Gothic"/>
              <a:ea typeface="+mn-ea"/>
              <a:cs typeface="+mn-cs"/>
            </a:rPr>
          </a:br>
          <a:r>
            <a:rPr lang="en-US" sz="1400" i="1" kern="1200" smtClean="0">
              <a:solidFill>
                <a:srgbClr val="1F497D">
                  <a:hueOff val="0"/>
                  <a:satOff val="0"/>
                  <a:lumOff val="0"/>
                  <a:alphaOff val="0"/>
                </a:srgbClr>
              </a:solidFill>
              <a:latin typeface="Century Gothic"/>
              <a:ea typeface="+mn-ea"/>
              <a:cs typeface="+mn-cs"/>
            </a:rPr>
            <a:t>Language Arts</a:t>
          </a:r>
          <a:endParaRPr lang="en-US" sz="1400" i="1" kern="1200">
            <a:solidFill>
              <a:srgbClr val="1F497D">
                <a:hueOff val="0"/>
                <a:satOff val="0"/>
                <a:lumOff val="0"/>
                <a:alphaOff val="0"/>
              </a:srgbClr>
            </a:solidFill>
            <a:latin typeface="Century Gothic"/>
            <a:ea typeface="+mn-ea"/>
            <a:cs typeface="+mn-cs"/>
          </a:endParaRPr>
        </a:p>
      </dsp:txBody>
      <dsp:txXfrm>
        <a:off x="837091" y="2984869"/>
        <a:ext cx="1594250" cy="710672"/>
      </dsp:txXfrm>
    </dsp:sp>
    <dsp:sp modelId="{47E99307-8FC6-4205-B002-29CA543B78C8}">
      <dsp:nvSpPr>
        <dsp:cNvPr id="0" name=""/>
        <dsp:cNvSpPr/>
      </dsp:nvSpPr>
      <dsp:spPr>
        <a:xfrm>
          <a:off x="837091" y="3994024"/>
          <a:ext cx="1594250"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smtClean="0">
              <a:solidFill>
                <a:srgbClr val="1F497D">
                  <a:hueOff val="0"/>
                  <a:satOff val="0"/>
                  <a:lumOff val="0"/>
                  <a:alphaOff val="0"/>
                </a:srgbClr>
              </a:solidFill>
              <a:latin typeface="Century Gothic"/>
              <a:ea typeface="+mn-ea"/>
              <a:cs typeface="+mn-cs"/>
            </a:rPr>
            <a:t>Mathematics</a:t>
          </a:r>
          <a:endParaRPr lang="en-US" sz="1400" i="1" kern="1200">
            <a:solidFill>
              <a:srgbClr val="1F497D">
                <a:hueOff val="0"/>
                <a:satOff val="0"/>
                <a:lumOff val="0"/>
                <a:alphaOff val="0"/>
              </a:srgbClr>
            </a:solidFill>
            <a:latin typeface="Century Gothic"/>
            <a:ea typeface="+mn-ea"/>
            <a:cs typeface="+mn-cs"/>
          </a:endParaRPr>
        </a:p>
      </dsp:txBody>
      <dsp:txXfrm>
        <a:off x="837091" y="3994024"/>
        <a:ext cx="1594250" cy="710672"/>
      </dsp:txXfrm>
    </dsp:sp>
    <dsp:sp modelId="{03440B92-D7BD-421D-B45F-EF288D33F1D8}">
      <dsp:nvSpPr>
        <dsp:cNvPr id="0" name=""/>
        <dsp:cNvSpPr/>
      </dsp:nvSpPr>
      <dsp:spPr>
        <a:xfrm>
          <a:off x="2752196" y="966560"/>
          <a:ext cx="2157572" cy="710672"/>
        </a:xfrm>
        <a:prstGeom prst="rect">
          <a:avLst/>
        </a:prstGeo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solidFill>
                <a:sysClr val="window" lastClr="FFFFFF"/>
              </a:solidFill>
              <a:latin typeface="Tahoma" pitchFamily="34" charset="0"/>
              <a:ea typeface="Tahoma" pitchFamily="34" charset="0"/>
              <a:cs typeface="Tahoma" pitchFamily="34" charset="0"/>
            </a:rPr>
            <a:t>#2</a:t>
          </a:r>
          <a:br>
            <a:rPr lang="en-US" sz="1100" b="1" kern="1200" smtClean="0">
              <a:solidFill>
                <a:sysClr val="window" lastClr="FFFFFF"/>
              </a:solidFill>
              <a:latin typeface="Tahoma" pitchFamily="34" charset="0"/>
              <a:ea typeface="Tahoma" pitchFamily="34" charset="0"/>
              <a:cs typeface="Tahoma" pitchFamily="34" charset="0"/>
            </a:rPr>
          </a:br>
          <a:r>
            <a:rPr lang="en-US" sz="1100" b="1" kern="1200" smtClean="0">
              <a:solidFill>
                <a:sysClr val="window" lastClr="FFFFFF"/>
              </a:solidFill>
              <a:latin typeface="Tahoma" pitchFamily="34" charset="0"/>
              <a:ea typeface="Tahoma" pitchFamily="34" charset="0"/>
              <a:cs typeface="Tahoma" pitchFamily="34" charset="0"/>
            </a:rPr>
            <a:t>State Developed </a:t>
          </a:r>
          <a:br>
            <a:rPr lang="en-US" sz="1100" b="1" kern="1200" smtClean="0">
              <a:solidFill>
                <a:sysClr val="window" lastClr="FFFFFF"/>
              </a:solidFill>
              <a:latin typeface="Tahoma" pitchFamily="34" charset="0"/>
              <a:ea typeface="Tahoma" pitchFamily="34" charset="0"/>
              <a:cs typeface="Tahoma" pitchFamily="34" charset="0"/>
            </a:rPr>
          </a:br>
          <a:r>
            <a:rPr lang="en-US" sz="1100" b="1" kern="1200" smtClean="0">
              <a:solidFill>
                <a:sysClr val="window" lastClr="FFFFFF"/>
              </a:solidFill>
              <a:latin typeface="Tahoma" pitchFamily="34" charset="0"/>
              <a:ea typeface="Tahoma" pitchFamily="34" charset="0"/>
              <a:cs typeface="Tahoma" pitchFamily="34" charset="0"/>
            </a:rPr>
            <a:t>Differentiated Recognition, Accountability and Support</a:t>
          </a:r>
          <a:endParaRPr lang="en-US" sz="1100" b="1" kern="1200">
            <a:solidFill>
              <a:sysClr val="window" lastClr="FFFFFF"/>
            </a:solidFill>
            <a:latin typeface="Tahoma" pitchFamily="34" charset="0"/>
            <a:ea typeface="Tahoma" pitchFamily="34" charset="0"/>
            <a:cs typeface="Tahoma" pitchFamily="34" charset="0"/>
          </a:endParaRPr>
        </a:p>
      </dsp:txBody>
      <dsp:txXfrm>
        <a:off x="2752196" y="966560"/>
        <a:ext cx="2157572" cy="710672"/>
      </dsp:txXfrm>
    </dsp:sp>
    <dsp:sp modelId="{C9D3ED1E-819B-4922-BD4D-5D34609F8E32}">
      <dsp:nvSpPr>
        <dsp:cNvPr id="0" name=""/>
        <dsp:cNvSpPr/>
      </dsp:nvSpPr>
      <dsp:spPr>
        <a:xfrm>
          <a:off x="2761022" y="1975715"/>
          <a:ext cx="2139919"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rgbClr val="1F497D">
                  <a:hueOff val="0"/>
                  <a:satOff val="0"/>
                  <a:lumOff val="0"/>
                  <a:alphaOff val="0"/>
                </a:srgbClr>
              </a:solidFill>
              <a:latin typeface="Century Gothic"/>
              <a:ea typeface="+mn-ea"/>
              <a:cs typeface="+mn-cs"/>
            </a:rPr>
            <a:t>MSIP 5</a:t>
          </a:r>
          <a:r>
            <a:rPr lang="en-US" sz="1400" b="1" i="0" kern="1200" dirty="0" smtClean="0">
              <a:solidFill>
                <a:srgbClr val="1F497D">
                  <a:hueOff val="0"/>
                  <a:satOff val="0"/>
                  <a:lumOff val="0"/>
                  <a:alphaOff val="0"/>
                </a:srgbClr>
              </a:solidFill>
              <a:latin typeface="Century Gothic"/>
              <a:ea typeface="+mn-ea"/>
              <a:cs typeface="+mn-cs"/>
            </a:rPr>
            <a:t/>
          </a:r>
          <a:br>
            <a:rPr lang="en-US" sz="1400" b="1" i="0" kern="1200" dirty="0" smtClean="0">
              <a:solidFill>
                <a:srgbClr val="1F497D">
                  <a:hueOff val="0"/>
                  <a:satOff val="0"/>
                  <a:lumOff val="0"/>
                  <a:alphaOff val="0"/>
                </a:srgbClr>
              </a:solidFill>
              <a:latin typeface="Century Gothic"/>
              <a:ea typeface="+mn-ea"/>
              <a:cs typeface="+mn-cs"/>
            </a:rPr>
          </a:br>
          <a:r>
            <a:rPr lang="en-US" sz="1400" b="1" i="0" kern="1200" dirty="0" smtClean="0">
              <a:solidFill>
                <a:srgbClr val="1F497D">
                  <a:hueOff val="0"/>
                  <a:satOff val="0"/>
                  <a:lumOff val="0"/>
                  <a:alphaOff val="0"/>
                </a:srgbClr>
              </a:solidFill>
              <a:latin typeface="Century Gothic"/>
              <a:ea typeface="+mn-ea"/>
              <a:cs typeface="+mn-cs"/>
            </a:rPr>
            <a:t>Missouri School</a:t>
          </a:r>
          <a:br>
            <a:rPr lang="en-US" sz="1400" b="1" i="0" kern="1200" dirty="0" smtClean="0">
              <a:solidFill>
                <a:srgbClr val="1F497D">
                  <a:hueOff val="0"/>
                  <a:satOff val="0"/>
                  <a:lumOff val="0"/>
                  <a:alphaOff val="0"/>
                </a:srgbClr>
              </a:solidFill>
              <a:latin typeface="Century Gothic"/>
              <a:ea typeface="+mn-ea"/>
              <a:cs typeface="+mn-cs"/>
            </a:rPr>
          </a:br>
          <a:r>
            <a:rPr lang="en-US" sz="1400" b="1" i="0" kern="1200" dirty="0" smtClean="0">
              <a:solidFill>
                <a:srgbClr val="1F497D">
                  <a:hueOff val="0"/>
                  <a:satOff val="0"/>
                  <a:lumOff val="0"/>
                  <a:alphaOff val="0"/>
                </a:srgbClr>
              </a:solidFill>
              <a:latin typeface="Century Gothic"/>
              <a:ea typeface="+mn-ea"/>
              <a:cs typeface="+mn-cs"/>
            </a:rPr>
            <a:t>Improvement Program</a:t>
          </a:r>
          <a:endParaRPr lang="en-US" sz="1400" b="1" i="0" kern="1200" dirty="0">
            <a:solidFill>
              <a:srgbClr val="1F497D">
                <a:hueOff val="0"/>
                <a:satOff val="0"/>
                <a:lumOff val="0"/>
                <a:alphaOff val="0"/>
              </a:srgbClr>
            </a:solidFill>
            <a:latin typeface="Century Gothic"/>
            <a:ea typeface="+mn-ea"/>
            <a:cs typeface="+mn-cs"/>
          </a:endParaRPr>
        </a:p>
      </dsp:txBody>
      <dsp:txXfrm>
        <a:off x="2761022" y="1975715"/>
        <a:ext cx="2139919" cy="710672"/>
      </dsp:txXfrm>
    </dsp:sp>
    <dsp:sp modelId="{E48798EF-FE66-4378-B145-29A360F6688F}">
      <dsp:nvSpPr>
        <dsp:cNvPr id="0" name=""/>
        <dsp:cNvSpPr/>
      </dsp:nvSpPr>
      <dsp:spPr>
        <a:xfrm>
          <a:off x="3296002" y="2984869"/>
          <a:ext cx="1789941"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smtClean="0">
              <a:solidFill>
                <a:srgbClr val="1F497D">
                  <a:hueOff val="0"/>
                  <a:satOff val="0"/>
                  <a:lumOff val="0"/>
                  <a:alphaOff val="0"/>
                </a:srgbClr>
              </a:solidFill>
              <a:latin typeface="Century Gothic"/>
              <a:ea typeface="+mn-ea"/>
              <a:cs typeface="+mn-cs"/>
            </a:rPr>
            <a:t>Performance Standards</a:t>
          </a:r>
          <a:endParaRPr lang="en-US" sz="1400" i="1" kern="1200" dirty="0">
            <a:solidFill>
              <a:srgbClr val="1F497D">
                <a:hueOff val="0"/>
                <a:satOff val="0"/>
                <a:lumOff val="0"/>
                <a:alphaOff val="0"/>
              </a:srgbClr>
            </a:solidFill>
            <a:latin typeface="Century Gothic"/>
            <a:ea typeface="+mn-ea"/>
            <a:cs typeface="+mn-cs"/>
          </a:endParaRPr>
        </a:p>
      </dsp:txBody>
      <dsp:txXfrm>
        <a:off x="3296002" y="2984869"/>
        <a:ext cx="1789941" cy="710672"/>
      </dsp:txXfrm>
    </dsp:sp>
    <dsp:sp modelId="{2F4F8A80-579A-48DC-A2BE-1AB7C296D988}">
      <dsp:nvSpPr>
        <dsp:cNvPr id="0" name=""/>
        <dsp:cNvSpPr/>
      </dsp:nvSpPr>
      <dsp:spPr>
        <a:xfrm>
          <a:off x="3296002" y="3994024"/>
          <a:ext cx="1758074"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smtClean="0">
              <a:solidFill>
                <a:srgbClr val="1F497D">
                  <a:hueOff val="0"/>
                  <a:satOff val="0"/>
                  <a:lumOff val="0"/>
                  <a:alphaOff val="0"/>
                </a:srgbClr>
              </a:solidFill>
              <a:latin typeface="Century Gothic"/>
              <a:ea typeface="+mn-ea"/>
              <a:cs typeface="+mn-cs"/>
            </a:rPr>
            <a:t>Resource </a:t>
          </a:r>
          <a:br>
            <a:rPr lang="en-US" sz="1400" i="1" kern="1200" smtClean="0">
              <a:solidFill>
                <a:srgbClr val="1F497D">
                  <a:hueOff val="0"/>
                  <a:satOff val="0"/>
                  <a:lumOff val="0"/>
                  <a:alphaOff val="0"/>
                </a:srgbClr>
              </a:solidFill>
              <a:latin typeface="Century Gothic"/>
              <a:ea typeface="+mn-ea"/>
              <a:cs typeface="+mn-cs"/>
            </a:rPr>
          </a:br>
          <a:r>
            <a:rPr lang="en-US" sz="1400" i="1" kern="1200" smtClean="0">
              <a:solidFill>
                <a:srgbClr val="1F497D">
                  <a:hueOff val="0"/>
                  <a:satOff val="0"/>
                  <a:lumOff val="0"/>
                  <a:alphaOff val="0"/>
                </a:srgbClr>
              </a:solidFill>
              <a:latin typeface="Century Gothic"/>
              <a:ea typeface="+mn-ea"/>
              <a:cs typeface="+mn-cs"/>
            </a:rPr>
            <a:t>and</a:t>
          </a:r>
          <a:br>
            <a:rPr lang="en-US" sz="1400" i="1" kern="1200" smtClean="0">
              <a:solidFill>
                <a:srgbClr val="1F497D">
                  <a:hueOff val="0"/>
                  <a:satOff val="0"/>
                  <a:lumOff val="0"/>
                  <a:alphaOff val="0"/>
                </a:srgbClr>
              </a:solidFill>
              <a:latin typeface="Century Gothic"/>
              <a:ea typeface="+mn-ea"/>
              <a:cs typeface="+mn-cs"/>
            </a:rPr>
          </a:br>
          <a:r>
            <a:rPr lang="en-US" sz="1400" i="1" kern="1200" smtClean="0">
              <a:solidFill>
                <a:srgbClr val="1F497D">
                  <a:hueOff val="0"/>
                  <a:satOff val="0"/>
                  <a:lumOff val="0"/>
                  <a:alphaOff val="0"/>
                </a:srgbClr>
              </a:solidFill>
              <a:latin typeface="Century Gothic"/>
              <a:ea typeface="+mn-ea"/>
              <a:cs typeface="+mn-cs"/>
            </a:rPr>
            <a:t> </a:t>
          </a:r>
          <a:r>
            <a:rPr lang="en-US" sz="1400" i="1" kern="1200" dirty="0" smtClean="0">
              <a:solidFill>
                <a:srgbClr val="1F497D">
                  <a:hueOff val="0"/>
                  <a:satOff val="0"/>
                  <a:lumOff val="0"/>
                  <a:alphaOff val="0"/>
                </a:srgbClr>
              </a:solidFill>
              <a:latin typeface="Century Gothic"/>
              <a:ea typeface="+mn-ea"/>
              <a:cs typeface="+mn-cs"/>
            </a:rPr>
            <a:t>Process Standards</a:t>
          </a:r>
          <a:endParaRPr lang="en-US" sz="1400" i="1" kern="1200" dirty="0">
            <a:solidFill>
              <a:srgbClr val="1F497D">
                <a:hueOff val="0"/>
                <a:satOff val="0"/>
                <a:lumOff val="0"/>
                <a:alphaOff val="0"/>
              </a:srgbClr>
            </a:solidFill>
            <a:latin typeface="Century Gothic"/>
            <a:ea typeface="+mn-ea"/>
            <a:cs typeface="+mn-cs"/>
          </a:endParaRPr>
        </a:p>
      </dsp:txBody>
      <dsp:txXfrm>
        <a:off x="3296002" y="3994024"/>
        <a:ext cx="1758074" cy="710672"/>
      </dsp:txXfrm>
    </dsp:sp>
    <dsp:sp modelId="{A02ADC49-0139-4F7B-A7B1-14EF9B3F4B29}">
      <dsp:nvSpPr>
        <dsp:cNvPr id="0" name=""/>
        <dsp:cNvSpPr/>
      </dsp:nvSpPr>
      <dsp:spPr>
        <a:xfrm>
          <a:off x="5208250" y="966560"/>
          <a:ext cx="2202856" cy="710672"/>
        </a:xfrm>
        <a:prstGeom prst="rect">
          <a:avLst/>
        </a:prstGeo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solidFill>
                <a:sysClr val="window" lastClr="FFFFFF"/>
              </a:solidFill>
              <a:latin typeface="Tahoma" pitchFamily="34" charset="0"/>
              <a:ea typeface="Tahoma" pitchFamily="34" charset="0"/>
              <a:cs typeface="Tahoma" pitchFamily="34" charset="0"/>
            </a:rPr>
            <a:t>#3</a:t>
          </a:r>
          <a:br>
            <a:rPr lang="en-US" sz="1100" b="1" kern="1200" smtClean="0">
              <a:solidFill>
                <a:sysClr val="window" lastClr="FFFFFF"/>
              </a:solidFill>
              <a:latin typeface="Tahoma" pitchFamily="34" charset="0"/>
              <a:ea typeface="Tahoma" pitchFamily="34" charset="0"/>
              <a:cs typeface="Tahoma" pitchFamily="34" charset="0"/>
            </a:rPr>
          </a:br>
          <a:r>
            <a:rPr lang="en-US" sz="1100" b="1" kern="1200" smtClean="0">
              <a:solidFill>
                <a:sysClr val="window" lastClr="FFFFFF"/>
              </a:solidFill>
              <a:latin typeface="Tahoma" pitchFamily="34" charset="0"/>
              <a:ea typeface="Tahoma" pitchFamily="34" charset="0"/>
              <a:cs typeface="Tahoma" pitchFamily="34" charset="0"/>
            </a:rPr>
            <a:t>Supporting Effective</a:t>
          </a:r>
          <a:br>
            <a:rPr lang="en-US" sz="1100" b="1" kern="1200" smtClean="0">
              <a:solidFill>
                <a:sysClr val="window" lastClr="FFFFFF"/>
              </a:solidFill>
              <a:latin typeface="Tahoma" pitchFamily="34" charset="0"/>
              <a:ea typeface="Tahoma" pitchFamily="34" charset="0"/>
              <a:cs typeface="Tahoma" pitchFamily="34" charset="0"/>
            </a:rPr>
          </a:br>
          <a:r>
            <a:rPr lang="en-US" sz="1100" b="1" kern="1200" smtClean="0">
              <a:solidFill>
                <a:sysClr val="window" lastClr="FFFFFF"/>
              </a:solidFill>
              <a:latin typeface="Tahoma" pitchFamily="34" charset="0"/>
              <a:ea typeface="Tahoma" pitchFamily="34" charset="0"/>
              <a:cs typeface="Tahoma" pitchFamily="34" charset="0"/>
            </a:rPr>
            <a:t> Instruction and Leadership</a:t>
          </a:r>
          <a:endParaRPr lang="en-US" sz="1100" b="1" kern="1200">
            <a:solidFill>
              <a:sysClr val="window" lastClr="FFFFFF"/>
            </a:solidFill>
            <a:latin typeface="Tahoma" pitchFamily="34" charset="0"/>
            <a:ea typeface="Tahoma" pitchFamily="34" charset="0"/>
            <a:cs typeface="Tahoma" pitchFamily="34" charset="0"/>
          </a:endParaRPr>
        </a:p>
      </dsp:txBody>
      <dsp:txXfrm>
        <a:off x="5208250" y="966560"/>
        <a:ext cx="2202856" cy="710672"/>
      </dsp:txXfrm>
    </dsp:sp>
    <dsp:sp modelId="{4D48C1E4-F11D-4CD2-BD7A-5B999F18E175}">
      <dsp:nvSpPr>
        <dsp:cNvPr id="0" name=""/>
        <dsp:cNvSpPr/>
      </dsp:nvSpPr>
      <dsp:spPr>
        <a:xfrm>
          <a:off x="5284427" y="1975715"/>
          <a:ext cx="2050502"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1F497D">
                  <a:hueOff val="0"/>
                  <a:satOff val="0"/>
                  <a:lumOff val="0"/>
                  <a:alphaOff val="0"/>
                </a:srgbClr>
              </a:solidFill>
              <a:latin typeface="Century Gothic"/>
              <a:ea typeface="+mn-ea"/>
              <a:cs typeface="+mn-cs"/>
            </a:rPr>
            <a:t>Missouri's Educator  </a:t>
          </a:r>
          <a:br>
            <a:rPr lang="en-US" sz="1400" b="1" kern="1200" dirty="0" smtClean="0">
              <a:solidFill>
                <a:srgbClr val="1F497D">
                  <a:hueOff val="0"/>
                  <a:satOff val="0"/>
                  <a:lumOff val="0"/>
                  <a:alphaOff val="0"/>
                </a:srgbClr>
              </a:solidFill>
              <a:latin typeface="Century Gothic"/>
              <a:ea typeface="+mn-ea"/>
              <a:cs typeface="+mn-cs"/>
            </a:rPr>
          </a:br>
          <a:r>
            <a:rPr lang="en-US" sz="1400" b="1" kern="1200" dirty="0" smtClean="0">
              <a:solidFill>
                <a:srgbClr val="1F497D">
                  <a:hueOff val="0"/>
                  <a:satOff val="0"/>
                  <a:lumOff val="0"/>
                  <a:alphaOff val="0"/>
                </a:srgbClr>
              </a:solidFill>
              <a:latin typeface="Century Gothic"/>
              <a:ea typeface="+mn-ea"/>
              <a:cs typeface="+mn-cs"/>
            </a:rPr>
            <a:t>Evaluation System</a:t>
          </a:r>
          <a:endParaRPr lang="en-US" sz="1400" b="1" kern="1200" dirty="0">
            <a:solidFill>
              <a:srgbClr val="1F497D">
                <a:hueOff val="0"/>
                <a:satOff val="0"/>
                <a:lumOff val="0"/>
                <a:alphaOff val="0"/>
              </a:srgbClr>
            </a:solidFill>
            <a:latin typeface="Century Gothic"/>
            <a:ea typeface="+mn-ea"/>
            <a:cs typeface="+mn-cs"/>
          </a:endParaRPr>
        </a:p>
      </dsp:txBody>
      <dsp:txXfrm>
        <a:off x="5284427" y="1975715"/>
        <a:ext cx="2050502" cy="710672"/>
      </dsp:txXfrm>
    </dsp:sp>
    <dsp:sp modelId="{1A938D59-259A-45A6-8FF9-332F2692A561}">
      <dsp:nvSpPr>
        <dsp:cNvPr id="0" name=""/>
        <dsp:cNvSpPr/>
      </dsp:nvSpPr>
      <dsp:spPr>
        <a:xfrm>
          <a:off x="5797053" y="2984869"/>
          <a:ext cx="2017953"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1" kern="1200" smtClean="0">
              <a:solidFill>
                <a:srgbClr val="1F497D">
                  <a:hueOff val="0"/>
                  <a:satOff val="0"/>
                  <a:lumOff val="0"/>
                  <a:alphaOff val="0"/>
                </a:srgbClr>
              </a:solidFill>
              <a:latin typeface="Century Gothic"/>
              <a:ea typeface="+mn-ea"/>
              <a:cs typeface="MV Boli" pitchFamily="2" charset="0"/>
            </a:rPr>
            <a:t>New Teacher and Leader Standards</a:t>
          </a:r>
          <a:endParaRPr lang="en-US" sz="1400" b="0" i="1" kern="1200" dirty="0">
            <a:solidFill>
              <a:srgbClr val="1F497D">
                <a:hueOff val="0"/>
                <a:satOff val="0"/>
                <a:lumOff val="0"/>
                <a:alphaOff val="0"/>
              </a:srgbClr>
            </a:solidFill>
            <a:latin typeface="Century Gothic"/>
            <a:ea typeface="+mn-ea"/>
            <a:cs typeface="MV Boli" pitchFamily="2" charset="0"/>
          </a:endParaRPr>
        </a:p>
      </dsp:txBody>
      <dsp:txXfrm>
        <a:off x="5797053" y="2984869"/>
        <a:ext cx="2017953" cy="710672"/>
      </dsp:txXfrm>
    </dsp:sp>
    <dsp:sp modelId="{A204C066-EF4F-4CBB-92CF-8C2374D312C5}">
      <dsp:nvSpPr>
        <dsp:cNvPr id="0" name=""/>
        <dsp:cNvSpPr/>
      </dsp:nvSpPr>
      <dsp:spPr>
        <a:xfrm>
          <a:off x="5797053" y="3994024"/>
          <a:ext cx="2045271" cy="710672"/>
        </a:xfrm>
        <a:prstGeom prst="rect">
          <a:avLst/>
        </a:prstGeo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dirty="0" smtClean="0">
              <a:solidFill>
                <a:srgbClr val="1F497D">
                  <a:hueOff val="0"/>
                  <a:satOff val="0"/>
                  <a:lumOff val="0"/>
                  <a:alphaOff val="0"/>
                </a:srgbClr>
              </a:solidFill>
              <a:latin typeface="Century Gothic"/>
              <a:ea typeface="+mn-ea"/>
              <a:cs typeface="+mn-cs"/>
            </a:rPr>
            <a:t>Es</a:t>
          </a:r>
          <a:r>
            <a:rPr lang="en-US" sz="1400" i="1" kern="1200" dirty="0" smtClean="0">
              <a:solidFill>
                <a:schemeClr val="bg2">
                  <a:lumMod val="50000"/>
                </a:schemeClr>
              </a:solidFill>
              <a:latin typeface="Century Gothic"/>
              <a:ea typeface="+mn-ea"/>
              <a:cs typeface="+mn-cs"/>
            </a:rPr>
            <a:t>sentia</a:t>
          </a:r>
          <a:r>
            <a:rPr lang="en-US" sz="1400" i="1" kern="1200" dirty="0" smtClean="0">
              <a:solidFill>
                <a:srgbClr val="1F497D">
                  <a:hueOff val="0"/>
                  <a:satOff val="0"/>
                  <a:lumOff val="0"/>
                  <a:alphaOff val="0"/>
                </a:srgbClr>
              </a:solidFill>
              <a:latin typeface="Century Gothic"/>
              <a:ea typeface="+mn-ea"/>
              <a:cs typeface="+mn-cs"/>
            </a:rPr>
            <a:t>l Principles of Effective Evaluation</a:t>
          </a:r>
          <a:endParaRPr lang="en-US" sz="1400" i="1" kern="1200" dirty="0">
            <a:solidFill>
              <a:srgbClr val="1F497D">
                <a:hueOff val="0"/>
                <a:satOff val="0"/>
                <a:lumOff val="0"/>
                <a:alphaOff val="0"/>
              </a:srgbClr>
            </a:solidFill>
            <a:latin typeface="Century Gothic"/>
            <a:ea typeface="+mn-ea"/>
            <a:cs typeface="+mn-cs"/>
          </a:endParaRPr>
        </a:p>
      </dsp:txBody>
      <dsp:txXfrm>
        <a:off x="5797053" y="3994024"/>
        <a:ext cx="2045271" cy="710672"/>
      </dsp:txXfrm>
    </dsp:sp>
    <dsp:sp modelId="{BBD6EA0D-5AD9-41AF-9D15-C81A300E4BAE}">
      <dsp:nvSpPr>
        <dsp:cNvPr id="0" name=""/>
        <dsp:cNvSpPr/>
      </dsp:nvSpPr>
      <dsp:spPr>
        <a:xfrm>
          <a:off x="5797053" y="5003178"/>
          <a:ext cx="2107427" cy="710672"/>
        </a:xfrm>
        <a:prstGeom prst="rect">
          <a:avLst/>
        </a:prstGeom>
        <a:solidFill>
          <a:schemeClr val="lt1">
            <a:hueOff val="0"/>
            <a:satOff val="0"/>
            <a:lumOff val="0"/>
            <a:alphaOff val="0"/>
          </a:schemeClr>
        </a:solidFill>
        <a:ln w="38100" cap="flat" cmpd="sng" algn="ctr">
          <a:solidFill>
            <a:schemeClr val="bg2">
              <a:lumMod val="7500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dirty="0" smtClean="0">
              <a:solidFill>
                <a:schemeClr val="bg2">
                  <a:lumMod val="50000"/>
                </a:schemeClr>
              </a:solidFill>
              <a:latin typeface="Century Gothic" pitchFamily="34" charset="0"/>
            </a:rPr>
            <a:t>Missouri Model Evaluation System</a:t>
          </a:r>
          <a:endParaRPr lang="en-US" sz="1400" i="1" kern="1200" dirty="0">
            <a:solidFill>
              <a:schemeClr val="bg2">
                <a:lumMod val="50000"/>
              </a:schemeClr>
            </a:solidFill>
            <a:latin typeface="Century Gothic" pitchFamily="34" charset="0"/>
          </a:endParaRPr>
        </a:p>
      </dsp:txBody>
      <dsp:txXfrm>
        <a:off x="5797053" y="5003178"/>
        <a:ext cx="2107427" cy="710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6B55-07B9-4C67-9AB6-4C923FD9A875}">
      <dsp:nvSpPr>
        <dsp:cNvPr id="0" name=""/>
        <dsp:cNvSpPr/>
      </dsp:nvSpPr>
      <dsp:spPr>
        <a:xfrm>
          <a:off x="5760144" y="850605"/>
          <a:ext cx="1531044" cy="3645194"/>
        </a:xfrm>
        <a:prstGeom prst="wedgeRectCallout">
          <a:avLst>
            <a:gd name="adj1" fmla="val 0"/>
            <a:gd name="adj2" fmla="val 0"/>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002BDBB2-C8B1-4E4D-8F9E-51B764087A9A}">
      <dsp:nvSpPr>
        <dsp:cNvPr id="0" name=""/>
        <dsp:cNvSpPr/>
      </dsp:nvSpPr>
      <dsp:spPr>
        <a:xfrm>
          <a:off x="5760144" y="0"/>
          <a:ext cx="1531044" cy="850605"/>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Arial Narrow" pitchFamily="34" charset="0"/>
              <a:ea typeface="+mn-ea"/>
              <a:cs typeface="+mn-cs"/>
            </a:rPr>
            <a:t>Unit 4</a:t>
          </a:r>
          <a:endParaRPr lang="en-US" sz="2000" b="1" kern="1200" dirty="0">
            <a:solidFill>
              <a:sysClr val="window" lastClr="FFFFFF"/>
            </a:solidFill>
            <a:latin typeface="Arial Narrow" pitchFamily="34" charset="0"/>
            <a:ea typeface="+mn-ea"/>
            <a:cs typeface="+mn-cs"/>
          </a:endParaRPr>
        </a:p>
      </dsp:txBody>
      <dsp:txXfrm>
        <a:off x="5760144" y="0"/>
        <a:ext cx="1531044" cy="850605"/>
      </dsp:txXfrm>
    </dsp:sp>
    <dsp:sp modelId="{8C059E8D-9F5F-454D-B503-FDD9C299DE81}">
      <dsp:nvSpPr>
        <dsp:cNvPr id="0" name=""/>
        <dsp:cNvSpPr/>
      </dsp:nvSpPr>
      <dsp:spPr>
        <a:xfrm>
          <a:off x="4229100" y="850605"/>
          <a:ext cx="1531044" cy="3402421"/>
        </a:xfrm>
        <a:prstGeom prst="wedgeRectCallout">
          <a:avLst>
            <a:gd name="adj1" fmla="val 62500"/>
            <a:gd name="adj2" fmla="val 20830"/>
          </a:avLst>
        </a:prstGeom>
        <a:solidFill>
          <a:srgbClr val="4F81BD">
            <a:tint val="50000"/>
            <a:hueOff val="-4363171"/>
            <a:satOff val="-234"/>
            <a:lumOff val="378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97833F4E-99BA-4D42-9B35-D0D0D6D20127}">
      <dsp:nvSpPr>
        <dsp:cNvPr id="0" name=""/>
        <dsp:cNvSpPr/>
      </dsp:nvSpPr>
      <dsp:spPr>
        <a:xfrm>
          <a:off x="4229100" y="123634"/>
          <a:ext cx="1531044" cy="729218"/>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Arial Narrow" pitchFamily="34" charset="0"/>
              <a:ea typeface="+mn-ea"/>
              <a:cs typeface="+mn-cs"/>
            </a:rPr>
            <a:t>Unit 3</a:t>
          </a:r>
          <a:endParaRPr lang="en-US" sz="2000" b="1" kern="1200" dirty="0">
            <a:solidFill>
              <a:sysClr val="window" lastClr="FFFFFF"/>
            </a:solidFill>
            <a:latin typeface="Arial Narrow" pitchFamily="34" charset="0"/>
            <a:ea typeface="+mn-ea"/>
            <a:cs typeface="+mn-cs"/>
          </a:endParaRPr>
        </a:p>
      </dsp:txBody>
      <dsp:txXfrm>
        <a:off x="4229100" y="123634"/>
        <a:ext cx="1531044" cy="729218"/>
      </dsp:txXfrm>
    </dsp:sp>
    <dsp:sp modelId="{9279EA5A-0BB8-4486-B874-80BDA95BE03D}">
      <dsp:nvSpPr>
        <dsp:cNvPr id="0" name=""/>
        <dsp:cNvSpPr/>
      </dsp:nvSpPr>
      <dsp:spPr>
        <a:xfrm>
          <a:off x="2698055" y="850605"/>
          <a:ext cx="1531044" cy="3159198"/>
        </a:xfrm>
        <a:prstGeom prst="wedgeRectCallout">
          <a:avLst>
            <a:gd name="adj1" fmla="val 62500"/>
            <a:gd name="adj2" fmla="val 20830"/>
          </a:avLst>
        </a:prstGeom>
        <a:solidFill>
          <a:srgbClr val="4F81BD">
            <a:tint val="50000"/>
            <a:hueOff val="-8726342"/>
            <a:satOff val="-469"/>
            <a:lumOff val="75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CE6F86F6-48CD-4E2A-B5B9-7F5D43789110}">
      <dsp:nvSpPr>
        <dsp:cNvPr id="0" name=""/>
        <dsp:cNvSpPr/>
      </dsp:nvSpPr>
      <dsp:spPr>
        <a:xfrm>
          <a:off x="2698055" y="243222"/>
          <a:ext cx="1531044" cy="60738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Arial Narrow" pitchFamily="34" charset="0"/>
              <a:ea typeface="+mn-ea"/>
              <a:cs typeface="+mn-cs"/>
            </a:rPr>
            <a:t>Unit 2</a:t>
          </a:r>
          <a:endParaRPr lang="en-US" sz="2000" b="1" kern="1200" dirty="0">
            <a:solidFill>
              <a:sysClr val="window" lastClr="FFFFFF"/>
            </a:solidFill>
            <a:latin typeface="Arial Narrow" pitchFamily="34" charset="0"/>
            <a:ea typeface="+mn-ea"/>
            <a:cs typeface="+mn-cs"/>
          </a:endParaRPr>
        </a:p>
      </dsp:txBody>
      <dsp:txXfrm>
        <a:off x="2698055" y="243222"/>
        <a:ext cx="1531044" cy="607382"/>
      </dsp:txXfrm>
    </dsp:sp>
    <dsp:sp modelId="{3E2166FC-5AE4-4C98-AE02-047C3FABCBCA}">
      <dsp:nvSpPr>
        <dsp:cNvPr id="0" name=""/>
        <dsp:cNvSpPr/>
      </dsp:nvSpPr>
      <dsp:spPr>
        <a:xfrm>
          <a:off x="1167010" y="850605"/>
          <a:ext cx="1531044" cy="2915975"/>
        </a:xfrm>
        <a:prstGeom prst="wedgeRectCallout">
          <a:avLst>
            <a:gd name="adj1" fmla="val 62500"/>
            <a:gd name="adj2" fmla="val 20830"/>
          </a:avLst>
        </a:prstGeom>
        <a:solidFill>
          <a:srgbClr val="4F81BD">
            <a:tint val="50000"/>
            <a:hueOff val="-13089513"/>
            <a:satOff val="-703"/>
            <a:lumOff val="1136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1066800">
            <a:lnSpc>
              <a:spcPct val="90000"/>
            </a:lnSpc>
            <a:spcBef>
              <a:spcPct val="0"/>
            </a:spcBef>
            <a:spcAft>
              <a:spcPct val="35000"/>
            </a:spcAft>
          </a:pPr>
          <a:endParaRPr lang="en-US" sz="2400" kern="1200" dirty="0" smtClean="0">
            <a:solidFill>
              <a:sysClr val="windowText" lastClr="000000">
                <a:hueOff val="0"/>
                <a:satOff val="0"/>
                <a:lumOff val="0"/>
                <a:alphaOff val="0"/>
              </a:sysClr>
            </a:solidFill>
            <a:latin typeface="Desyrel" pitchFamily="2" charset="0"/>
            <a:ea typeface="+mn-ea"/>
            <a:cs typeface="+mn-cs"/>
          </a:endParaRPr>
        </a:p>
        <a:p>
          <a:pPr lvl="0" algn="ctr" defTabSz="1066800">
            <a:lnSpc>
              <a:spcPct val="90000"/>
            </a:lnSpc>
            <a:spcBef>
              <a:spcPct val="0"/>
            </a:spcBef>
            <a:spcAft>
              <a:spcPct val="35000"/>
            </a:spcAft>
          </a:pPr>
          <a:r>
            <a:rPr lang="en-US" sz="2400" kern="1200" dirty="0" smtClean="0">
              <a:solidFill>
                <a:sysClr val="windowText" lastClr="000000">
                  <a:hueOff val="0"/>
                  <a:satOff val="0"/>
                  <a:lumOff val="0"/>
                  <a:alphaOff val="0"/>
                </a:sysClr>
              </a:solidFill>
              <a:latin typeface="Desyrel" pitchFamily="2" charset="0"/>
              <a:ea typeface="+mn-ea"/>
              <a:cs typeface="+mn-cs"/>
            </a:rPr>
            <a:t>I taught it, did they learn it?</a:t>
          </a:r>
          <a:endParaRPr lang="en-US" sz="2400" kern="1200" dirty="0">
            <a:solidFill>
              <a:sysClr val="windowText" lastClr="000000">
                <a:hueOff val="0"/>
                <a:satOff val="0"/>
                <a:lumOff val="0"/>
                <a:alphaOff val="0"/>
              </a:sysClr>
            </a:solidFill>
            <a:latin typeface="Desyrel" pitchFamily="2" charset="0"/>
            <a:ea typeface="+mn-ea"/>
            <a:cs typeface="+mn-cs"/>
          </a:endParaRPr>
        </a:p>
      </dsp:txBody>
      <dsp:txXfrm>
        <a:off x="1361147" y="850605"/>
        <a:ext cx="1336908" cy="2915975"/>
      </dsp:txXfrm>
    </dsp:sp>
    <dsp:sp modelId="{95B6676A-318B-4B27-BC53-6E045B1C26D8}">
      <dsp:nvSpPr>
        <dsp:cNvPr id="0" name=""/>
        <dsp:cNvSpPr/>
      </dsp:nvSpPr>
      <dsp:spPr>
        <a:xfrm>
          <a:off x="1167010" y="364609"/>
          <a:ext cx="1531044" cy="485995"/>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Arial Narrow" pitchFamily="34" charset="0"/>
              <a:ea typeface="+mn-ea"/>
              <a:cs typeface="+mn-cs"/>
            </a:rPr>
            <a:t>Unit 1</a:t>
          </a:r>
          <a:endParaRPr lang="en-US" sz="2000" b="1" kern="1200" dirty="0">
            <a:solidFill>
              <a:sysClr val="window" lastClr="FFFFFF"/>
            </a:solidFill>
            <a:latin typeface="Arial Narrow" pitchFamily="34" charset="0"/>
            <a:ea typeface="+mn-ea"/>
            <a:cs typeface="+mn-cs"/>
          </a:endParaRPr>
        </a:p>
      </dsp:txBody>
      <dsp:txXfrm>
        <a:off x="1167010" y="364609"/>
        <a:ext cx="1531044" cy="4859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6B55-07B9-4C67-9AB6-4C923FD9A875}">
      <dsp:nvSpPr>
        <dsp:cNvPr id="0" name=""/>
        <dsp:cNvSpPr/>
      </dsp:nvSpPr>
      <dsp:spPr>
        <a:xfrm>
          <a:off x="5760144" y="850605"/>
          <a:ext cx="1531044" cy="3645194"/>
        </a:xfrm>
        <a:prstGeom prst="wedgeRectCallout">
          <a:avLst>
            <a:gd name="adj1" fmla="val 0"/>
            <a:gd name="adj2" fmla="val 0"/>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800100">
            <a:lnSpc>
              <a:spcPct val="90000"/>
            </a:lnSpc>
            <a:spcBef>
              <a:spcPct val="0"/>
            </a:spcBef>
            <a:spcAft>
              <a:spcPct val="35000"/>
            </a:spcAft>
          </a:pPr>
          <a:endParaRPr lang="en-US" sz="1800" b="1" kern="1200" dirty="0" smtClean="0">
            <a:solidFill>
              <a:sysClr val="windowText" lastClr="000000">
                <a:hueOff val="0"/>
                <a:satOff val="0"/>
                <a:lumOff val="0"/>
                <a:alphaOff val="0"/>
              </a:sysClr>
            </a:solidFill>
            <a:latin typeface="Arial Narrow" pitchFamily="34" charset="0"/>
            <a:ea typeface="+mn-ea"/>
            <a:cs typeface="+mn-cs"/>
          </a:endParaRPr>
        </a:p>
        <a:p>
          <a:pPr lvl="0" algn="l"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Arial Narrow" pitchFamily="34" charset="0"/>
              <a:ea typeface="+mn-ea"/>
              <a:cs typeface="+mn-cs"/>
            </a:rPr>
            <a:t>4th Quarter</a:t>
          </a:r>
          <a:endParaRPr lang="en-US" sz="1800" b="1" kern="1200" dirty="0">
            <a:solidFill>
              <a:sysClr val="windowText" lastClr="000000">
                <a:hueOff val="0"/>
                <a:satOff val="0"/>
                <a:lumOff val="0"/>
                <a:alphaOff val="0"/>
              </a:sysClr>
            </a:solidFill>
            <a:latin typeface="Arial Narrow" pitchFamily="34" charset="0"/>
            <a:ea typeface="+mn-ea"/>
            <a:cs typeface="+mn-cs"/>
          </a:endParaRPr>
        </a:p>
      </dsp:txBody>
      <dsp:txXfrm>
        <a:off x="5954281" y="850605"/>
        <a:ext cx="1336908" cy="3645194"/>
      </dsp:txXfrm>
    </dsp:sp>
    <dsp:sp modelId="{002BDBB2-C8B1-4E4D-8F9E-51B764087A9A}">
      <dsp:nvSpPr>
        <dsp:cNvPr id="0" name=""/>
        <dsp:cNvSpPr/>
      </dsp:nvSpPr>
      <dsp:spPr>
        <a:xfrm>
          <a:off x="5760144" y="0"/>
          <a:ext cx="1531044" cy="850605"/>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b="1" kern="1200" smtClean="0">
              <a:solidFill>
                <a:sysClr val="window" lastClr="FFFFFF"/>
              </a:solidFill>
              <a:latin typeface="Arial Narrow" pitchFamily="34" charset="0"/>
              <a:ea typeface="+mn-ea"/>
              <a:cs typeface="+mn-cs"/>
            </a:rPr>
            <a:t>Benchmark 4</a:t>
          </a:r>
          <a:endParaRPr lang="en-US" sz="1800" b="1" kern="1200">
            <a:solidFill>
              <a:sysClr val="window" lastClr="FFFFFF"/>
            </a:solidFill>
            <a:latin typeface="Arial Narrow" pitchFamily="34" charset="0"/>
            <a:ea typeface="+mn-ea"/>
            <a:cs typeface="+mn-cs"/>
          </a:endParaRPr>
        </a:p>
      </dsp:txBody>
      <dsp:txXfrm>
        <a:off x="5760144" y="0"/>
        <a:ext cx="1531044" cy="850605"/>
      </dsp:txXfrm>
    </dsp:sp>
    <dsp:sp modelId="{8C059E8D-9F5F-454D-B503-FDD9C299DE81}">
      <dsp:nvSpPr>
        <dsp:cNvPr id="0" name=""/>
        <dsp:cNvSpPr/>
      </dsp:nvSpPr>
      <dsp:spPr>
        <a:xfrm>
          <a:off x="4229100" y="850605"/>
          <a:ext cx="1531044" cy="3402421"/>
        </a:xfrm>
        <a:prstGeom prst="wedgeRectCallout">
          <a:avLst>
            <a:gd name="adj1" fmla="val 62500"/>
            <a:gd name="adj2" fmla="val 20830"/>
          </a:avLst>
        </a:prstGeom>
        <a:solidFill>
          <a:srgbClr val="4F81BD">
            <a:tint val="50000"/>
            <a:hueOff val="-4363171"/>
            <a:satOff val="-234"/>
            <a:lumOff val="378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r" defTabSz="800100">
            <a:lnSpc>
              <a:spcPct val="90000"/>
            </a:lnSpc>
            <a:spcBef>
              <a:spcPct val="0"/>
            </a:spcBef>
            <a:spcAft>
              <a:spcPct val="35000"/>
            </a:spcAft>
          </a:pPr>
          <a:endParaRPr lang="en-US" sz="1800" b="1" kern="1200" dirty="0" smtClean="0">
            <a:solidFill>
              <a:sysClr val="windowText" lastClr="000000">
                <a:hueOff val="0"/>
                <a:satOff val="0"/>
                <a:lumOff val="0"/>
                <a:alphaOff val="0"/>
              </a:sysClr>
            </a:solidFill>
            <a:latin typeface="Arial Narrow" pitchFamily="34" charset="0"/>
            <a:ea typeface="+mn-ea"/>
            <a:cs typeface="+mn-cs"/>
          </a:endParaRPr>
        </a:p>
        <a:p>
          <a:pPr lvl="0" algn="l"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Arial Narrow" pitchFamily="34" charset="0"/>
              <a:ea typeface="+mn-ea"/>
              <a:cs typeface="+mn-cs"/>
            </a:rPr>
            <a:t>3rd Quarter</a:t>
          </a:r>
          <a:endParaRPr lang="en-US" sz="1800" b="1" kern="1200" dirty="0">
            <a:solidFill>
              <a:sysClr val="windowText" lastClr="000000">
                <a:hueOff val="0"/>
                <a:satOff val="0"/>
                <a:lumOff val="0"/>
                <a:alphaOff val="0"/>
              </a:sysClr>
            </a:solidFill>
            <a:latin typeface="Arial Narrow" pitchFamily="34" charset="0"/>
            <a:ea typeface="+mn-ea"/>
            <a:cs typeface="+mn-cs"/>
          </a:endParaRPr>
        </a:p>
      </dsp:txBody>
      <dsp:txXfrm>
        <a:off x="4423236" y="850605"/>
        <a:ext cx="1336908" cy="3402421"/>
      </dsp:txXfrm>
    </dsp:sp>
    <dsp:sp modelId="{97833F4E-99BA-4D42-9B35-D0D0D6D20127}">
      <dsp:nvSpPr>
        <dsp:cNvPr id="0" name=""/>
        <dsp:cNvSpPr/>
      </dsp:nvSpPr>
      <dsp:spPr>
        <a:xfrm>
          <a:off x="4229100" y="123634"/>
          <a:ext cx="1531044" cy="729218"/>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Arial Narrow" pitchFamily="34" charset="0"/>
              <a:ea typeface="+mn-ea"/>
              <a:cs typeface="+mn-cs"/>
            </a:rPr>
            <a:t>Benchmark 3</a:t>
          </a:r>
          <a:endParaRPr lang="en-US" sz="1800" b="1" kern="1200" dirty="0">
            <a:solidFill>
              <a:sysClr val="window" lastClr="FFFFFF"/>
            </a:solidFill>
            <a:latin typeface="Arial Narrow" pitchFamily="34" charset="0"/>
            <a:ea typeface="+mn-ea"/>
            <a:cs typeface="+mn-cs"/>
          </a:endParaRPr>
        </a:p>
      </dsp:txBody>
      <dsp:txXfrm>
        <a:off x="4229100" y="123634"/>
        <a:ext cx="1531044" cy="729218"/>
      </dsp:txXfrm>
    </dsp:sp>
    <dsp:sp modelId="{9279EA5A-0BB8-4486-B874-80BDA95BE03D}">
      <dsp:nvSpPr>
        <dsp:cNvPr id="0" name=""/>
        <dsp:cNvSpPr/>
      </dsp:nvSpPr>
      <dsp:spPr>
        <a:xfrm>
          <a:off x="2698055" y="850605"/>
          <a:ext cx="1531044" cy="3159198"/>
        </a:xfrm>
        <a:prstGeom prst="wedgeRectCallout">
          <a:avLst>
            <a:gd name="adj1" fmla="val 62500"/>
            <a:gd name="adj2" fmla="val 20830"/>
          </a:avLst>
        </a:prstGeom>
        <a:solidFill>
          <a:srgbClr val="4F81BD">
            <a:tint val="50000"/>
            <a:hueOff val="-8726342"/>
            <a:satOff val="-469"/>
            <a:lumOff val="757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800100">
            <a:lnSpc>
              <a:spcPct val="90000"/>
            </a:lnSpc>
            <a:spcBef>
              <a:spcPct val="0"/>
            </a:spcBef>
            <a:spcAft>
              <a:spcPct val="35000"/>
            </a:spcAft>
          </a:pPr>
          <a:endParaRPr lang="en-US" sz="1800" b="1" kern="1200" dirty="0" smtClean="0">
            <a:solidFill>
              <a:sysClr val="windowText" lastClr="000000">
                <a:hueOff val="0"/>
                <a:satOff val="0"/>
                <a:lumOff val="0"/>
                <a:alphaOff val="0"/>
              </a:sysClr>
            </a:solidFill>
            <a:latin typeface="Arial Narrow" pitchFamily="34" charset="0"/>
            <a:ea typeface="+mn-ea"/>
            <a:cs typeface="+mn-cs"/>
          </a:endParaRPr>
        </a:p>
        <a:p>
          <a:pPr lvl="0" algn="l"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Arial Narrow" pitchFamily="34" charset="0"/>
              <a:ea typeface="+mn-ea"/>
              <a:cs typeface="+mn-cs"/>
            </a:rPr>
            <a:t>2nd Quarter</a:t>
          </a:r>
          <a:endParaRPr lang="en-US" sz="1800" b="1" kern="1200" dirty="0">
            <a:solidFill>
              <a:sysClr val="windowText" lastClr="000000">
                <a:hueOff val="0"/>
                <a:satOff val="0"/>
                <a:lumOff val="0"/>
                <a:alphaOff val="0"/>
              </a:sysClr>
            </a:solidFill>
            <a:latin typeface="Arial Narrow" pitchFamily="34" charset="0"/>
            <a:ea typeface="+mn-ea"/>
            <a:cs typeface="+mn-cs"/>
          </a:endParaRPr>
        </a:p>
      </dsp:txBody>
      <dsp:txXfrm>
        <a:off x="2892191" y="850605"/>
        <a:ext cx="1336908" cy="3159198"/>
      </dsp:txXfrm>
    </dsp:sp>
    <dsp:sp modelId="{CE6F86F6-48CD-4E2A-B5B9-7F5D43789110}">
      <dsp:nvSpPr>
        <dsp:cNvPr id="0" name=""/>
        <dsp:cNvSpPr/>
      </dsp:nvSpPr>
      <dsp:spPr>
        <a:xfrm>
          <a:off x="2698055" y="243222"/>
          <a:ext cx="1531044" cy="60738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b="1" kern="1200" smtClean="0">
              <a:solidFill>
                <a:sysClr val="window" lastClr="FFFFFF"/>
              </a:solidFill>
              <a:latin typeface="Arial Narrow" pitchFamily="34" charset="0"/>
              <a:ea typeface="+mn-ea"/>
              <a:cs typeface="+mn-cs"/>
            </a:rPr>
            <a:t>Benchmark 2</a:t>
          </a:r>
          <a:endParaRPr lang="en-US" sz="1800" b="1" kern="1200">
            <a:solidFill>
              <a:sysClr val="window" lastClr="FFFFFF"/>
            </a:solidFill>
            <a:latin typeface="Arial Narrow" pitchFamily="34" charset="0"/>
            <a:ea typeface="+mn-ea"/>
            <a:cs typeface="+mn-cs"/>
          </a:endParaRPr>
        </a:p>
      </dsp:txBody>
      <dsp:txXfrm>
        <a:off x="2698055" y="243222"/>
        <a:ext cx="1531044" cy="607382"/>
      </dsp:txXfrm>
    </dsp:sp>
    <dsp:sp modelId="{3E2166FC-5AE4-4C98-AE02-047C3FABCBCA}">
      <dsp:nvSpPr>
        <dsp:cNvPr id="0" name=""/>
        <dsp:cNvSpPr/>
      </dsp:nvSpPr>
      <dsp:spPr>
        <a:xfrm>
          <a:off x="1167010" y="850605"/>
          <a:ext cx="1531044" cy="2915975"/>
        </a:xfrm>
        <a:prstGeom prst="wedgeRectCallout">
          <a:avLst>
            <a:gd name="adj1" fmla="val 62500"/>
            <a:gd name="adj2" fmla="val 20830"/>
          </a:avLst>
        </a:prstGeom>
        <a:solidFill>
          <a:srgbClr val="4F81BD">
            <a:tint val="50000"/>
            <a:hueOff val="-13089513"/>
            <a:satOff val="-703"/>
            <a:lumOff val="1136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800100">
            <a:lnSpc>
              <a:spcPct val="90000"/>
            </a:lnSpc>
            <a:spcBef>
              <a:spcPct val="0"/>
            </a:spcBef>
            <a:spcAft>
              <a:spcPct val="35000"/>
            </a:spcAft>
          </a:pPr>
          <a:endParaRPr lang="en-US" sz="1800" b="1" kern="1200" dirty="0" smtClean="0">
            <a:solidFill>
              <a:sysClr val="windowText" lastClr="000000">
                <a:hueOff val="0"/>
                <a:satOff val="0"/>
                <a:lumOff val="0"/>
                <a:alphaOff val="0"/>
              </a:sysClr>
            </a:solidFill>
            <a:latin typeface="Arial Narrow" pitchFamily="34" charset="0"/>
            <a:ea typeface="+mn-ea"/>
            <a:cs typeface="+mn-cs"/>
          </a:endParaRPr>
        </a:p>
        <a:p>
          <a:pPr lvl="0" algn="ct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Arial Narrow" pitchFamily="34" charset="0"/>
              <a:ea typeface="+mn-ea"/>
              <a:cs typeface="+mn-cs"/>
            </a:rPr>
            <a:t>1st Quarter</a:t>
          </a:r>
        </a:p>
      </dsp:txBody>
      <dsp:txXfrm>
        <a:off x="1361147" y="850605"/>
        <a:ext cx="1336908" cy="2915975"/>
      </dsp:txXfrm>
    </dsp:sp>
    <dsp:sp modelId="{95B6676A-318B-4B27-BC53-6E045B1C26D8}">
      <dsp:nvSpPr>
        <dsp:cNvPr id="0" name=""/>
        <dsp:cNvSpPr/>
      </dsp:nvSpPr>
      <dsp:spPr>
        <a:xfrm>
          <a:off x="1167010" y="364609"/>
          <a:ext cx="1531044" cy="485995"/>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b="1" kern="1200" smtClean="0">
              <a:solidFill>
                <a:sysClr val="window" lastClr="FFFFFF"/>
              </a:solidFill>
              <a:latin typeface="Arial Narrow" pitchFamily="34" charset="0"/>
              <a:ea typeface="+mn-ea"/>
              <a:cs typeface="+mn-cs"/>
            </a:rPr>
            <a:t>Benchmark 1</a:t>
          </a:r>
          <a:endParaRPr lang="en-US" sz="1800" b="1" kern="1200">
            <a:solidFill>
              <a:sysClr val="window" lastClr="FFFFFF"/>
            </a:solidFill>
            <a:latin typeface="Arial Narrow" pitchFamily="34" charset="0"/>
            <a:ea typeface="+mn-ea"/>
            <a:cs typeface="+mn-cs"/>
          </a:endParaRPr>
        </a:p>
      </dsp:txBody>
      <dsp:txXfrm>
        <a:off x="1167010" y="364609"/>
        <a:ext cx="1531044" cy="4859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6974-FB16-4A54-93CF-37509EE67FE3}">
      <dsp:nvSpPr>
        <dsp:cNvPr id="0" name=""/>
        <dsp:cNvSpPr/>
      </dsp:nvSpPr>
      <dsp:spPr>
        <a:xfrm>
          <a:off x="3094" y="409674"/>
          <a:ext cx="1860500" cy="74420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Curriculum</a:t>
          </a:r>
          <a:endParaRPr lang="en-US" sz="2400" b="1" kern="1200" dirty="0">
            <a:solidFill>
              <a:sysClr val="window" lastClr="FFFFFF"/>
            </a:solidFill>
            <a:latin typeface="Calibri"/>
            <a:ea typeface="+mn-ea"/>
            <a:cs typeface="+mn-cs"/>
          </a:endParaRPr>
        </a:p>
      </dsp:txBody>
      <dsp:txXfrm>
        <a:off x="3094" y="409674"/>
        <a:ext cx="1860500" cy="744200"/>
      </dsp:txXfrm>
    </dsp:sp>
    <dsp:sp modelId="{EBD4307D-60CE-4839-9642-B4978D0A873B}">
      <dsp:nvSpPr>
        <dsp:cNvPr id="0" name=""/>
        <dsp:cNvSpPr/>
      </dsp:nvSpPr>
      <dsp:spPr>
        <a:xfrm>
          <a:off x="3094" y="1153875"/>
          <a:ext cx="1860500" cy="3211649"/>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Common Core State Standards </a:t>
          </a:r>
          <a:r>
            <a:rPr lang="en-US" sz="2000" i="1" kern="1200" dirty="0" smtClean="0">
              <a:solidFill>
                <a:sysClr val="windowText" lastClr="000000">
                  <a:hueOff val="0"/>
                  <a:satOff val="0"/>
                  <a:lumOff val="0"/>
                  <a:alphaOff val="0"/>
                </a:sysClr>
              </a:solidFill>
              <a:latin typeface="Calibri"/>
              <a:ea typeface="+mn-ea"/>
              <a:cs typeface="+mn-cs"/>
            </a:rPr>
            <a:t>(Missouri Learning Standards)</a:t>
          </a:r>
          <a:endParaRPr lang="en-US" sz="2000" i="1" kern="1200" dirty="0">
            <a:solidFill>
              <a:sysClr val="windowText" lastClr="000000">
                <a:hueOff val="0"/>
                <a:satOff val="0"/>
                <a:lumOff val="0"/>
                <a:alphaOff val="0"/>
              </a:sysClr>
            </a:solidFill>
            <a:latin typeface="Calibri"/>
            <a:ea typeface="+mn-ea"/>
            <a:cs typeface="+mn-cs"/>
          </a:endParaRPr>
        </a:p>
      </dsp:txBody>
      <dsp:txXfrm>
        <a:off x="3094" y="1153875"/>
        <a:ext cx="1860500" cy="3211649"/>
      </dsp:txXfrm>
    </dsp:sp>
    <dsp:sp modelId="{8870ED48-A390-48DD-80D1-0C62F815B977}">
      <dsp:nvSpPr>
        <dsp:cNvPr id="0" name=""/>
        <dsp:cNvSpPr/>
      </dsp:nvSpPr>
      <dsp:spPr>
        <a:xfrm>
          <a:off x="2124064" y="409674"/>
          <a:ext cx="1860500" cy="7442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Instruction</a:t>
          </a:r>
          <a:endParaRPr lang="en-US" sz="2400" b="1" kern="1200" dirty="0">
            <a:solidFill>
              <a:sysClr val="window" lastClr="FFFFFF"/>
            </a:solidFill>
            <a:latin typeface="Calibri"/>
            <a:ea typeface="+mn-ea"/>
            <a:cs typeface="+mn-cs"/>
          </a:endParaRPr>
        </a:p>
      </dsp:txBody>
      <dsp:txXfrm>
        <a:off x="2124064" y="409674"/>
        <a:ext cx="1860500" cy="744200"/>
      </dsp:txXfrm>
    </dsp:sp>
    <dsp:sp modelId="{41BDCC4A-5F65-42A5-BD69-38C28560D444}">
      <dsp:nvSpPr>
        <dsp:cNvPr id="0" name=""/>
        <dsp:cNvSpPr/>
      </dsp:nvSpPr>
      <dsp:spPr>
        <a:xfrm>
          <a:off x="2124064" y="1153875"/>
          <a:ext cx="1860500" cy="3211649"/>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Research-Based Instructional Practices</a:t>
          </a:r>
          <a:br>
            <a:rPr lang="en-US" sz="2000" kern="1200" dirty="0" smtClean="0">
              <a:solidFill>
                <a:sysClr val="windowText" lastClr="000000">
                  <a:hueOff val="0"/>
                  <a:satOff val="0"/>
                  <a:lumOff val="0"/>
                  <a:alphaOff val="0"/>
                </a:sysClr>
              </a:solidFill>
              <a:latin typeface="Calibri"/>
              <a:ea typeface="+mn-ea"/>
              <a:cs typeface="+mn-cs"/>
            </a:rPr>
          </a:br>
          <a:r>
            <a:rPr lang="en-US" sz="1800" kern="1200" dirty="0" smtClean="0">
              <a:solidFill>
                <a:sysClr val="windowText" lastClr="000000">
                  <a:hueOff val="0"/>
                  <a:satOff val="0"/>
                  <a:lumOff val="0"/>
                  <a:alphaOff val="0"/>
                </a:sysClr>
              </a:solidFill>
              <a:latin typeface="Calibri"/>
              <a:ea typeface="+mn-ea"/>
              <a:cs typeface="+mn-cs"/>
            </a:rPr>
            <a:t>(Examples:  Hattie and Marzano’s</a:t>
          </a:r>
          <a:br>
            <a:rPr lang="en-US" sz="1800" kern="1200" dirty="0" smtClean="0">
              <a:solidFill>
                <a:sysClr val="windowText" lastClr="000000">
                  <a:hueOff val="0"/>
                  <a:satOff val="0"/>
                  <a:lumOff val="0"/>
                  <a:alphaOff val="0"/>
                </a:sysClr>
              </a:solidFill>
              <a:latin typeface="Calibri"/>
              <a:ea typeface="+mn-ea"/>
              <a:cs typeface="+mn-cs"/>
            </a:rPr>
          </a:br>
          <a:r>
            <a:rPr lang="en-US" sz="1800" kern="1200" dirty="0" smtClean="0">
              <a:solidFill>
                <a:sysClr val="windowText" lastClr="000000">
                  <a:hueOff val="0"/>
                  <a:satOff val="0"/>
                  <a:lumOff val="0"/>
                  <a:alphaOff val="0"/>
                </a:sysClr>
              </a:solidFill>
              <a:latin typeface="Calibri"/>
              <a:ea typeface="+mn-ea"/>
              <a:cs typeface="+mn-cs"/>
            </a:rPr>
            <a:t>findings)</a:t>
          </a:r>
          <a:endParaRPr lang="en-US" sz="1800" kern="1200" dirty="0">
            <a:solidFill>
              <a:sysClr val="windowText" lastClr="000000">
                <a:hueOff val="0"/>
                <a:satOff val="0"/>
                <a:lumOff val="0"/>
                <a:alphaOff val="0"/>
              </a:sysClr>
            </a:solidFill>
            <a:latin typeface="Calibri"/>
            <a:ea typeface="+mn-ea"/>
            <a:cs typeface="+mn-cs"/>
          </a:endParaRPr>
        </a:p>
      </dsp:txBody>
      <dsp:txXfrm>
        <a:off x="2124064" y="1153875"/>
        <a:ext cx="1860500" cy="3211649"/>
      </dsp:txXfrm>
    </dsp:sp>
    <dsp:sp modelId="{0457C3C4-A727-437C-900D-68CEF9A57BD3}">
      <dsp:nvSpPr>
        <dsp:cNvPr id="0" name=""/>
        <dsp:cNvSpPr/>
      </dsp:nvSpPr>
      <dsp:spPr>
        <a:xfrm>
          <a:off x="4245035" y="409674"/>
          <a:ext cx="1860500" cy="744200"/>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Assessment</a:t>
          </a:r>
          <a:endParaRPr lang="en-US" sz="2400" b="1" kern="1200" dirty="0">
            <a:solidFill>
              <a:sysClr val="window" lastClr="FFFFFF"/>
            </a:solidFill>
            <a:latin typeface="Calibri"/>
            <a:ea typeface="+mn-ea"/>
            <a:cs typeface="+mn-cs"/>
          </a:endParaRPr>
        </a:p>
      </dsp:txBody>
      <dsp:txXfrm>
        <a:off x="4245035" y="409674"/>
        <a:ext cx="1860500" cy="744200"/>
      </dsp:txXfrm>
    </dsp:sp>
    <dsp:sp modelId="{9956F0F7-9CB2-4C77-86F0-76DFB196C681}">
      <dsp:nvSpPr>
        <dsp:cNvPr id="0" name=""/>
        <dsp:cNvSpPr/>
      </dsp:nvSpPr>
      <dsp:spPr>
        <a:xfrm>
          <a:off x="4245035" y="1153875"/>
          <a:ext cx="1860500" cy="3211649"/>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Formative and summative measures</a:t>
          </a:r>
          <a:endParaRPr lang="en-US" sz="2000" kern="1200" dirty="0">
            <a:solidFill>
              <a:sysClr val="windowText" lastClr="000000">
                <a:hueOff val="0"/>
                <a:satOff val="0"/>
                <a:lumOff val="0"/>
                <a:alphaOff val="0"/>
              </a:sysClr>
            </a:solidFill>
            <a:latin typeface="Calibri"/>
            <a:ea typeface="+mn-ea"/>
            <a:cs typeface="+mn-cs"/>
          </a:endParaRPr>
        </a:p>
      </dsp:txBody>
      <dsp:txXfrm>
        <a:off x="4245035" y="1153875"/>
        <a:ext cx="1860500" cy="3211649"/>
      </dsp:txXfrm>
    </dsp:sp>
    <dsp:sp modelId="{0BEC63C9-775A-442B-8418-B4B980666AC6}">
      <dsp:nvSpPr>
        <dsp:cNvPr id="0" name=""/>
        <dsp:cNvSpPr/>
      </dsp:nvSpPr>
      <dsp:spPr>
        <a:xfrm>
          <a:off x="6366005" y="409674"/>
          <a:ext cx="1860500" cy="74420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smtClean="0">
              <a:solidFill>
                <a:sysClr val="window" lastClr="FFFFFF"/>
              </a:solidFill>
              <a:latin typeface="Calibri"/>
              <a:ea typeface="+mn-ea"/>
              <a:cs typeface="+mn-cs"/>
            </a:rPr>
            <a:t>Reflection</a:t>
          </a:r>
          <a:endParaRPr lang="en-US" sz="2400" kern="1200" dirty="0">
            <a:solidFill>
              <a:sysClr val="window" lastClr="FFFFFF"/>
            </a:solidFill>
            <a:latin typeface="Calibri"/>
            <a:ea typeface="+mn-ea"/>
            <a:cs typeface="+mn-cs"/>
          </a:endParaRPr>
        </a:p>
      </dsp:txBody>
      <dsp:txXfrm>
        <a:off x="6366005" y="409674"/>
        <a:ext cx="1860500" cy="744200"/>
      </dsp:txXfrm>
    </dsp:sp>
    <dsp:sp modelId="{1F1F8715-3BCB-4197-BACF-ABD615390A70}">
      <dsp:nvSpPr>
        <dsp:cNvPr id="0" name=""/>
        <dsp:cNvSpPr/>
      </dsp:nvSpPr>
      <dsp:spPr>
        <a:xfrm>
          <a:off x="6366005" y="1153875"/>
          <a:ext cx="1860500" cy="3211649"/>
        </a:xfrm>
        <a:prstGeom prst="rect">
          <a:avLst/>
        </a:prstGeo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a:ea typeface="+mn-ea"/>
              <a:cs typeface="+mn-cs"/>
            </a:rPr>
            <a:t>Reflection on what instructional practice impacts student learning at high levels…</a:t>
          </a:r>
        </a:p>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dsp:txBody>
      <dsp:txXfrm>
        <a:off x="6366005" y="1153875"/>
        <a:ext cx="1860500" cy="32116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52D6-90CB-4F82-B9A9-0EF2F022BEB4}">
      <dsp:nvSpPr>
        <dsp:cNvPr id="0" name=""/>
        <dsp:cNvSpPr/>
      </dsp:nvSpPr>
      <dsp:spPr>
        <a:xfrm>
          <a:off x="651509" y="1238305"/>
          <a:ext cx="6297930" cy="3254731"/>
        </a:xfrm>
        <a:prstGeom prst="rect">
          <a:avLst/>
        </a:prstGeom>
        <a:solidFill>
          <a:srgbClr val="4BACC6">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824135D-5A8D-41FF-A3A2-0E4F4360F082}">
      <dsp:nvSpPr>
        <dsp:cNvPr id="0" name=""/>
        <dsp:cNvSpPr/>
      </dsp:nvSpPr>
      <dsp:spPr>
        <a:xfrm>
          <a:off x="839723" y="1618950"/>
          <a:ext cx="2924556" cy="278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n-US" sz="2400" kern="1200" dirty="0" smtClean="0">
              <a:solidFill>
                <a:sysClr val="windowText" lastClr="000000">
                  <a:hueOff val="0"/>
                  <a:satOff val="0"/>
                  <a:lumOff val="0"/>
                  <a:alphaOff val="0"/>
                </a:sysClr>
              </a:solidFill>
              <a:latin typeface="Calibri"/>
              <a:ea typeface="+mn-ea"/>
              <a:cs typeface="+mn-cs"/>
            </a:rPr>
            <a:t>To what degree is </a:t>
          </a:r>
          <a:r>
            <a:rPr lang="en-US" sz="2400" b="1" i="1" kern="1200" dirty="0" smtClean="0">
              <a:solidFill>
                <a:sysClr val="windowText" lastClr="000000">
                  <a:hueOff val="0"/>
                  <a:satOff val="0"/>
                  <a:lumOff val="0"/>
                  <a:alphaOff val="0"/>
                </a:sysClr>
              </a:solidFill>
              <a:latin typeface="Calibri"/>
              <a:ea typeface="+mn-ea"/>
              <a:cs typeface="+mn-cs"/>
            </a:rPr>
            <a:t>“reflective practice” </a:t>
          </a:r>
          <a:r>
            <a:rPr lang="en-US" sz="2400" kern="1200" dirty="0" smtClean="0">
              <a:solidFill>
                <a:sysClr val="windowText" lastClr="000000">
                  <a:hueOff val="0"/>
                  <a:satOff val="0"/>
                  <a:lumOff val="0"/>
                  <a:alphaOff val="0"/>
                </a:sysClr>
              </a:solidFill>
              <a:latin typeface="Calibri"/>
              <a:ea typeface="+mn-ea"/>
              <a:cs typeface="+mn-cs"/>
            </a:rPr>
            <a:t>happening in your classrooms currently?</a:t>
          </a:r>
          <a:endParaRPr lang="en-US" sz="2400" kern="1200" dirty="0">
            <a:solidFill>
              <a:sysClr val="windowText" lastClr="000000">
                <a:hueOff val="0"/>
                <a:satOff val="0"/>
                <a:lumOff val="0"/>
                <a:alphaOff val="0"/>
              </a:sysClr>
            </a:solidFill>
            <a:latin typeface="Calibri"/>
            <a:ea typeface="+mn-ea"/>
            <a:cs typeface="+mn-cs"/>
          </a:endParaRPr>
        </a:p>
      </dsp:txBody>
      <dsp:txXfrm>
        <a:off x="839723" y="1618950"/>
        <a:ext cx="2924556" cy="2784383"/>
      </dsp:txXfrm>
    </dsp:sp>
    <dsp:sp modelId="{AD09EB02-98E9-4389-B187-120BC88C135B}">
      <dsp:nvSpPr>
        <dsp:cNvPr id="0" name=""/>
        <dsp:cNvSpPr/>
      </dsp:nvSpPr>
      <dsp:spPr>
        <a:xfrm>
          <a:off x="3829430" y="1618950"/>
          <a:ext cx="2924556" cy="278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n-US" sz="2400" kern="1200" dirty="0" smtClean="0">
              <a:solidFill>
                <a:sysClr val="windowText" lastClr="000000">
                  <a:hueOff val="0"/>
                  <a:satOff val="0"/>
                  <a:lumOff val="0"/>
                  <a:alphaOff val="0"/>
                </a:sysClr>
              </a:solidFill>
              <a:latin typeface="Calibri"/>
              <a:ea typeface="+mn-ea"/>
              <a:cs typeface="+mn-cs"/>
            </a:rPr>
            <a:t>What “</a:t>
          </a:r>
          <a:r>
            <a:rPr lang="en-US" sz="2400" b="1" kern="1200" dirty="0" smtClean="0">
              <a:solidFill>
                <a:sysClr val="windowText" lastClr="000000">
                  <a:hueOff val="0"/>
                  <a:satOff val="0"/>
                  <a:lumOff val="0"/>
                  <a:alphaOff val="0"/>
                </a:sysClr>
              </a:solidFill>
              <a:latin typeface="Calibri"/>
              <a:ea typeface="+mn-ea"/>
              <a:cs typeface="+mn-cs"/>
            </a:rPr>
            <a:t>challenges do you anticipate” </a:t>
          </a:r>
          <a:r>
            <a:rPr lang="en-US" sz="2400" kern="1200" dirty="0" smtClean="0">
              <a:solidFill>
                <a:sysClr val="windowText" lastClr="000000">
                  <a:hueOff val="0"/>
                  <a:satOff val="0"/>
                  <a:lumOff val="0"/>
                  <a:alphaOff val="0"/>
                </a:sysClr>
              </a:solidFill>
              <a:latin typeface="Calibri"/>
              <a:ea typeface="+mn-ea"/>
              <a:cs typeface="+mn-cs"/>
            </a:rPr>
            <a:t>when using student growth measures as part of the educator evaluation conversation in the future?</a:t>
          </a:r>
          <a:endParaRPr lang="en-US" sz="2400" kern="1200" dirty="0">
            <a:solidFill>
              <a:sysClr val="windowText" lastClr="000000">
                <a:hueOff val="0"/>
                <a:satOff val="0"/>
                <a:lumOff val="0"/>
                <a:alphaOff val="0"/>
              </a:sysClr>
            </a:solidFill>
            <a:latin typeface="Calibri"/>
            <a:ea typeface="+mn-ea"/>
            <a:cs typeface="+mn-cs"/>
          </a:endParaRPr>
        </a:p>
      </dsp:txBody>
      <dsp:txXfrm>
        <a:off x="3829430" y="1618950"/>
        <a:ext cx="2924556" cy="2784383"/>
      </dsp:txXfrm>
    </dsp:sp>
    <dsp:sp modelId="{EF7DC8F8-466D-4237-8F55-28FC665BD0A9}">
      <dsp:nvSpPr>
        <dsp:cNvPr id="0" name=""/>
        <dsp:cNvSpPr/>
      </dsp:nvSpPr>
      <dsp:spPr>
        <a:xfrm>
          <a:off x="0" y="586962"/>
          <a:ext cx="1230630" cy="1230630"/>
        </a:xfrm>
        <a:prstGeom prst="plus">
          <a:avLst>
            <a:gd name="adj" fmla="val 32810"/>
          </a:avLst>
        </a:prstGeom>
        <a:gradFill rotWithShape="0">
          <a:gsLst>
            <a:gs pos="0">
              <a:srgbClr val="4BACC6">
                <a:shade val="50000"/>
                <a:hueOff val="0"/>
                <a:satOff val="0"/>
                <a:lumOff val="0"/>
                <a:alphaOff val="0"/>
                <a:shade val="51000"/>
                <a:satMod val="130000"/>
              </a:srgbClr>
            </a:gs>
            <a:gs pos="80000">
              <a:srgbClr val="4BACC6">
                <a:shade val="50000"/>
                <a:hueOff val="0"/>
                <a:satOff val="0"/>
                <a:lumOff val="0"/>
                <a:alphaOff val="0"/>
                <a:shade val="93000"/>
                <a:satMod val="130000"/>
              </a:srgbClr>
            </a:gs>
            <a:gs pos="100000">
              <a:srgbClr val="4BACC6">
                <a:shade val="50000"/>
                <a:hueOff val="0"/>
                <a:satOff val="0"/>
                <a:lumOff val="0"/>
                <a:alphaOff val="0"/>
                <a:shade val="94000"/>
                <a:satMod val="135000"/>
              </a:srgbClr>
            </a:gs>
          </a:gsLst>
          <a:lin ang="16200000" scaled="0"/>
        </a:gradFill>
        <a:ln w="9525" cap="flat" cmpd="sng" algn="ctr">
          <a:solidFill>
            <a:srgbClr val="4BACC6">
              <a:shade val="50000"/>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08D78D8-321A-4FB3-8AB9-2EFD3B7CC067}">
      <dsp:nvSpPr>
        <dsp:cNvPr id="0" name=""/>
        <dsp:cNvSpPr/>
      </dsp:nvSpPr>
      <dsp:spPr>
        <a:xfrm>
          <a:off x="6080760" y="1029526"/>
          <a:ext cx="1158240" cy="396918"/>
        </a:xfrm>
        <a:prstGeom prst="rect">
          <a:avLst/>
        </a:prstGeom>
        <a:gradFill rotWithShape="0">
          <a:gsLst>
            <a:gs pos="0">
              <a:srgbClr val="4BACC6">
                <a:shade val="50000"/>
                <a:hueOff val="252972"/>
                <a:satOff val="-5595"/>
                <a:lumOff val="41987"/>
                <a:alphaOff val="0"/>
                <a:shade val="51000"/>
                <a:satMod val="130000"/>
              </a:srgbClr>
            </a:gs>
            <a:gs pos="80000">
              <a:srgbClr val="4BACC6">
                <a:shade val="50000"/>
                <a:hueOff val="252972"/>
                <a:satOff val="-5595"/>
                <a:lumOff val="41987"/>
                <a:alphaOff val="0"/>
                <a:shade val="93000"/>
                <a:satMod val="130000"/>
              </a:srgbClr>
            </a:gs>
            <a:gs pos="100000">
              <a:srgbClr val="4BACC6">
                <a:shade val="50000"/>
                <a:hueOff val="252972"/>
                <a:satOff val="-5595"/>
                <a:lumOff val="41987"/>
                <a:alphaOff val="0"/>
                <a:shade val="94000"/>
                <a:satMod val="135000"/>
              </a:srgbClr>
            </a:gs>
          </a:gsLst>
          <a:lin ang="16200000" scaled="0"/>
        </a:gradFill>
        <a:ln w="9525" cap="flat" cmpd="sng" algn="ctr">
          <a:solidFill>
            <a:srgbClr val="4BACC6">
              <a:shade val="50000"/>
              <a:hueOff val="252972"/>
              <a:satOff val="-5595"/>
              <a:lumOff val="41987"/>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DDEE6DC-F295-4A03-A1C0-C94CB80E8D10}">
      <dsp:nvSpPr>
        <dsp:cNvPr id="0" name=""/>
        <dsp:cNvSpPr/>
      </dsp:nvSpPr>
      <dsp:spPr>
        <a:xfrm>
          <a:off x="3800474" y="1624904"/>
          <a:ext cx="723" cy="2659354"/>
        </a:xfrm>
        <a:prstGeom prst="line">
          <a:avLst/>
        </a:prstGeom>
        <a:noFill/>
        <a:ln w="25400" cap="flat" cmpd="sng" algn="ctr">
          <a:solidFill>
            <a:srgbClr val="4BACC6">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6974-FB16-4A54-93CF-37509EE67FE3}">
      <dsp:nvSpPr>
        <dsp:cNvPr id="0" name=""/>
        <dsp:cNvSpPr/>
      </dsp:nvSpPr>
      <dsp:spPr>
        <a:xfrm>
          <a:off x="3094" y="588099"/>
          <a:ext cx="1860500" cy="74420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Curriculum</a:t>
          </a:r>
          <a:endParaRPr lang="en-US" sz="2400" b="1" kern="1200" dirty="0">
            <a:solidFill>
              <a:sysClr val="window" lastClr="FFFFFF"/>
            </a:solidFill>
            <a:latin typeface="Calibri"/>
            <a:ea typeface="+mn-ea"/>
            <a:cs typeface="+mn-cs"/>
          </a:endParaRPr>
        </a:p>
      </dsp:txBody>
      <dsp:txXfrm>
        <a:off x="3094" y="588099"/>
        <a:ext cx="1860500" cy="744200"/>
      </dsp:txXfrm>
    </dsp:sp>
    <dsp:sp modelId="{EBD4307D-60CE-4839-9642-B4978D0A873B}">
      <dsp:nvSpPr>
        <dsp:cNvPr id="0" name=""/>
        <dsp:cNvSpPr/>
      </dsp:nvSpPr>
      <dsp:spPr>
        <a:xfrm>
          <a:off x="3094" y="1332300"/>
          <a:ext cx="1860500" cy="2854799"/>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Common Core State Standards </a:t>
          </a:r>
          <a:r>
            <a:rPr lang="en-US" sz="2000" i="1" kern="1200" dirty="0" smtClean="0">
              <a:solidFill>
                <a:sysClr val="windowText" lastClr="000000">
                  <a:hueOff val="0"/>
                  <a:satOff val="0"/>
                  <a:lumOff val="0"/>
                  <a:alphaOff val="0"/>
                </a:sysClr>
              </a:solidFill>
              <a:latin typeface="Calibri"/>
              <a:ea typeface="+mn-ea"/>
              <a:cs typeface="+mn-cs"/>
            </a:rPr>
            <a:t>(Missouri Learning Standards)</a:t>
          </a:r>
          <a:endParaRPr lang="en-US" sz="2000" i="1" kern="1200" dirty="0">
            <a:solidFill>
              <a:sysClr val="windowText" lastClr="000000">
                <a:hueOff val="0"/>
                <a:satOff val="0"/>
                <a:lumOff val="0"/>
                <a:alphaOff val="0"/>
              </a:sysClr>
            </a:solidFill>
            <a:latin typeface="Calibri"/>
            <a:ea typeface="+mn-ea"/>
            <a:cs typeface="+mn-cs"/>
          </a:endParaRPr>
        </a:p>
      </dsp:txBody>
      <dsp:txXfrm>
        <a:off x="3094" y="1332300"/>
        <a:ext cx="1860500" cy="2854799"/>
      </dsp:txXfrm>
    </dsp:sp>
    <dsp:sp modelId="{8870ED48-A390-48DD-80D1-0C62F815B977}">
      <dsp:nvSpPr>
        <dsp:cNvPr id="0" name=""/>
        <dsp:cNvSpPr/>
      </dsp:nvSpPr>
      <dsp:spPr>
        <a:xfrm>
          <a:off x="2124064" y="588099"/>
          <a:ext cx="1860500" cy="7442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Instruction</a:t>
          </a:r>
          <a:endParaRPr lang="en-US" sz="2400" b="1" kern="1200" dirty="0">
            <a:solidFill>
              <a:sysClr val="window" lastClr="FFFFFF"/>
            </a:solidFill>
            <a:latin typeface="Calibri"/>
            <a:ea typeface="+mn-ea"/>
            <a:cs typeface="+mn-cs"/>
          </a:endParaRPr>
        </a:p>
      </dsp:txBody>
      <dsp:txXfrm>
        <a:off x="2124064" y="588099"/>
        <a:ext cx="1860500" cy="744200"/>
      </dsp:txXfrm>
    </dsp:sp>
    <dsp:sp modelId="{41BDCC4A-5F65-42A5-BD69-38C28560D444}">
      <dsp:nvSpPr>
        <dsp:cNvPr id="0" name=""/>
        <dsp:cNvSpPr/>
      </dsp:nvSpPr>
      <dsp:spPr>
        <a:xfrm>
          <a:off x="2124064" y="1332300"/>
          <a:ext cx="1860500" cy="2854799"/>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Research-Based Instructional Practices</a:t>
          </a:r>
          <a:br>
            <a:rPr lang="en-US" sz="2000" kern="1200" dirty="0" smtClean="0">
              <a:solidFill>
                <a:sysClr val="windowText" lastClr="000000">
                  <a:hueOff val="0"/>
                  <a:satOff val="0"/>
                  <a:lumOff val="0"/>
                  <a:alphaOff val="0"/>
                </a:sysClr>
              </a:solidFill>
              <a:latin typeface="Calibri"/>
              <a:ea typeface="+mn-ea"/>
              <a:cs typeface="+mn-cs"/>
            </a:rPr>
          </a:br>
          <a:r>
            <a:rPr lang="en-US" sz="1800" kern="1200" dirty="0" smtClean="0">
              <a:solidFill>
                <a:sysClr val="windowText" lastClr="000000">
                  <a:hueOff val="0"/>
                  <a:satOff val="0"/>
                  <a:lumOff val="0"/>
                  <a:alphaOff val="0"/>
                </a:sysClr>
              </a:solidFill>
              <a:latin typeface="Calibri"/>
              <a:ea typeface="+mn-ea"/>
              <a:cs typeface="+mn-cs"/>
            </a:rPr>
            <a:t>(Examples:  Hattie and Marzano’s findings)</a:t>
          </a:r>
          <a:endParaRPr lang="en-US" sz="1800" kern="1200" dirty="0">
            <a:solidFill>
              <a:sysClr val="windowText" lastClr="000000">
                <a:hueOff val="0"/>
                <a:satOff val="0"/>
                <a:lumOff val="0"/>
                <a:alphaOff val="0"/>
              </a:sysClr>
            </a:solidFill>
            <a:latin typeface="Calibri"/>
            <a:ea typeface="+mn-ea"/>
            <a:cs typeface="+mn-cs"/>
          </a:endParaRPr>
        </a:p>
      </dsp:txBody>
      <dsp:txXfrm>
        <a:off x="2124064" y="1332300"/>
        <a:ext cx="1860500" cy="2854799"/>
      </dsp:txXfrm>
    </dsp:sp>
    <dsp:sp modelId="{0457C3C4-A727-437C-900D-68CEF9A57BD3}">
      <dsp:nvSpPr>
        <dsp:cNvPr id="0" name=""/>
        <dsp:cNvSpPr/>
      </dsp:nvSpPr>
      <dsp:spPr>
        <a:xfrm>
          <a:off x="4245035" y="588099"/>
          <a:ext cx="1860500" cy="744200"/>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Assessment</a:t>
          </a:r>
          <a:endParaRPr lang="en-US" sz="2400" b="1" kern="1200" dirty="0">
            <a:solidFill>
              <a:sysClr val="window" lastClr="FFFFFF"/>
            </a:solidFill>
            <a:latin typeface="Calibri"/>
            <a:ea typeface="+mn-ea"/>
            <a:cs typeface="+mn-cs"/>
          </a:endParaRPr>
        </a:p>
      </dsp:txBody>
      <dsp:txXfrm>
        <a:off x="4245035" y="588099"/>
        <a:ext cx="1860500" cy="744200"/>
      </dsp:txXfrm>
    </dsp:sp>
    <dsp:sp modelId="{9956F0F7-9CB2-4C77-86F0-76DFB196C681}">
      <dsp:nvSpPr>
        <dsp:cNvPr id="0" name=""/>
        <dsp:cNvSpPr/>
      </dsp:nvSpPr>
      <dsp:spPr>
        <a:xfrm>
          <a:off x="4245035" y="1332300"/>
          <a:ext cx="1860500" cy="2854799"/>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Formative and summative measures</a:t>
          </a:r>
          <a:endParaRPr lang="en-US" sz="2000" kern="1200" dirty="0">
            <a:solidFill>
              <a:sysClr val="windowText" lastClr="000000">
                <a:hueOff val="0"/>
                <a:satOff val="0"/>
                <a:lumOff val="0"/>
                <a:alphaOff val="0"/>
              </a:sysClr>
            </a:solidFill>
            <a:latin typeface="Calibri"/>
            <a:ea typeface="+mn-ea"/>
            <a:cs typeface="+mn-cs"/>
          </a:endParaRPr>
        </a:p>
      </dsp:txBody>
      <dsp:txXfrm>
        <a:off x="4245035" y="1332300"/>
        <a:ext cx="1860500" cy="2854799"/>
      </dsp:txXfrm>
    </dsp:sp>
    <dsp:sp modelId="{0BEC63C9-775A-442B-8418-B4B980666AC6}">
      <dsp:nvSpPr>
        <dsp:cNvPr id="0" name=""/>
        <dsp:cNvSpPr/>
      </dsp:nvSpPr>
      <dsp:spPr>
        <a:xfrm>
          <a:off x="6366005" y="588099"/>
          <a:ext cx="1860500" cy="74420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Reflection</a:t>
          </a:r>
          <a:endParaRPr lang="en-US" sz="2400" kern="1200" dirty="0">
            <a:solidFill>
              <a:sysClr val="window" lastClr="FFFFFF"/>
            </a:solidFill>
            <a:latin typeface="Calibri"/>
            <a:ea typeface="+mn-ea"/>
            <a:cs typeface="+mn-cs"/>
          </a:endParaRPr>
        </a:p>
      </dsp:txBody>
      <dsp:txXfrm>
        <a:off x="6366005" y="588099"/>
        <a:ext cx="1860500" cy="744200"/>
      </dsp:txXfrm>
    </dsp:sp>
    <dsp:sp modelId="{1F1F8715-3BCB-4197-BACF-ABD615390A70}">
      <dsp:nvSpPr>
        <dsp:cNvPr id="0" name=""/>
        <dsp:cNvSpPr/>
      </dsp:nvSpPr>
      <dsp:spPr>
        <a:xfrm>
          <a:off x="6366005" y="1332300"/>
          <a:ext cx="1860500" cy="2854799"/>
        </a:xfrm>
        <a:prstGeom prst="rect">
          <a:avLst/>
        </a:prstGeo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Reflection on what instructional practice impacts student learning at high levels…</a:t>
          </a:r>
          <a:endParaRPr lang="en-US" sz="2000" kern="1200" dirty="0">
            <a:solidFill>
              <a:sysClr val="windowText" lastClr="000000">
                <a:hueOff val="0"/>
                <a:satOff val="0"/>
                <a:lumOff val="0"/>
                <a:alphaOff val="0"/>
              </a:sysClr>
            </a:solidFill>
            <a:latin typeface="Calibri"/>
            <a:ea typeface="+mn-ea"/>
            <a:cs typeface="+mn-cs"/>
          </a:endParaRPr>
        </a:p>
      </dsp:txBody>
      <dsp:txXfrm>
        <a:off x="6366005" y="1332300"/>
        <a:ext cx="1860500" cy="28547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299E-B34B-4871-9C76-732392300DD8}">
      <dsp:nvSpPr>
        <dsp:cNvPr id="0" name=""/>
        <dsp:cNvSpPr/>
      </dsp:nvSpPr>
      <dsp:spPr>
        <a:xfrm>
          <a:off x="3389951" y="936"/>
          <a:ext cx="1373497" cy="89277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Identify Quality Indicators</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3433533" y="44518"/>
        <a:ext cx="1286333" cy="805609"/>
      </dsp:txXfrm>
    </dsp:sp>
    <dsp:sp modelId="{264EC84B-7715-4350-BF7C-ECE829AF3A85}">
      <dsp:nvSpPr>
        <dsp:cNvPr id="0" name=""/>
        <dsp:cNvSpPr/>
      </dsp:nvSpPr>
      <dsp:spPr>
        <a:xfrm>
          <a:off x="1971323" y="447323"/>
          <a:ext cx="4210753" cy="4210753"/>
        </a:xfrm>
        <a:custGeom>
          <a:avLst/>
          <a:gdLst/>
          <a:ahLst/>
          <a:cxnLst/>
          <a:rect l="0" t="0" r="0" b="0"/>
          <a:pathLst>
            <a:path>
              <a:moveTo>
                <a:pt x="2965328" y="183634"/>
              </a:moveTo>
              <a:arcTo wR="2105376" hR="2105376" stAng="176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02BE54-D5A5-4C87-B346-F4D2B66DFE93}">
      <dsp:nvSpPr>
        <dsp:cNvPr id="0" name=""/>
        <dsp:cNvSpPr/>
      </dsp:nvSpPr>
      <dsp:spPr>
        <a:xfrm>
          <a:off x="5213260" y="1053624"/>
          <a:ext cx="1373497" cy="892773"/>
        </a:xfrm>
        <a:prstGeom prst="roundRect">
          <a:avLst/>
        </a:prstGeom>
        <a:solidFill>
          <a:schemeClr val="bg1"/>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Baseline Performance</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5256842" y="1097206"/>
        <a:ext cx="1286333" cy="805609"/>
      </dsp:txXfrm>
    </dsp:sp>
    <dsp:sp modelId="{31AC3FEE-4522-4A31-AD7B-13FEC864C032}">
      <dsp:nvSpPr>
        <dsp:cNvPr id="0" name=""/>
        <dsp:cNvSpPr/>
      </dsp:nvSpPr>
      <dsp:spPr>
        <a:xfrm>
          <a:off x="1971323" y="447323"/>
          <a:ext cx="4210753" cy="4210753"/>
        </a:xfrm>
        <a:custGeom>
          <a:avLst/>
          <a:gdLst/>
          <a:ahLst/>
          <a:cxnLst/>
          <a:rect l="0" t="0" r="0" b="0"/>
          <a:pathLst>
            <a:path>
              <a:moveTo>
                <a:pt x="4177887" y="1734826"/>
              </a:moveTo>
              <a:arcTo wR="2105376" hR="2105376" stAng="209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01E4F4-0395-4EAD-8302-403E096A4F15}">
      <dsp:nvSpPr>
        <dsp:cNvPr id="0" name=""/>
        <dsp:cNvSpPr/>
      </dsp:nvSpPr>
      <dsp:spPr>
        <a:xfrm>
          <a:off x="5213260" y="3159001"/>
          <a:ext cx="1373497" cy="892773"/>
        </a:xfrm>
        <a:prstGeom prst="roundRect">
          <a:avLst/>
        </a:prstGeom>
        <a:solidFill>
          <a:schemeClr val="accent2">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Create Educator Growth Plan</a:t>
          </a:r>
          <a:br>
            <a:rPr lang="en-US" sz="1200" kern="1200" dirty="0" smtClean="0"/>
          </a:br>
          <a:r>
            <a:rPr lang="en-US" sz="1200" kern="1200" dirty="0" smtClean="0">
              <a:latin typeface="Desyrel" pitchFamily="2" charset="0"/>
            </a:rPr>
            <a:t>August-September</a:t>
          </a:r>
          <a:endParaRPr lang="en-US" sz="1200" kern="1200" dirty="0">
            <a:latin typeface="Desyrel" pitchFamily="2" charset="0"/>
          </a:endParaRPr>
        </a:p>
      </dsp:txBody>
      <dsp:txXfrm>
        <a:off x="5256842" y="3202583"/>
        <a:ext cx="1286333" cy="805609"/>
      </dsp:txXfrm>
    </dsp:sp>
    <dsp:sp modelId="{2B3729AD-C0D6-4D99-83E2-7BE805E35A9F}">
      <dsp:nvSpPr>
        <dsp:cNvPr id="0" name=""/>
        <dsp:cNvSpPr/>
      </dsp:nvSpPr>
      <dsp:spPr>
        <a:xfrm>
          <a:off x="1971323" y="447323"/>
          <a:ext cx="4210753" cy="4210753"/>
        </a:xfrm>
        <a:custGeom>
          <a:avLst/>
          <a:gdLst/>
          <a:ahLst/>
          <a:cxnLst/>
          <a:rect l="0" t="0" r="0" b="0"/>
          <a:pathLst>
            <a:path>
              <a:moveTo>
                <a:pt x="3445412" y="3729234"/>
              </a:moveTo>
              <a:arcTo wR="2105376" hR="2105376" stAng="30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9B9A54-C7E6-4815-A4C2-FBC7BC062D5C}">
      <dsp:nvSpPr>
        <dsp:cNvPr id="0" name=""/>
        <dsp:cNvSpPr/>
      </dsp:nvSpPr>
      <dsp:spPr>
        <a:xfrm>
          <a:off x="3389951" y="4211689"/>
          <a:ext cx="1373497" cy="892773"/>
        </a:xfrm>
        <a:prstGeom prst="roundRect">
          <a:avLst/>
        </a:prstGeom>
        <a:solidFill>
          <a:schemeClr val="accent4">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Apply Plan </a:t>
          </a:r>
          <a:br>
            <a:rPr lang="en-US" sz="1200" kern="1200" dirty="0" smtClean="0"/>
          </a:br>
          <a:r>
            <a:rPr lang="en-US" sz="1200" kern="1200" dirty="0" smtClean="0"/>
            <a:t>and Receive Feedback</a:t>
          </a:r>
          <a:br>
            <a:rPr lang="en-US" sz="1200" kern="1200" dirty="0" smtClean="0"/>
          </a:br>
          <a:r>
            <a:rPr lang="en-US" sz="1200" kern="1200" dirty="0" smtClean="0">
              <a:latin typeface="Desyrel" pitchFamily="2" charset="0"/>
            </a:rPr>
            <a:t>October-February</a:t>
          </a:r>
          <a:endParaRPr lang="en-US" sz="1200" kern="1200" dirty="0">
            <a:latin typeface="Desyrel" pitchFamily="2" charset="0"/>
          </a:endParaRPr>
        </a:p>
      </dsp:txBody>
      <dsp:txXfrm>
        <a:off x="3433533" y="4255271"/>
        <a:ext cx="1286333" cy="805609"/>
      </dsp:txXfrm>
    </dsp:sp>
    <dsp:sp modelId="{E61034D9-675A-428D-A606-FA5F3654569E}">
      <dsp:nvSpPr>
        <dsp:cNvPr id="0" name=""/>
        <dsp:cNvSpPr/>
      </dsp:nvSpPr>
      <dsp:spPr>
        <a:xfrm>
          <a:off x="1971323" y="447323"/>
          <a:ext cx="4210753" cy="4210753"/>
        </a:xfrm>
        <a:custGeom>
          <a:avLst/>
          <a:gdLst/>
          <a:ahLst/>
          <a:cxnLst/>
          <a:rect l="0" t="0" r="0" b="0"/>
          <a:pathLst>
            <a:path>
              <a:moveTo>
                <a:pt x="1245424" y="4027118"/>
              </a:moveTo>
              <a:arcTo wR="2105376" hR="2105376" stAng="68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1096F4-AAAD-41F1-A28F-DBF6651F0F04}">
      <dsp:nvSpPr>
        <dsp:cNvPr id="0" name=""/>
        <dsp:cNvSpPr/>
      </dsp:nvSpPr>
      <dsp:spPr>
        <a:xfrm>
          <a:off x="1566641" y="3159001"/>
          <a:ext cx="1373497" cy="892773"/>
        </a:xfrm>
        <a:prstGeom prst="roundRect">
          <a:avLst/>
        </a:prstGeom>
        <a:solidFill>
          <a:schemeClr val="accent6"/>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Final Performance</a:t>
          </a:r>
          <a:br>
            <a:rPr lang="en-US" sz="1200" kern="1200" dirty="0" smtClean="0"/>
          </a:br>
          <a:r>
            <a:rPr lang="en-US" sz="1200" i="0" kern="1200" dirty="0" smtClean="0">
              <a:latin typeface="Desyrel" pitchFamily="2" charset="0"/>
            </a:rPr>
            <a:t>By March 15</a:t>
          </a:r>
          <a:endParaRPr lang="en-US" sz="1200" i="0" kern="1200" dirty="0">
            <a:latin typeface="Desyrel" pitchFamily="2" charset="0"/>
          </a:endParaRPr>
        </a:p>
      </dsp:txBody>
      <dsp:txXfrm>
        <a:off x="1610223" y="3202583"/>
        <a:ext cx="1286333" cy="805609"/>
      </dsp:txXfrm>
    </dsp:sp>
    <dsp:sp modelId="{CF4DF74F-FA08-425C-BC68-A0199FB61741}">
      <dsp:nvSpPr>
        <dsp:cNvPr id="0" name=""/>
        <dsp:cNvSpPr/>
      </dsp:nvSpPr>
      <dsp:spPr>
        <a:xfrm>
          <a:off x="1971323" y="447323"/>
          <a:ext cx="4210753" cy="4210753"/>
        </a:xfrm>
        <a:custGeom>
          <a:avLst/>
          <a:gdLst/>
          <a:ahLst/>
          <a:cxnLst/>
          <a:rect l="0" t="0" r="0" b="0"/>
          <a:pathLst>
            <a:path>
              <a:moveTo>
                <a:pt x="32865" y="2475926"/>
              </a:moveTo>
              <a:arcTo wR="2105376" hR="2105376" stAng="101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37E8A4-7A22-4A71-9BD5-512F1080330F}">
      <dsp:nvSpPr>
        <dsp:cNvPr id="0" name=""/>
        <dsp:cNvSpPr/>
      </dsp:nvSpPr>
      <dsp:spPr>
        <a:xfrm>
          <a:off x="1566641" y="1053624"/>
          <a:ext cx="1373497" cy="892773"/>
        </a:xfrm>
        <a:prstGeom prst="roundRect">
          <a:avLst/>
        </a:prstGeom>
        <a:solidFill>
          <a:srgbClr val="D9541E"/>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Reflect and Plan</a:t>
          </a:r>
          <a:br>
            <a:rPr lang="en-US" sz="1200" kern="1200" dirty="0" smtClean="0"/>
          </a:br>
          <a:r>
            <a:rPr lang="en-US" sz="1200" kern="1200" dirty="0" smtClean="0">
              <a:latin typeface="Desyrel" pitchFamily="2" charset="0"/>
            </a:rPr>
            <a:t>March thru </a:t>
          </a:r>
          <a:br>
            <a:rPr lang="en-US" sz="1200" kern="1200" dirty="0" smtClean="0">
              <a:latin typeface="Desyrel" pitchFamily="2" charset="0"/>
            </a:rPr>
          </a:br>
          <a:r>
            <a:rPr lang="en-US" sz="1200" kern="1200" dirty="0" smtClean="0">
              <a:latin typeface="Desyrel" pitchFamily="2" charset="0"/>
            </a:rPr>
            <a:t>End-Year</a:t>
          </a:r>
          <a:endParaRPr lang="en-US" sz="1200" kern="1200" dirty="0">
            <a:latin typeface="Desyrel" pitchFamily="2" charset="0"/>
          </a:endParaRPr>
        </a:p>
      </dsp:txBody>
      <dsp:txXfrm>
        <a:off x="1610223" y="1097206"/>
        <a:ext cx="1286333" cy="805609"/>
      </dsp:txXfrm>
    </dsp:sp>
    <dsp:sp modelId="{B79CCA2A-60C8-4949-A5DD-BF501E902D78}">
      <dsp:nvSpPr>
        <dsp:cNvPr id="0" name=""/>
        <dsp:cNvSpPr/>
      </dsp:nvSpPr>
      <dsp:spPr>
        <a:xfrm>
          <a:off x="1971323" y="447323"/>
          <a:ext cx="4210753" cy="4210753"/>
        </a:xfrm>
        <a:custGeom>
          <a:avLst/>
          <a:gdLst/>
          <a:ahLst/>
          <a:cxnLst/>
          <a:rect l="0" t="0" r="0" b="0"/>
          <a:pathLst>
            <a:path>
              <a:moveTo>
                <a:pt x="765340" y="481519"/>
              </a:moveTo>
              <a:arcTo wR="2105376" hR="2105376" stAng="138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299E-B34B-4871-9C76-732392300DD8}">
      <dsp:nvSpPr>
        <dsp:cNvPr id="0" name=""/>
        <dsp:cNvSpPr/>
      </dsp:nvSpPr>
      <dsp:spPr>
        <a:xfrm>
          <a:off x="3389951" y="936"/>
          <a:ext cx="1373497" cy="89277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Identify Quality Indicators</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3433533" y="44518"/>
        <a:ext cx="1286333" cy="805609"/>
      </dsp:txXfrm>
    </dsp:sp>
    <dsp:sp modelId="{264EC84B-7715-4350-BF7C-ECE829AF3A85}">
      <dsp:nvSpPr>
        <dsp:cNvPr id="0" name=""/>
        <dsp:cNvSpPr/>
      </dsp:nvSpPr>
      <dsp:spPr>
        <a:xfrm>
          <a:off x="1971323" y="447323"/>
          <a:ext cx="4210753" cy="4210753"/>
        </a:xfrm>
        <a:custGeom>
          <a:avLst/>
          <a:gdLst/>
          <a:ahLst/>
          <a:cxnLst/>
          <a:rect l="0" t="0" r="0" b="0"/>
          <a:pathLst>
            <a:path>
              <a:moveTo>
                <a:pt x="2965328" y="183634"/>
              </a:moveTo>
              <a:arcTo wR="2105376" hR="2105376" stAng="176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02BE54-D5A5-4C87-B346-F4D2B66DFE93}">
      <dsp:nvSpPr>
        <dsp:cNvPr id="0" name=""/>
        <dsp:cNvSpPr/>
      </dsp:nvSpPr>
      <dsp:spPr>
        <a:xfrm>
          <a:off x="5213260" y="1053624"/>
          <a:ext cx="1373497" cy="892773"/>
        </a:xfrm>
        <a:prstGeom prst="roundRect">
          <a:avLst/>
        </a:prstGeom>
        <a:solidFill>
          <a:schemeClr val="bg1"/>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Baseline Performance</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5256842" y="1097206"/>
        <a:ext cx="1286333" cy="805609"/>
      </dsp:txXfrm>
    </dsp:sp>
    <dsp:sp modelId="{31AC3FEE-4522-4A31-AD7B-13FEC864C032}">
      <dsp:nvSpPr>
        <dsp:cNvPr id="0" name=""/>
        <dsp:cNvSpPr/>
      </dsp:nvSpPr>
      <dsp:spPr>
        <a:xfrm>
          <a:off x="1971323" y="447323"/>
          <a:ext cx="4210753" cy="4210753"/>
        </a:xfrm>
        <a:custGeom>
          <a:avLst/>
          <a:gdLst/>
          <a:ahLst/>
          <a:cxnLst/>
          <a:rect l="0" t="0" r="0" b="0"/>
          <a:pathLst>
            <a:path>
              <a:moveTo>
                <a:pt x="4177887" y="1734826"/>
              </a:moveTo>
              <a:arcTo wR="2105376" hR="2105376" stAng="209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01E4F4-0395-4EAD-8302-403E096A4F15}">
      <dsp:nvSpPr>
        <dsp:cNvPr id="0" name=""/>
        <dsp:cNvSpPr/>
      </dsp:nvSpPr>
      <dsp:spPr>
        <a:xfrm>
          <a:off x="5213260" y="3159001"/>
          <a:ext cx="1373497" cy="892773"/>
        </a:xfrm>
        <a:prstGeom prst="roundRect">
          <a:avLst/>
        </a:prstGeom>
        <a:solidFill>
          <a:schemeClr val="accent2">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Create Educator Growth Plan</a:t>
          </a:r>
          <a:br>
            <a:rPr lang="en-US" sz="1200" kern="1200" dirty="0" smtClean="0"/>
          </a:br>
          <a:r>
            <a:rPr lang="en-US" sz="1200" kern="1200" dirty="0" smtClean="0">
              <a:latin typeface="Desyrel" pitchFamily="2" charset="0"/>
            </a:rPr>
            <a:t>August-September</a:t>
          </a:r>
          <a:endParaRPr lang="en-US" sz="1200" kern="1200" dirty="0">
            <a:latin typeface="Desyrel" pitchFamily="2" charset="0"/>
          </a:endParaRPr>
        </a:p>
      </dsp:txBody>
      <dsp:txXfrm>
        <a:off x="5256842" y="3202583"/>
        <a:ext cx="1286333" cy="805609"/>
      </dsp:txXfrm>
    </dsp:sp>
    <dsp:sp modelId="{2B3729AD-C0D6-4D99-83E2-7BE805E35A9F}">
      <dsp:nvSpPr>
        <dsp:cNvPr id="0" name=""/>
        <dsp:cNvSpPr/>
      </dsp:nvSpPr>
      <dsp:spPr>
        <a:xfrm>
          <a:off x="1971323" y="447323"/>
          <a:ext cx="4210753" cy="4210753"/>
        </a:xfrm>
        <a:custGeom>
          <a:avLst/>
          <a:gdLst/>
          <a:ahLst/>
          <a:cxnLst/>
          <a:rect l="0" t="0" r="0" b="0"/>
          <a:pathLst>
            <a:path>
              <a:moveTo>
                <a:pt x="3445412" y="3729234"/>
              </a:moveTo>
              <a:arcTo wR="2105376" hR="2105376" stAng="30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9B9A54-C7E6-4815-A4C2-FBC7BC062D5C}">
      <dsp:nvSpPr>
        <dsp:cNvPr id="0" name=""/>
        <dsp:cNvSpPr/>
      </dsp:nvSpPr>
      <dsp:spPr>
        <a:xfrm>
          <a:off x="3389951" y="4211689"/>
          <a:ext cx="1373497" cy="892773"/>
        </a:xfrm>
        <a:prstGeom prst="roundRect">
          <a:avLst/>
        </a:prstGeom>
        <a:solidFill>
          <a:schemeClr val="accent4">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Apply Plan </a:t>
          </a:r>
          <a:br>
            <a:rPr lang="en-US" sz="1200" kern="1200" dirty="0" smtClean="0"/>
          </a:br>
          <a:r>
            <a:rPr lang="en-US" sz="1200" kern="1200" dirty="0" smtClean="0"/>
            <a:t>and Receive Feedback</a:t>
          </a:r>
          <a:br>
            <a:rPr lang="en-US" sz="1200" kern="1200" dirty="0" smtClean="0"/>
          </a:br>
          <a:r>
            <a:rPr lang="en-US" sz="1200" kern="1200" dirty="0" smtClean="0">
              <a:latin typeface="Desyrel" pitchFamily="2" charset="0"/>
            </a:rPr>
            <a:t>October-February</a:t>
          </a:r>
          <a:endParaRPr lang="en-US" sz="1200" kern="1200" dirty="0">
            <a:latin typeface="Desyrel" pitchFamily="2" charset="0"/>
          </a:endParaRPr>
        </a:p>
      </dsp:txBody>
      <dsp:txXfrm>
        <a:off x="3433533" y="4255271"/>
        <a:ext cx="1286333" cy="805609"/>
      </dsp:txXfrm>
    </dsp:sp>
    <dsp:sp modelId="{E61034D9-675A-428D-A606-FA5F3654569E}">
      <dsp:nvSpPr>
        <dsp:cNvPr id="0" name=""/>
        <dsp:cNvSpPr/>
      </dsp:nvSpPr>
      <dsp:spPr>
        <a:xfrm>
          <a:off x="1971323" y="447323"/>
          <a:ext cx="4210753" cy="4210753"/>
        </a:xfrm>
        <a:custGeom>
          <a:avLst/>
          <a:gdLst/>
          <a:ahLst/>
          <a:cxnLst/>
          <a:rect l="0" t="0" r="0" b="0"/>
          <a:pathLst>
            <a:path>
              <a:moveTo>
                <a:pt x="1245424" y="4027118"/>
              </a:moveTo>
              <a:arcTo wR="2105376" hR="2105376" stAng="68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1096F4-AAAD-41F1-A28F-DBF6651F0F04}">
      <dsp:nvSpPr>
        <dsp:cNvPr id="0" name=""/>
        <dsp:cNvSpPr/>
      </dsp:nvSpPr>
      <dsp:spPr>
        <a:xfrm>
          <a:off x="1566641" y="3159001"/>
          <a:ext cx="1373497" cy="892773"/>
        </a:xfrm>
        <a:prstGeom prst="roundRect">
          <a:avLst/>
        </a:prstGeom>
        <a:solidFill>
          <a:schemeClr val="accent6"/>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Final Performance</a:t>
          </a:r>
          <a:br>
            <a:rPr lang="en-US" sz="1200" kern="1200" dirty="0" smtClean="0"/>
          </a:br>
          <a:r>
            <a:rPr lang="en-US" sz="1200" i="0" kern="1200" dirty="0" smtClean="0">
              <a:latin typeface="Desyrel" pitchFamily="2" charset="0"/>
            </a:rPr>
            <a:t>By March 15</a:t>
          </a:r>
          <a:endParaRPr lang="en-US" sz="1200" i="0" kern="1200" dirty="0">
            <a:latin typeface="Desyrel" pitchFamily="2" charset="0"/>
          </a:endParaRPr>
        </a:p>
      </dsp:txBody>
      <dsp:txXfrm>
        <a:off x="1610223" y="3202583"/>
        <a:ext cx="1286333" cy="805609"/>
      </dsp:txXfrm>
    </dsp:sp>
    <dsp:sp modelId="{CF4DF74F-FA08-425C-BC68-A0199FB61741}">
      <dsp:nvSpPr>
        <dsp:cNvPr id="0" name=""/>
        <dsp:cNvSpPr/>
      </dsp:nvSpPr>
      <dsp:spPr>
        <a:xfrm>
          <a:off x="1971323" y="447323"/>
          <a:ext cx="4210753" cy="4210753"/>
        </a:xfrm>
        <a:custGeom>
          <a:avLst/>
          <a:gdLst/>
          <a:ahLst/>
          <a:cxnLst/>
          <a:rect l="0" t="0" r="0" b="0"/>
          <a:pathLst>
            <a:path>
              <a:moveTo>
                <a:pt x="32865" y="2475926"/>
              </a:moveTo>
              <a:arcTo wR="2105376" hR="2105376" stAng="101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37E8A4-7A22-4A71-9BD5-512F1080330F}">
      <dsp:nvSpPr>
        <dsp:cNvPr id="0" name=""/>
        <dsp:cNvSpPr/>
      </dsp:nvSpPr>
      <dsp:spPr>
        <a:xfrm>
          <a:off x="1566641" y="1053624"/>
          <a:ext cx="1373497" cy="892773"/>
        </a:xfrm>
        <a:prstGeom prst="roundRect">
          <a:avLst/>
        </a:prstGeom>
        <a:solidFill>
          <a:srgbClr val="D9541E"/>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Reflect and Plan</a:t>
          </a:r>
          <a:br>
            <a:rPr lang="en-US" sz="1200" kern="1200" dirty="0" smtClean="0"/>
          </a:br>
          <a:r>
            <a:rPr lang="en-US" sz="1200" kern="1200" dirty="0" smtClean="0">
              <a:latin typeface="Desyrel" pitchFamily="2" charset="0"/>
            </a:rPr>
            <a:t>March thru </a:t>
          </a:r>
          <a:br>
            <a:rPr lang="en-US" sz="1200" kern="1200" dirty="0" smtClean="0">
              <a:latin typeface="Desyrel" pitchFamily="2" charset="0"/>
            </a:rPr>
          </a:br>
          <a:r>
            <a:rPr lang="en-US" sz="1200" kern="1200" dirty="0" smtClean="0">
              <a:latin typeface="Desyrel" pitchFamily="2" charset="0"/>
            </a:rPr>
            <a:t>End-Year</a:t>
          </a:r>
          <a:endParaRPr lang="en-US" sz="1200" kern="1200" dirty="0">
            <a:latin typeface="Desyrel" pitchFamily="2" charset="0"/>
          </a:endParaRPr>
        </a:p>
      </dsp:txBody>
      <dsp:txXfrm>
        <a:off x="1610223" y="1097206"/>
        <a:ext cx="1286333" cy="805609"/>
      </dsp:txXfrm>
    </dsp:sp>
    <dsp:sp modelId="{B79CCA2A-60C8-4949-A5DD-BF501E902D78}">
      <dsp:nvSpPr>
        <dsp:cNvPr id="0" name=""/>
        <dsp:cNvSpPr/>
      </dsp:nvSpPr>
      <dsp:spPr>
        <a:xfrm>
          <a:off x="1971323" y="447323"/>
          <a:ext cx="4210753" cy="4210753"/>
        </a:xfrm>
        <a:custGeom>
          <a:avLst/>
          <a:gdLst/>
          <a:ahLst/>
          <a:cxnLst/>
          <a:rect l="0" t="0" r="0" b="0"/>
          <a:pathLst>
            <a:path>
              <a:moveTo>
                <a:pt x="765340" y="481519"/>
              </a:moveTo>
              <a:arcTo wR="2105376" hR="2105376" stAng="138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299E-B34B-4871-9C76-732392300DD8}">
      <dsp:nvSpPr>
        <dsp:cNvPr id="0" name=""/>
        <dsp:cNvSpPr/>
      </dsp:nvSpPr>
      <dsp:spPr>
        <a:xfrm>
          <a:off x="3389951" y="936"/>
          <a:ext cx="1373497" cy="89277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Identify Quality Indicators</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3433533" y="44518"/>
        <a:ext cx="1286333" cy="805609"/>
      </dsp:txXfrm>
    </dsp:sp>
    <dsp:sp modelId="{264EC84B-7715-4350-BF7C-ECE829AF3A85}">
      <dsp:nvSpPr>
        <dsp:cNvPr id="0" name=""/>
        <dsp:cNvSpPr/>
      </dsp:nvSpPr>
      <dsp:spPr>
        <a:xfrm>
          <a:off x="1971323" y="447323"/>
          <a:ext cx="4210753" cy="4210753"/>
        </a:xfrm>
        <a:custGeom>
          <a:avLst/>
          <a:gdLst/>
          <a:ahLst/>
          <a:cxnLst/>
          <a:rect l="0" t="0" r="0" b="0"/>
          <a:pathLst>
            <a:path>
              <a:moveTo>
                <a:pt x="2965328" y="183634"/>
              </a:moveTo>
              <a:arcTo wR="2105376" hR="2105376" stAng="176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02BE54-D5A5-4C87-B346-F4D2B66DFE93}">
      <dsp:nvSpPr>
        <dsp:cNvPr id="0" name=""/>
        <dsp:cNvSpPr/>
      </dsp:nvSpPr>
      <dsp:spPr>
        <a:xfrm>
          <a:off x="5213260" y="1053624"/>
          <a:ext cx="1373497" cy="892773"/>
        </a:xfrm>
        <a:prstGeom prst="roundRect">
          <a:avLst/>
        </a:prstGeom>
        <a:solidFill>
          <a:schemeClr val="bg1"/>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Baseline Performance</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5256842" y="1097206"/>
        <a:ext cx="1286333" cy="805609"/>
      </dsp:txXfrm>
    </dsp:sp>
    <dsp:sp modelId="{31AC3FEE-4522-4A31-AD7B-13FEC864C032}">
      <dsp:nvSpPr>
        <dsp:cNvPr id="0" name=""/>
        <dsp:cNvSpPr/>
      </dsp:nvSpPr>
      <dsp:spPr>
        <a:xfrm>
          <a:off x="1971323" y="447323"/>
          <a:ext cx="4210753" cy="4210753"/>
        </a:xfrm>
        <a:custGeom>
          <a:avLst/>
          <a:gdLst/>
          <a:ahLst/>
          <a:cxnLst/>
          <a:rect l="0" t="0" r="0" b="0"/>
          <a:pathLst>
            <a:path>
              <a:moveTo>
                <a:pt x="4177887" y="1734826"/>
              </a:moveTo>
              <a:arcTo wR="2105376" hR="2105376" stAng="209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01E4F4-0395-4EAD-8302-403E096A4F15}">
      <dsp:nvSpPr>
        <dsp:cNvPr id="0" name=""/>
        <dsp:cNvSpPr/>
      </dsp:nvSpPr>
      <dsp:spPr>
        <a:xfrm>
          <a:off x="5213260" y="3159001"/>
          <a:ext cx="1373497" cy="892773"/>
        </a:xfrm>
        <a:prstGeom prst="roundRect">
          <a:avLst/>
        </a:prstGeom>
        <a:solidFill>
          <a:schemeClr val="accent2">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Create Educator Growth Plan</a:t>
          </a:r>
          <a:br>
            <a:rPr lang="en-US" sz="1200" kern="1200" dirty="0" smtClean="0"/>
          </a:br>
          <a:r>
            <a:rPr lang="en-US" sz="1200" kern="1200" dirty="0" smtClean="0">
              <a:latin typeface="Desyrel" pitchFamily="2" charset="0"/>
            </a:rPr>
            <a:t>August-September</a:t>
          </a:r>
          <a:endParaRPr lang="en-US" sz="1200" kern="1200" dirty="0">
            <a:latin typeface="Desyrel" pitchFamily="2" charset="0"/>
          </a:endParaRPr>
        </a:p>
      </dsp:txBody>
      <dsp:txXfrm>
        <a:off x="5256842" y="3202583"/>
        <a:ext cx="1286333" cy="805609"/>
      </dsp:txXfrm>
    </dsp:sp>
    <dsp:sp modelId="{2B3729AD-C0D6-4D99-83E2-7BE805E35A9F}">
      <dsp:nvSpPr>
        <dsp:cNvPr id="0" name=""/>
        <dsp:cNvSpPr/>
      </dsp:nvSpPr>
      <dsp:spPr>
        <a:xfrm>
          <a:off x="1971323" y="447323"/>
          <a:ext cx="4210753" cy="4210753"/>
        </a:xfrm>
        <a:custGeom>
          <a:avLst/>
          <a:gdLst/>
          <a:ahLst/>
          <a:cxnLst/>
          <a:rect l="0" t="0" r="0" b="0"/>
          <a:pathLst>
            <a:path>
              <a:moveTo>
                <a:pt x="3445412" y="3729234"/>
              </a:moveTo>
              <a:arcTo wR="2105376" hR="2105376" stAng="30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9B9A54-C7E6-4815-A4C2-FBC7BC062D5C}">
      <dsp:nvSpPr>
        <dsp:cNvPr id="0" name=""/>
        <dsp:cNvSpPr/>
      </dsp:nvSpPr>
      <dsp:spPr>
        <a:xfrm>
          <a:off x="3389951" y="4211689"/>
          <a:ext cx="1373497" cy="892773"/>
        </a:xfrm>
        <a:prstGeom prst="roundRect">
          <a:avLst/>
        </a:prstGeom>
        <a:solidFill>
          <a:schemeClr val="accent4">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Apply Plan </a:t>
          </a:r>
          <a:br>
            <a:rPr lang="en-US" sz="1200" kern="1200" dirty="0" smtClean="0"/>
          </a:br>
          <a:r>
            <a:rPr lang="en-US" sz="1200" kern="1200" dirty="0" smtClean="0"/>
            <a:t>and Receive Feedback</a:t>
          </a:r>
          <a:br>
            <a:rPr lang="en-US" sz="1200" kern="1200" dirty="0" smtClean="0"/>
          </a:br>
          <a:r>
            <a:rPr lang="en-US" sz="1200" kern="1200" dirty="0" smtClean="0">
              <a:latin typeface="Desyrel" pitchFamily="2" charset="0"/>
            </a:rPr>
            <a:t>October-February</a:t>
          </a:r>
          <a:endParaRPr lang="en-US" sz="1200" kern="1200" dirty="0">
            <a:latin typeface="Desyrel" pitchFamily="2" charset="0"/>
          </a:endParaRPr>
        </a:p>
      </dsp:txBody>
      <dsp:txXfrm>
        <a:off x="3433533" y="4255271"/>
        <a:ext cx="1286333" cy="805609"/>
      </dsp:txXfrm>
    </dsp:sp>
    <dsp:sp modelId="{E61034D9-675A-428D-A606-FA5F3654569E}">
      <dsp:nvSpPr>
        <dsp:cNvPr id="0" name=""/>
        <dsp:cNvSpPr/>
      </dsp:nvSpPr>
      <dsp:spPr>
        <a:xfrm>
          <a:off x="1971323" y="447323"/>
          <a:ext cx="4210753" cy="4210753"/>
        </a:xfrm>
        <a:custGeom>
          <a:avLst/>
          <a:gdLst/>
          <a:ahLst/>
          <a:cxnLst/>
          <a:rect l="0" t="0" r="0" b="0"/>
          <a:pathLst>
            <a:path>
              <a:moveTo>
                <a:pt x="1245424" y="4027118"/>
              </a:moveTo>
              <a:arcTo wR="2105376" hR="2105376" stAng="68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1096F4-AAAD-41F1-A28F-DBF6651F0F04}">
      <dsp:nvSpPr>
        <dsp:cNvPr id="0" name=""/>
        <dsp:cNvSpPr/>
      </dsp:nvSpPr>
      <dsp:spPr>
        <a:xfrm>
          <a:off x="1566641" y="3159001"/>
          <a:ext cx="1373497" cy="892773"/>
        </a:xfrm>
        <a:prstGeom prst="roundRect">
          <a:avLst/>
        </a:prstGeom>
        <a:solidFill>
          <a:schemeClr val="accent6"/>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Final Performance</a:t>
          </a:r>
          <a:br>
            <a:rPr lang="en-US" sz="1200" kern="1200" dirty="0" smtClean="0"/>
          </a:br>
          <a:r>
            <a:rPr lang="en-US" sz="1200" i="0" kern="1200" dirty="0" smtClean="0">
              <a:latin typeface="Desyrel" pitchFamily="2" charset="0"/>
            </a:rPr>
            <a:t>By March 15</a:t>
          </a:r>
          <a:endParaRPr lang="en-US" sz="1200" i="0" kern="1200" dirty="0">
            <a:latin typeface="Desyrel" pitchFamily="2" charset="0"/>
          </a:endParaRPr>
        </a:p>
      </dsp:txBody>
      <dsp:txXfrm>
        <a:off x="1610223" y="3202583"/>
        <a:ext cx="1286333" cy="805609"/>
      </dsp:txXfrm>
    </dsp:sp>
    <dsp:sp modelId="{CF4DF74F-FA08-425C-BC68-A0199FB61741}">
      <dsp:nvSpPr>
        <dsp:cNvPr id="0" name=""/>
        <dsp:cNvSpPr/>
      </dsp:nvSpPr>
      <dsp:spPr>
        <a:xfrm>
          <a:off x="1971323" y="447323"/>
          <a:ext cx="4210753" cy="4210753"/>
        </a:xfrm>
        <a:custGeom>
          <a:avLst/>
          <a:gdLst/>
          <a:ahLst/>
          <a:cxnLst/>
          <a:rect l="0" t="0" r="0" b="0"/>
          <a:pathLst>
            <a:path>
              <a:moveTo>
                <a:pt x="32865" y="2475926"/>
              </a:moveTo>
              <a:arcTo wR="2105376" hR="2105376" stAng="101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37E8A4-7A22-4A71-9BD5-512F1080330F}">
      <dsp:nvSpPr>
        <dsp:cNvPr id="0" name=""/>
        <dsp:cNvSpPr/>
      </dsp:nvSpPr>
      <dsp:spPr>
        <a:xfrm>
          <a:off x="1566641" y="1053624"/>
          <a:ext cx="1373497" cy="892773"/>
        </a:xfrm>
        <a:prstGeom prst="roundRect">
          <a:avLst/>
        </a:prstGeom>
        <a:solidFill>
          <a:srgbClr val="D9541E"/>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Reflect and Plan</a:t>
          </a:r>
          <a:br>
            <a:rPr lang="en-US" sz="1200" kern="1200" dirty="0" smtClean="0"/>
          </a:br>
          <a:r>
            <a:rPr lang="en-US" sz="1200" kern="1200" dirty="0" smtClean="0">
              <a:latin typeface="Desyrel" pitchFamily="2" charset="0"/>
            </a:rPr>
            <a:t>March thru </a:t>
          </a:r>
          <a:br>
            <a:rPr lang="en-US" sz="1200" kern="1200" dirty="0" smtClean="0">
              <a:latin typeface="Desyrel" pitchFamily="2" charset="0"/>
            </a:rPr>
          </a:br>
          <a:r>
            <a:rPr lang="en-US" sz="1200" kern="1200" dirty="0" smtClean="0">
              <a:latin typeface="Desyrel" pitchFamily="2" charset="0"/>
            </a:rPr>
            <a:t>End-Year</a:t>
          </a:r>
          <a:endParaRPr lang="en-US" sz="1200" kern="1200" dirty="0">
            <a:latin typeface="Desyrel" pitchFamily="2" charset="0"/>
          </a:endParaRPr>
        </a:p>
      </dsp:txBody>
      <dsp:txXfrm>
        <a:off x="1610223" y="1097206"/>
        <a:ext cx="1286333" cy="805609"/>
      </dsp:txXfrm>
    </dsp:sp>
    <dsp:sp modelId="{B79CCA2A-60C8-4949-A5DD-BF501E902D78}">
      <dsp:nvSpPr>
        <dsp:cNvPr id="0" name=""/>
        <dsp:cNvSpPr/>
      </dsp:nvSpPr>
      <dsp:spPr>
        <a:xfrm>
          <a:off x="1971323" y="447323"/>
          <a:ext cx="4210753" cy="4210753"/>
        </a:xfrm>
        <a:custGeom>
          <a:avLst/>
          <a:gdLst/>
          <a:ahLst/>
          <a:cxnLst/>
          <a:rect l="0" t="0" r="0" b="0"/>
          <a:pathLst>
            <a:path>
              <a:moveTo>
                <a:pt x="765340" y="481519"/>
              </a:moveTo>
              <a:arcTo wR="2105376" hR="2105376" stAng="138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299E-B34B-4871-9C76-732392300DD8}">
      <dsp:nvSpPr>
        <dsp:cNvPr id="0" name=""/>
        <dsp:cNvSpPr/>
      </dsp:nvSpPr>
      <dsp:spPr>
        <a:xfrm>
          <a:off x="3389951" y="936"/>
          <a:ext cx="1373497" cy="89277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Identify Quality Indicators</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3433533" y="44518"/>
        <a:ext cx="1286333" cy="805609"/>
      </dsp:txXfrm>
    </dsp:sp>
    <dsp:sp modelId="{264EC84B-7715-4350-BF7C-ECE829AF3A85}">
      <dsp:nvSpPr>
        <dsp:cNvPr id="0" name=""/>
        <dsp:cNvSpPr/>
      </dsp:nvSpPr>
      <dsp:spPr>
        <a:xfrm>
          <a:off x="1971323" y="447323"/>
          <a:ext cx="4210753" cy="4210753"/>
        </a:xfrm>
        <a:custGeom>
          <a:avLst/>
          <a:gdLst/>
          <a:ahLst/>
          <a:cxnLst/>
          <a:rect l="0" t="0" r="0" b="0"/>
          <a:pathLst>
            <a:path>
              <a:moveTo>
                <a:pt x="2965328" y="183634"/>
              </a:moveTo>
              <a:arcTo wR="2105376" hR="2105376" stAng="176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02BE54-D5A5-4C87-B346-F4D2B66DFE93}">
      <dsp:nvSpPr>
        <dsp:cNvPr id="0" name=""/>
        <dsp:cNvSpPr/>
      </dsp:nvSpPr>
      <dsp:spPr>
        <a:xfrm>
          <a:off x="5213260" y="1053624"/>
          <a:ext cx="1373497" cy="892773"/>
        </a:xfrm>
        <a:prstGeom prst="roundRect">
          <a:avLst/>
        </a:prstGeom>
        <a:solidFill>
          <a:schemeClr val="bg1"/>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Baseline Performance</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5256842" y="1097206"/>
        <a:ext cx="1286333" cy="805609"/>
      </dsp:txXfrm>
    </dsp:sp>
    <dsp:sp modelId="{31AC3FEE-4522-4A31-AD7B-13FEC864C032}">
      <dsp:nvSpPr>
        <dsp:cNvPr id="0" name=""/>
        <dsp:cNvSpPr/>
      </dsp:nvSpPr>
      <dsp:spPr>
        <a:xfrm>
          <a:off x="1971323" y="447323"/>
          <a:ext cx="4210753" cy="4210753"/>
        </a:xfrm>
        <a:custGeom>
          <a:avLst/>
          <a:gdLst/>
          <a:ahLst/>
          <a:cxnLst/>
          <a:rect l="0" t="0" r="0" b="0"/>
          <a:pathLst>
            <a:path>
              <a:moveTo>
                <a:pt x="4177887" y="1734826"/>
              </a:moveTo>
              <a:arcTo wR="2105376" hR="2105376" stAng="209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01E4F4-0395-4EAD-8302-403E096A4F15}">
      <dsp:nvSpPr>
        <dsp:cNvPr id="0" name=""/>
        <dsp:cNvSpPr/>
      </dsp:nvSpPr>
      <dsp:spPr>
        <a:xfrm>
          <a:off x="5213260" y="3159001"/>
          <a:ext cx="1373497" cy="892773"/>
        </a:xfrm>
        <a:prstGeom prst="roundRect">
          <a:avLst/>
        </a:prstGeom>
        <a:solidFill>
          <a:schemeClr val="accent2">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Create Educator Growth Plan</a:t>
          </a:r>
          <a:br>
            <a:rPr lang="en-US" sz="1200" kern="1200" dirty="0" smtClean="0"/>
          </a:br>
          <a:r>
            <a:rPr lang="en-US" sz="1200" kern="1200" dirty="0" smtClean="0">
              <a:latin typeface="Desyrel" pitchFamily="2" charset="0"/>
            </a:rPr>
            <a:t>August-September</a:t>
          </a:r>
          <a:endParaRPr lang="en-US" sz="1200" kern="1200" dirty="0">
            <a:latin typeface="Desyrel" pitchFamily="2" charset="0"/>
          </a:endParaRPr>
        </a:p>
      </dsp:txBody>
      <dsp:txXfrm>
        <a:off x="5256842" y="3202583"/>
        <a:ext cx="1286333" cy="805609"/>
      </dsp:txXfrm>
    </dsp:sp>
    <dsp:sp modelId="{2B3729AD-C0D6-4D99-83E2-7BE805E35A9F}">
      <dsp:nvSpPr>
        <dsp:cNvPr id="0" name=""/>
        <dsp:cNvSpPr/>
      </dsp:nvSpPr>
      <dsp:spPr>
        <a:xfrm>
          <a:off x="1971323" y="447323"/>
          <a:ext cx="4210753" cy="4210753"/>
        </a:xfrm>
        <a:custGeom>
          <a:avLst/>
          <a:gdLst/>
          <a:ahLst/>
          <a:cxnLst/>
          <a:rect l="0" t="0" r="0" b="0"/>
          <a:pathLst>
            <a:path>
              <a:moveTo>
                <a:pt x="3445412" y="3729234"/>
              </a:moveTo>
              <a:arcTo wR="2105376" hR="2105376" stAng="30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9B9A54-C7E6-4815-A4C2-FBC7BC062D5C}">
      <dsp:nvSpPr>
        <dsp:cNvPr id="0" name=""/>
        <dsp:cNvSpPr/>
      </dsp:nvSpPr>
      <dsp:spPr>
        <a:xfrm>
          <a:off x="3389951" y="4211689"/>
          <a:ext cx="1373497" cy="892773"/>
        </a:xfrm>
        <a:prstGeom prst="roundRect">
          <a:avLst/>
        </a:prstGeom>
        <a:solidFill>
          <a:schemeClr val="accent4">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Apply Plan </a:t>
          </a:r>
          <a:br>
            <a:rPr lang="en-US" sz="1200" kern="1200" dirty="0" smtClean="0"/>
          </a:br>
          <a:r>
            <a:rPr lang="en-US" sz="1200" kern="1200" dirty="0" smtClean="0"/>
            <a:t>and Receive Feedback</a:t>
          </a:r>
          <a:br>
            <a:rPr lang="en-US" sz="1200" kern="1200" dirty="0" smtClean="0"/>
          </a:br>
          <a:r>
            <a:rPr lang="en-US" sz="1200" kern="1200" dirty="0" smtClean="0">
              <a:latin typeface="Desyrel" pitchFamily="2" charset="0"/>
            </a:rPr>
            <a:t>October-February</a:t>
          </a:r>
          <a:endParaRPr lang="en-US" sz="1200" kern="1200" dirty="0">
            <a:latin typeface="Desyrel" pitchFamily="2" charset="0"/>
          </a:endParaRPr>
        </a:p>
      </dsp:txBody>
      <dsp:txXfrm>
        <a:off x="3433533" y="4255271"/>
        <a:ext cx="1286333" cy="805609"/>
      </dsp:txXfrm>
    </dsp:sp>
    <dsp:sp modelId="{E61034D9-675A-428D-A606-FA5F3654569E}">
      <dsp:nvSpPr>
        <dsp:cNvPr id="0" name=""/>
        <dsp:cNvSpPr/>
      </dsp:nvSpPr>
      <dsp:spPr>
        <a:xfrm>
          <a:off x="1971323" y="447323"/>
          <a:ext cx="4210753" cy="4210753"/>
        </a:xfrm>
        <a:custGeom>
          <a:avLst/>
          <a:gdLst/>
          <a:ahLst/>
          <a:cxnLst/>
          <a:rect l="0" t="0" r="0" b="0"/>
          <a:pathLst>
            <a:path>
              <a:moveTo>
                <a:pt x="1245424" y="4027118"/>
              </a:moveTo>
              <a:arcTo wR="2105376" hR="2105376" stAng="68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1096F4-AAAD-41F1-A28F-DBF6651F0F04}">
      <dsp:nvSpPr>
        <dsp:cNvPr id="0" name=""/>
        <dsp:cNvSpPr/>
      </dsp:nvSpPr>
      <dsp:spPr>
        <a:xfrm>
          <a:off x="1566641" y="3159001"/>
          <a:ext cx="1373497" cy="892773"/>
        </a:xfrm>
        <a:prstGeom prst="roundRect">
          <a:avLst/>
        </a:prstGeom>
        <a:solidFill>
          <a:schemeClr val="accent6"/>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Final Performance</a:t>
          </a:r>
          <a:br>
            <a:rPr lang="en-US" sz="1200" kern="1200" dirty="0" smtClean="0"/>
          </a:br>
          <a:r>
            <a:rPr lang="en-US" sz="1200" i="0" kern="1200" dirty="0" smtClean="0">
              <a:latin typeface="Desyrel" pitchFamily="2" charset="0"/>
            </a:rPr>
            <a:t>By March 15</a:t>
          </a:r>
          <a:endParaRPr lang="en-US" sz="1200" i="0" kern="1200" dirty="0">
            <a:latin typeface="Desyrel" pitchFamily="2" charset="0"/>
          </a:endParaRPr>
        </a:p>
      </dsp:txBody>
      <dsp:txXfrm>
        <a:off x="1610223" y="3202583"/>
        <a:ext cx="1286333" cy="805609"/>
      </dsp:txXfrm>
    </dsp:sp>
    <dsp:sp modelId="{CF4DF74F-FA08-425C-BC68-A0199FB61741}">
      <dsp:nvSpPr>
        <dsp:cNvPr id="0" name=""/>
        <dsp:cNvSpPr/>
      </dsp:nvSpPr>
      <dsp:spPr>
        <a:xfrm>
          <a:off x="1971323" y="447323"/>
          <a:ext cx="4210753" cy="4210753"/>
        </a:xfrm>
        <a:custGeom>
          <a:avLst/>
          <a:gdLst/>
          <a:ahLst/>
          <a:cxnLst/>
          <a:rect l="0" t="0" r="0" b="0"/>
          <a:pathLst>
            <a:path>
              <a:moveTo>
                <a:pt x="32865" y="2475926"/>
              </a:moveTo>
              <a:arcTo wR="2105376" hR="2105376" stAng="101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37E8A4-7A22-4A71-9BD5-512F1080330F}">
      <dsp:nvSpPr>
        <dsp:cNvPr id="0" name=""/>
        <dsp:cNvSpPr/>
      </dsp:nvSpPr>
      <dsp:spPr>
        <a:xfrm>
          <a:off x="1566641" y="1053624"/>
          <a:ext cx="1373497" cy="892773"/>
        </a:xfrm>
        <a:prstGeom prst="roundRect">
          <a:avLst/>
        </a:prstGeom>
        <a:solidFill>
          <a:srgbClr val="D9541E"/>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Reflect and Plan</a:t>
          </a:r>
          <a:br>
            <a:rPr lang="en-US" sz="1200" kern="1200" dirty="0" smtClean="0"/>
          </a:br>
          <a:r>
            <a:rPr lang="en-US" sz="1200" kern="1200" dirty="0" smtClean="0">
              <a:latin typeface="Desyrel" pitchFamily="2" charset="0"/>
            </a:rPr>
            <a:t>March thru </a:t>
          </a:r>
          <a:br>
            <a:rPr lang="en-US" sz="1200" kern="1200" dirty="0" smtClean="0">
              <a:latin typeface="Desyrel" pitchFamily="2" charset="0"/>
            </a:rPr>
          </a:br>
          <a:r>
            <a:rPr lang="en-US" sz="1200" kern="1200" dirty="0" smtClean="0">
              <a:latin typeface="Desyrel" pitchFamily="2" charset="0"/>
            </a:rPr>
            <a:t>End-Year</a:t>
          </a:r>
          <a:endParaRPr lang="en-US" sz="1200" kern="1200" dirty="0">
            <a:latin typeface="Desyrel" pitchFamily="2" charset="0"/>
          </a:endParaRPr>
        </a:p>
      </dsp:txBody>
      <dsp:txXfrm>
        <a:off x="1610223" y="1097206"/>
        <a:ext cx="1286333" cy="805609"/>
      </dsp:txXfrm>
    </dsp:sp>
    <dsp:sp modelId="{B79CCA2A-60C8-4949-A5DD-BF501E902D78}">
      <dsp:nvSpPr>
        <dsp:cNvPr id="0" name=""/>
        <dsp:cNvSpPr/>
      </dsp:nvSpPr>
      <dsp:spPr>
        <a:xfrm>
          <a:off x="1971323" y="447323"/>
          <a:ext cx="4210753" cy="4210753"/>
        </a:xfrm>
        <a:custGeom>
          <a:avLst/>
          <a:gdLst/>
          <a:ahLst/>
          <a:cxnLst/>
          <a:rect l="0" t="0" r="0" b="0"/>
          <a:pathLst>
            <a:path>
              <a:moveTo>
                <a:pt x="765340" y="481519"/>
              </a:moveTo>
              <a:arcTo wR="2105376" hR="2105376" stAng="138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299E-B34B-4871-9C76-732392300DD8}">
      <dsp:nvSpPr>
        <dsp:cNvPr id="0" name=""/>
        <dsp:cNvSpPr/>
      </dsp:nvSpPr>
      <dsp:spPr>
        <a:xfrm>
          <a:off x="3389951" y="936"/>
          <a:ext cx="1373497" cy="89277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Identify Quality Indicators</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3433533" y="44518"/>
        <a:ext cx="1286333" cy="805609"/>
      </dsp:txXfrm>
    </dsp:sp>
    <dsp:sp modelId="{264EC84B-7715-4350-BF7C-ECE829AF3A85}">
      <dsp:nvSpPr>
        <dsp:cNvPr id="0" name=""/>
        <dsp:cNvSpPr/>
      </dsp:nvSpPr>
      <dsp:spPr>
        <a:xfrm>
          <a:off x="1971323" y="447323"/>
          <a:ext cx="4210753" cy="4210753"/>
        </a:xfrm>
        <a:custGeom>
          <a:avLst/>
          <a:gdLst/>
          <a:ahLst/>
          <a:cxnLst/>
          <a:rect l="0" t="0" r="0" b="0"/>
          <a:pathLst>
            <a:path>
              <a:moveTo>
                <a:pt x="2965328" y="183634"/>
              </a:moveTo>
              <a:arcTo wR="2105376" hR="2105376" stAng="176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02BE54-D5A5-4C87-B346-F4D2B66DFE93}">
      <dsp:nvSpPr>
        <dsp:cNvPr id="0" name=""/>
        <dsp:cNvSpPr/>
      </dsp:nvSpPr>
      <dsp:spPr>
        <a:xfrm>
          <a:off x="5213260" y="1053624"/>
          <a:ext cx="1373497" cy="892773"/>
        </a:xfrm>
        <a:prstGeom prst="roundRect">
          <a:avLst/>
        </a:prstGeom>
        <a:solidFill>
          <a:schemeClr val="bg1"/>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Baseline Performance</a:t>
          </a:r>
          <a:br>
            <a:rPr lang="en-US" sz="1200" kern="1200" dirty="0" smtClean="0"/>
          </a:br>
          <a:r>
            <a:rPr lang="en-US" sz="1200" kern="1200" dirty="0" smtClean="0">
              <a:latin typeface="Desyrel" pitchFamily="2" charset="0"/>
            </a:rPr>
            <a:t>End-Year/</a:t>
          </a:r>
          <a:br>
            <a:rPr lang="en-US" sz="1200" kern="1200" dirty="0" smtClean="0">
              <a:latin typeface="Desyrel" pitchFamily="2" charset="0"/>
            </a:rPr>
          </a:br>
          <a:r>
            <a:rPr lang="en-US" sz="1200" kern="1200" dirty="0" smtClean="0">
              <a:latin typeface="Desyrel" pitchFamily="2" charset="0"/>
            </a:rPr>
            <a:t>Begin-Year</a:t>
          </a:r>
          <a:endParaRPr lang="en-US" sz="1200" kern="1200" dirty="0">
            <a:latin typeface="Desyrel" pitchFamily="2" charset="0"/>
          </a:endParaRPr>
        </a:p>
      </dsp:txBody>
      <dsp:txXfrm>
        <a:off x="5256842" y="1097206"/>
        <a:ext cx="1286333" cy="805609"/>
      </dsp:txXfrm>
    </dsp:sp>
    <dsp:sp modelId="{31AC3FEE-4522-4A31-AD7B-13FEC864C032}">
      <dsp:nvSpPr>
        <dsp:cNvPr id="0" name=""/>
        <dsp:cNvSpPr/>
      </dsp:nvSpPr>
      <dsp:spPr>
        <a:xfrm>
          <a:off x="1971323" y="447323"/>
          <a:ext cx="4210753" cy="4210753"/>
        </a:xfrm>
        <a:custGeom>
          <a:avLst/>
          <a:gdLst/>
          <a:ahLst/>
          <a:cxnLst/>
          <a:rect l="0" t="0" r="0" b="0"/>
          <a:pathLst>
            <a:path>
              <a:moveTo>
                <a:pt x="4177887" y="1734826"/>
              </a:moveTo>
              <a:arcTo wR="2105376" hR="2105376" stAng="209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01E4F4-0395-4EAD-8302-403E096A4F15}">
      <dsp:nvSpPr>
        <dsp:cNvPr id="0" name=""/>
        <dsp:cNvSpPr/>
      </dsp:nvSpPr>
      <dsp:spPr>
        <a:xfrm>
          <a:off x="5213260" y="3159001"/>
          <a:ext cx="1373497" cy="892773"/>
        </a:xfrm>
        <a:prstGeom prst="roundRect">
          <a:avLst/>
        </a:prstGeom>
        <a:solidFill>
          <a:schemeClr val="accent2">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Create Educator Growth Plan</a:t>
          </a:r>
          <a:br>
            <a:rPr lang="en-US" sz="1200" kern="1200" dirty="0" smtClean="0"/>
          </a:br>
          <a:r>
            <a:rPr lang="en-US" sz="1200" kern="1200" dirty="0" smtClean="0">
              <a:latin typeface="Desyrel" pitchFamily="2" charset="0"/>
            </a:rPr>
            <a:t>August-September</a:t>
          </a:r>
          <a:endParaRPr lang="en-US" sz="1200" kern="1200" dirty="0">
            <a:latin typeface="Desyrel" pitchFamily="2" charset="0"/>
          </a:endParaRPr>
        </a:p>
      </dsp:txBody>
      <dsp:txXfrm>
        <a:off x="5256842" y="3202583"/>
        <a:ext cx="1286333" cy="805609"/>
      </dsp:txXfrm>
    </dsp:sp>
    <dsp:sp modelId="{2B3729AD-C0D6-4D99-83E2-7BE805E35A9F}">
      <dsp:nvSpPr>
        <dsp:cNvPr id="0" name=""/>
        <dsp:cNvSpPr/>
      </dsp:nvSpPr>
      <dsp:spPr>
        <a:xfrm>
          <a:off x="1971323" y="447323"/>
          <a:ext cx="4210753" cy="4210753"/>
        </a:xfrm>
        <a:custGeom>
          <a:avLst/>
          <a:gdLst/>
          <a:ahLst/>
          <a:cxnLst/>
          <a:rect l="0" t="0" r="0" b="0"/>
          <a:pathLst>
            <a:path>
              <a:moveTo>
                <a:pt x="3445412" y="3729234"/>
              </a:moveTo>
              <a:arcTo wR="2105376" hR="2105376" stAng="30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9B9A54-C7E6-4815-A4C2-FBC7BC062D5C}">
      <dsp:nvSpPr>
        <dsp:cNvPr id="0" name=""/>
        <dsp:cNvSpPr/>
      </dsp:nvSpPr>
      <dsp:spPr>
        <a:xfrm>
          <a:off x="3389951" y="4211689"/>
          <a:ext cx="1373497" cy="892773"/>
        </a:xfrm>
        <a:prstGeom prst="roundRect">
          <a:avLst/>
        </a:prstGeom>
        <a:solidFill>
          <a:schemeClr val="accent4">
            <a:lumMod val="7500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Apply Plan </a:t>
          </a:r>
          <a:br>
            <a:rPr lang="en-US" sz="1200" kern="1200" dirty="0" smtClean="0"/>
          </a:br>
          <a:r>
            <a:rPr lang="en-US" sz="1200" kern="1200" dirty="0" smtClean="0"/>
            <a:t>and Receive Feedback</a:t>
          </a:r>
          <a:br>
            <a:rPr lang="en-US" sz="1200" kern="1200" dirty="0" smtClean="0"/>
          </a:br>
          <a:r>
            <a:rPr lang="en-US" sz="1200" kern="1200" dirty="0" smtClean="0">
              <a:latin typeface="Desyrel" pitchFamily="2" charset="0"/>
            </a:rPr>
            <a:t>October-February</a:t>
          </a:r>
          <a:endParaRPr lang="en-US" sz="1200" kern="1200" dirty="0">
            <a:latin typeface="Desyrel" pitchFamily="2" charset="0"/>
          </a:endParaRPr>
        </a:p>
      </dsp:txBody>
      <dsp:txXfrm>
        <a:off x="3433533" y="4255271"/>
        <a:ext cx="1286333" cy="805609"/>
      </dsp:txXfrm>
    </dsp:sp>
    <dsp:sp modelId="{E61034D9-675A-428D-A606-FA5F3654569E}">
      <dsp:nvSpPr>
        <dsp:cNvPr id="0" name=""/>
        <dsp:cNvSpPr/>
      </dsp:nvSpPr>
      <dsp:spPr>
        <a:xfrm>
          <a:off x="1971323" y="447323"/>
          <a:ext cx="4210753" cy="4210753"/>
        </a:xfrm>
        <a:custGeom>
          <a:avLst/>
          <a:gdLst/>
          <a:ahLst/>
          <a:cxnLst/>
          <a:rect l="0" t="0" r="0" b="0"/>
          <a:pathLst>
            <a:path>
              <a:moveTo>
                <a:pt x="1245424" y="4027118"/>
              </a:moveTo>
              <a:arcTo wR="2105376" hR="2105376" stAng="6846469"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1096F4-AAAD-41F1-A28F-DBF6651F0F04}">
      <dsp:nvSpPr>
        <dsp:cNvPr id="0" name=""/>
        <dsp:cNvSpPr/>
      </dsp:nvSpPr>
      <dsp:spPr>
        <a:xfrm>
          <a:off x="1566641" y="3159001"/>
          <a:ext cx="1373497" cy="892773"/>
        </a:xfrm>
        <a:prstGeom prst="roundRect">
          <a:avLst/>
        </a:prstGeom>
        <a:solidFill>
          <a:schemeClr val="accent6"/>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 Final Performance</a:t>
          </a:r>
          <a:br>
            <a:rPr lang="en-US" sz="1200" kern="1200" dirty="0" smtClean="0"/>
          </a:br>
          <a:r>
            <a:rPr lang="en-US" sz="1200" i="0" kern="1200" dirty="0" smtClean="0">
              <a:latin typeface="Desyrel" pitchFamily="2" charset="0"/>
            </a:rPr>
            <a:t>By March 15</a:t>
          </a:r>
          <a:endParaRPr lang="en-US" sz="1200" i="0" kern="1200" dirty="0">
            <a:latin typeface="Desyrel" pitchFamily="2" charset="0"/>
          </a:endParaRPr>
        </a:p>
      </dsp:txBody>
      <dsp:txXfrm>
        <a:off x="1610223" y="3202583"/>
        <a:ext cx="1286333" cy="805609"/>
      </dsp:txXfrm>
    </dsp:sp>
    <dsp:sp modelId="{CF4DF74F-FA08-425C-BC68-A0199FB61741}">
      <dsp:nvSpPr>
        <dsp:cNvPr id="0" name=""/>
        <dsp:cNvSpPr/>
      </dsp:nvSpPr>
      <dsp:spPr>
        <a:xfrm>
          <a:off x="1971323" y="447323"/>
          <a:ext cx="4210753" cy="4210753"/>
        </a:xfrm>
        <a:custGeom>
          <a:avLst/>
          <a:gdLst/>
          <a:ahLst/>
          <a:cxnLst/>
          <a:rect l="0" t="0" r="0" b="0"/>
          <a:pathLst>
            <a:path>
              <a:moveTo>
                <a:pt x="32865" y="2475926"/>
              </a:moveTo>
              <a:arcTo wR="2105376" hR="2105376" stAng="10191782" swAng="1216435"/>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37E8A4-7A22-4A71-9BD5-512F1080330F}">
      <dsp:nvSpPr>
        <dsp:cNvPr id="0" name=""/>
        <dsp:cNvSpPr/>
      </dsp:nvSpPr>
      <dsp:spPr>
        <a:xfrm>
          <a:off x="1566641" y="1053624"/>
          <a:ext cx="1373497" cy="892773"/>
        </a:xfrm>
        <a:prstGeom prst="roundRect">
          <a:avLst/>
        </a:prstGeom>
        <a:solidFill>
          <a:srgbClr val="D9541E"/>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Reflect and Plan</a:t>
          </a:r>
          <a:br>
            <a:rPr lang="en-US" sz="1200" kern="1200" dirty="0" smtClean="0"/>
          </a:br>
          <a:r>
            <a:rPr lang="en-US" sz="1200" kern="1200" dirty="0" smtClean="0">
              <a:latin typeface="Desyrel" pitchFamily="2" charset="0"/>
            </a:rPr>
            <a:t>March thru </a:t>
          </a:r>
          <a:br>
            <a:rPr lang="en-US" sz="1200" kern="1200" dirty="0" smtClean="0">
              <a:latin typeface="Desyrel" pitchFamily="2" charset="0"/>
            </a:rPr>
          </a:br>
          <a:r>
            <a:rPr lang="en-US" sz="1200" kern="1200" dirty="0" smtClean="0">
              <a:latin typeface="Desyrel" pitchFamily="2" charset="0"/>
            </a:rPr>
            <a:t>End-Year</a:t>
          </a:r>
          <a:endParaRPr lang="en-US" sz="1200" kern="1200" dirty="0">
            <a:latin typeface="Desyrel" pitchFamily="2" charset="0"/>
          </a:endParaRPr>
        </a:p>
      </dsp:txBody>
      <dsp:txXfrm>
        <a:off x="1610223" y="1097206"/>
        <a:ext cx="1286333" cy="805609"/>
      </dsp:txXfrm>
    </dsp:sp>
    <dsp:sp modelId="{B79CCA2A-60C8-4949-A5DD-BF501E902D78}">
      <dsp:nvSpPr>
        <dsp:cNvPr id="0" name=""/>
        <dsp:cNvSpPr/>
      </dsp:nvSpPr>
      <dsp:spPr>
        <a:xfrm>
          <a:off x="1971323" y="447323"/>
          <a:ext cx="4210753" cy="4210753"/>
        </a:xfrm>
        <a:custGeom>
          <a:avLst/>
          <a:gdLst/>
          <a:ahLst/>
          <a:cxnLst/>
          <a:rect l="0" t="0" r="0" b="0"/>
          <a:pathLst>
            <a:path>
              <a:moveTo>
                <a:pt x="765340" y="481519"/>
              </a:moveTo>
              <a:arcTo wR="2105376" hR="2105376" stAng="13828196" swAng="92533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8579F-4B2E-4A09-A184-C4591683B3FD}">
      <dsp:nvSpPr>
        <dsp:cNvPr id="0" name=""/>
        <dsp:cNvSpPr/>
      </dsp:nvSpPr>
      <dsp:spPr>
        <a:xfrm rot="16200000">
          <a:off x="647699" y="-647699"/>
          <a:ext cx="2095500" cy="33909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 Foundation </a:t>
          </a:r>
          <a:br>
            <a:rPr lang="en-US" sz="2000" b="1" kern="1200" dirty="0" smtClean="0"/>
          </a:br>
          <a:endParaRPr lang="en-US" sz="2000" b="1" kern="1200" dirty="0"/>
        </a:p>
      </dsp:txBody>
      <dsp:txXfrm rot="5400000">
        <a:off x="0" y="0"/>
        <a:ext cx="3390900" cy="1571625"/>
      </dsp:txXfrm>
    </dsp:sp>
    <dsp:sp modelId="{B74EDA36-AFA0-443C-B2EE-16477E3D41C8}">
      <dsp:nvSpPr>
        <dsp:cNvPr id="0" name=""/>
        <dsp:cNvSpPr/>
      </dsp:nvSpPr>
      <dsp:spPr>
        <a:xfrm>
          <a:off x="3390900" y="0"/>
          <a:ext cx="3390900" cy="20955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Probationary</a:t>
          </a:r>
          <a:endParaRPr lang="en-US" sz="2000" b="1" kern="1200" dirty="0"/>
        </a:p>
      </dsp:txBody>
      <dsp:txXfrm>
        <a:off x="3390900" y="0"/>
        <a:ext cx="3390900" cy="1571625"/>
      </dsp:txXfrm>
    </dsp:sp>
    <dsp:sp modelId="{773CBB35-17A9-4027-87E5-724A10D916F9}">
      <dsp:nvSpPr>
        <dsp:cNvPr id="0" name=""/>
        <dsp:cNvSpPr/>
      </dsp:nvSpPr>
      <dsp:spPr>
        <a:xfrm rot="10800000">
          <a:off x="0" y="2095500"/>
          <a:ext cx="3390900" cy="20955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Evaluator Training and Feedback</a:t>
          </a:r>
          <a:endParaRPr lang="en-US" sz="2000" b="1" kern="1200" dirty="0"/>
        </a:p>
      </dsp:txBody>
      <dsp:txXfrm rot="10800000">
        <a:off x="0" y="2619374"/>
        <a:ext cx="3390900" cy="1571625"/>
      </dsp:txXfrm>
    </dsp:sp>
    <dsp:sp modelId="{0ECF464E-B390-4FC1-960A-1D45AB98822A}">
      <dsp:nvSpPr>
        <dsp:cNvPr id="0" name=""/>
        <dsp:cNvSpPr/>
      </dsp:nvSpPr>
      <dsp:spPr>
        <a:xfrm rot="5400000">
          <a:off x="4038599" y="1447800"/>
          <a:ext cx="2095500" cy="33909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Student Growth Measures</a:t>
          </a:r>
          <a:endParaRPr lang="en-US" sz="2000" b="1" kern="1200" dirty="0"/>
        </a:p>
      </dsp:txBody>
      <dsp:txXfrm rot="-5400000">
        <a:off x="3390900" y="2619374"/>
        <a:ext cx="3390900" cy="1571625"/>
      </dsp:txXfrm>
    </dsp:sp>
    <dsp:sp modelId="{C8CB9C8D-5B5A-467E-8D9D-B8959773259A}">
      <dsp:nvSpPr>
        <dsp:cNvPr id="0" name=""/>
        <dsp:cNvSpPr/>
      </dsp:nvSpPr>
      <dsp:spPr>
        <a:xfrm>
          <a:off x="1731519" y="1571625"/>
          <a:ext cx="3318761" cy="1047750"/>
        </a:xfrm>
        <a:prstGeom prst="roundRect">
          <a:avLst/>
        </a:prstGeom>
        <a:solidFill>
          <a:schemeClr val="dk2">
            <a:tint val="60000"/>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Educator Evaluation Training</a:t>
          </a:r>
          <a:endParaRPr lang="en-US" sz="1600" b="1" kern="1200" dirty="0">
            <a:solidFill>
              <a:schemeClr val="tx1"/>
            </a:solidFill>
          </a:endParaRPr>
        </a:p>
      </dsp:txBody>
      <dsp:txXfrm>
        <a:off x="1782666" y="1622772"/>
        <a:ext cx="3216467" cy="9454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8579F-4B2E-4A09-A184-C4591683B3FD}">
      <dsp:nvSpPr>
        <dsp:cNvPr id="0" name=""/>
        <dsp:cNvSpPr/>
      </dsp:nvSpPr>
      <dsp:spPr>
        <a:xfrm rot="16200000">
          <a:off x="647699" y="-647699"/>
          <a:ext cx="2095500" cy="33909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Building a Foundation </a:t>
          </a:r>
          <a:br>
            <a:rPr lang="en-US" sz="2000" b="1" kern="1200" dirty="0" smtClean="0"/>
          </a:br>
          <a:endParaRPr lang="en-US" sz="2000" b="1" kern="1200" dirty="0"/>
        </a:p>
      </dsp:txBody>
      <dsp:txXfrm rot="5400000">
        <a:off x="0" y="0"/>
        <a:ext cx="3390900" cy="1571625"/>
      </dsp:txXfrm>
    </dsp:sp>
    <dsp:sp modelId="{B74EDA36-AFA0-443C-B2EE-16477E3D41C8}">
      <dsp:nvSpPr>
        <dsp:cNvPr id="0" name=""/>
        <dsp:cNvSpPr/>
      </dsp:nvSpPr>
      <dsp:spPr>
        <a:xfrm>
          <a:off x="3390900" y="0"/>
          <a:ext cx="3390900" cy="20955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Probationary</a:t>
          </a:r>
          <a:endParaRPr lang="en-US" sz="2000" b="1" kern="1200" dirty="0"/>
        </a:p>
      </dsp:txBody>
      <dsp:txXfrm>
        <a:off x="3390900" y="0"/>
        <a:ext cx="3390900" cy="1571625"/>
      </dsp:txXfrm>
    </dsp:sp>
    <dsp:sp modelId="{773CBB35-17A9-4027-87E5-724A10D916F9}">
      <dsp:nvSpPr>
        <dsp:cNvPr id="0" name=""/>
        <dsp:cNvSpPr/>
      </dsp:nvSpPr>
      <dsp:spPr>
        <a:xfrm rot="10800000">
          <a:off x="0" y="2095500"/>
          <a:ext cx="3390900" cy="20955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Evaluator Training and Feedback</a:t>
          </a:r>
          <a:endParaRPr lang="en-US" sz="2000" b="1" kern="1200" dirty="0"/>
        </a:p>
      </dsp:txBody>
      <dsp:txXfrm rot="10800000">
        <a:off x="0" y="2619374"/>
        <a:ext cx="3390900" cy="1571625"/>
      </dsp:txXfrm>
    </dsp:sp>
    <dsp:sp modelId="{0ECF464E-B390-4FC1-960A-1D45AB98822A}">
      <dsp:nvSpPr>
        <dsp:cNvPr id="0" name=""/>
        <dsp:cNvSpPr/>
      </dsp:nvSpPr>
      <dsp:spPr>
        <a:xfrm rot="5400000">
          <a:off x="4038599" y="1447800"/>
          <a:ext cx="2095500" cy="33909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Student Growth Measures</a:t>
          </a:r>
          <a:endParaRPr lang="en-US" sz="2000" b="1" kern="1200" dirty="0"/>
        </a:p>
      </dsp:txBody>
      <dsp:txXfrm rot="-5400000">
        <a:off x="3390900" y="2619374"/>
        <a:ext cx="3390900" cy="1571625"/>
      </dsp:txXfrm>
    </dsp:sp>
    <dsp:sp modelId="{C8CB9C8D-5B5A-467E-8D9D-B8959773259A}">
      <dsp:nvSpPr>
        <dsp:cNvPr id="0" name=""/>
        <dsp:cNvSpPr/>
      </dsp:nvSpPr>
      <dsp:spPr>
        <a:xfrm>
          <a:off x="1731519" y="1571625"/>
          <a:ext cx="3318761" cy="1047750"/>
        </a:xfrm>
        <a:prstGeom prst="roundRect">
          <a:avLst/>
        </a:prstGeom>
        <a:solidFill>
          <a:schemeClr val="dk2">
            <a:tint val="60000"/>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Educator Evaluation Training</a:t>
          </a:r>
          <a:endParaRPr lang="en-US" sz="1600" b="1" kern="1200" dirty="0">
            <a:solidFill>
              <a:schemeClr val="tx1"/>
            </a:solidFill>
          </a:endParaRPr>
        </a:p>
      </dsp:txBody>
      <dsp:txXfrm>
        <a:off x="1782666" y="1622772"/>
        <a:ext cx="3216467" cy="945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8579F-4B2E-4A09-A184-C4591683B3FD}">
      <dsp:nvSpPr>
        <dsp:cNvPr id="0" name=""/>
        <dsp:cNvSpPr/>
      </dsp:nvSpPr>
      <dsp:spPr>
        <a:xfrm rot="16200000">
          <a:off x="647699" y="-647699"/>
          <a:ext cx="2095500" cy="33909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Foundation </a:t>
          </a:r>
          <a:br>
            <a:rPr lang="en-US" sz="2000" b="1" kern="1200" dirty="0" smtClean="0"/>
          </a:br>
          <a:endParaRPr lang="en-US" sz="2000" b="1" kern="1200" dirty="0"/>
        </a:p>
      </dsp:txBody>
      <dsp:txXfrm rot="5400000">
        <a:off x="0" y="0"/>
        <a:ext cx="3390900" cy="1571625"/>
      </dsp:txXfrm>
    </dsp:sp>
    <dsp:sp modelId="{B74EDA36-AFA0-443C-B2EE-16477E3D41C8}">
      <dsp:nvSpPr>
        <dsp:cNvPr id="0" name=""/>
        <dsp:cNvSpPr/>
      </dsp:nvSpPr>
      <dsp:spPr>
        <a:xfrm>
          <a:off x="3390900" y="0"/>
          <a:ext cx="3390900" cy="20955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Probationary</a:t>
          </a:r>
          <a:endParaRPr lang="en-US" sz="2000" b="1" kern="1200" dirty="0"/>
        </a:p>
      </dsp:txBody>
      <dsp:txXfrm>
        <a:off x="3390900" y="0"/>
        <a:ext cx="3390900" cy="1571625"/>
      </dsp:txXfrm>
    </dsp:sp>
    <dsp:sp modelId="{773CBB35-17A9-4027-87E5-724A10D916F9}">
      <dsp:nvSpPr>
        <dsp:cNvPr id="0" name=""/>
        <dsp:cNvSpPr/>
      </dsp:nvSpPr>
      <dsp:spPr>
        <a:xfrm rot="10800000">
          <a:off x="0" y="2095500"/>
          <a:ext cx="3390900" cy="20955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Evaluator Training and Feedback</a:t>
          </a:r>
          <a:endParaRPr lang="en-US" sz="2000" b="1" kern="1200" dirty="0"/>
        </a:p>
      </dsp:txBody>
      <dsp:txXfrm rot="10800000">
        <a:off x="0" y="2619374"/>
        <a:ext cx="3390900" cy="1571625"/>
      </dsp:txXfrm>
    </dsp:sp>
    <dsp:sp modelId="{0ECF464E-B390-4FC1-960A-1D45AB98822A}">
      <dsp:nvSpPr>
        <dsp:cNvPr id="0" name=""/>
        <dsp:cNvSpPr/>
      </dsp:nvSpPr>
      <dsp:spPr>
        <a:xfrm rot="5400000">
          <a:off x="4038599" y="1447800"/>
          <a:ext cx="2095500" cy="3390900"/>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Student Growth Measures</a:t>
          </a:r>
          <a:endParaRPr lang="en-US" sz="2000" b="1" kern="1200" dirty="0"/>
        </a:p>
      </dsp:txBody>
      <dsp:txXfrm rot="-5400000">
        <a:off x="3390900" y="2619374"/>
        <a:ext cx="3390900" cy="1571625"/>
      </dsp:txXfrm>
    </dsp:sp>
    <dsp:sp modelId="{C8CB9C8D-5B5A-467E-8D9D-B8959773259A}">
      <dsp:nvSpPr>
        <dsp:cNvPr id="0" name=""/>
        <dsp:cNvSpPr/>
      </dsp:nvSpPr>
      <dsp:spPr>
        <a:xfrm>
          <a:off x="1731519" y="1571625"/>
          <a:ext cx="3318761" cy="1047750"/>
        </a:xfrm>
        <a:prstGeom prst="roundRect">
          <a:avLst/>
        </a:prstGeom>
        <a:solidFill>
          <a:schemeClr val="dk2">
            <a:tint val="60000"/>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Educator Evaluation Training</a:t>
          </a:r>
          <a:endParaRPr lang="en-US" sz="1600" b="1" kern="1200" dirty="0">
            <a:solidFill>
              <a:schemeClr val="tx1"/>
            </a:solidFill>
          </a:endParaRPr>
        </a:p>
      </dsp:txBody>
      <dsp:txXfrm>
        <a:off x="1782666" y="1622772"/>
        <a:ext cx="3216467" cy="945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5F67D-880D-4CE1-9E4E-2815299081A4}">
      <dsp:nvSpPr>
        <dsp:cNvPr id="0" name=""/>
        <dsp:cNvSpPr/>
      </dsp:nvSpPr>
      <dsp:spPr>
        <a:xfrm>
          <a:off x="454761" y="576"/>
          <a:ext cx="3420793" cy="519038"/>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latin typeface="Arial Narrow" panose="020B0606020202030204" pitchFamily="34" charset="0"/>
            </a:rPr>
            <a:t>Formative</a:t>
          </a:r>
          <a:endParaRPr lang="en-US" sz="4400" b="1" kern="1200" dirty="0">
            <a:latin typeface="Arial Narrow" panose="020B0606020202030204" pitchFamily="34" charset="0"/>
          </a:endParaRPr>
        </a:p>
      </dsp:txBody>
      <dsp:txXfrm>
        <a:off x="469963" y="15778"/>
        <a:ext cx="3390389" cy="488634"/>
      </dsp:txXfrm>
    </dsp:sp>
    <dsp:sp modelId="{090125EE-5BE1-412C-BBC3-51B51EB02623}">
      <dsp:nvSpPr>
        <dsp:cNvPr id="0" name=""/>
        <dsp:cNvSpPr/>
      </dsp:nvSpPr>
      <dsp:spPr>
        <a:xfrm rot="5400000">
          <a:off x="2119742" y="565030"/>
          <a:ext cx="90831" cy="90831"/>
        </a:xfrm>
        <a:prstGeom prst="rightArrow">
          <a:avLst>
            <a:gd name="adj1" fmla="val 66700"/>
            <a:gd name="adj2" fmla="val 50000"/>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FD667631-2E69-4C09-BEFC-6BB9072DE03D}">
      <dsp:nvSpPr>
        <dsp:cNvPr id="0" name=""/>
        <dsp:cNvSpPr/>
      </dsp:nvSpPr>
      <dsp:spPr>
        <a:xfrm>
          <a:off x="543298" y="701278"/>
          <a:ext cx="3243718" cy="519038"/>
        </a:xfrm>
        <a:prstGeom prst="roundRect">
          <a:avLst>
            <a:gd name="adj" fmla="val 10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anose="020B0606020202030204" pitchFamily="34" charset="0"/>
            </a:rPr>
            <a:t>Common formative district-generated assessments</a:t>
          </a:r>
          <a:endParaRPr lang="en-US" sz="1600" b="1" kern="1200" dirty="0">
            <a:latin typeface="Arial Narrow" panose="020B0606020202030204" pitchFamily="34" charset="0"/>
          </a:endParaRPr>
        </a:p>
      </dsp:txBody>
      <dsp:txXfrm>
        <a:off x="558500" y="716480"/>
        <a:ext cx="3213314" cy="488634"/>
      </dsp:txXfrm>
    </dsp:sp>
    <dsp:sp modelId="{257A4B40-5C01-4AC4-87B2-F71BE9EB61A1}">
      <dsp:nvSpPr>
        <dsp:cNvPr id="0" name=""/>
        <dsp:cNvSpPr/>
      </dsp:nvSpPr>
      <dsp:spPr>
        <a:xfrm rot="5400000">
          <a:off x="2119742" y="1265732"/>
          <a:ext cx="90831" cy="90831"/>
        </a:xfrm>
        <a:prstGeom prst="rightArrow">
          <a:avLst>
            <a:gd name="adj1" fmla="val 66700"/>
            <a:gd name="adj2" fmla="val 50000"/>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DFE029BB-67A4-4AF1-A91E-2ECE99813820}">
      <dsp:nvSpPr>
        <dsp:cNvPr id="0" name=""/>
        <dsp:cNvSpPr/>
      </dsp:nvSpPr>
      <dsp:spPr>
        <a:xfrm>
          <a:off x="543298" y="1401979"/>
          <a:ext cx="3243718" cy="519038"/>
        </a:xfrm>
        <a:prstGeom prst="roundRect">
          <a:avLst>
            <a:gd name="adj" fmla="val 10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anose="020B0606020202030204" pitchFamily="34" charset="0"/>
            </a:rPr>
            <a:t>Peer reviewed performance assessments</a:t>
          </a:r>
          <a:endParaRPr lang="en-US" sz="1600" b="1" kern="1200" dirty="0">
            <a:latin typeface="Arial Narrow" panose="020B0606020202030204" pitchFamily="34" charset="0"/>
          </a:endParaRPr>
        </a:p>
      </dsp:txBody>
      <dsp:txXfrm>
        <a:off x="558500" y="1417181"/>
        <a:ext cx="3213314" cy="488634"/>
      </dsp:txXfrm>
    </dsp:sp>
    <dsp:sp modelId="{55221C31-9729-4986-A244-2EC26FA317AB}">
      <dsp:nvSpPr>
        <dsp:cNvPr id="0" name=""/>
        <dsp:cNvSpPr/>
      </dsp:nvSpPr>
      <dsp:spPr>
        <a:xfrm rot="5400000">
          <a:off x="2119742" y="1966433"/>
          <a:ext cx="90831" cy="90831"/>
        </a:xfrm>
        <a:prstGeom prst="rightArrow">
          <a:avLst>
            <a:gd name="adj1" fmla="val 66700"/>
            <a:gd name="adj2" fmla="val 50000"/>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307BE16D-750C-45A8-AB2D-B9947C2B17C9}">
      <dsp:nvSpPr>
        <dsp:cNvPr id="0" name=""/>
        <dsp:cNvSpPr/>
      </dsp:nvSpPr>
      <dsp:spPr>
        <a:xfrm>
          <a:off x="543298" y="2102680"/>
          <a:ext cx="3243718" cy="519038"/>
        </a:xfrm>
        <a:prstGeom prst="roundRect">
          <a:avLst>
            <a:gd name="adj" fmla="val 10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anose="020B0606020202030204" pitchFamily="34" charset="0"/>
            </a:rPr>
            <a:t>Student learning objectives</a:t>
          </a:r>
          <a:endParaRPr lang="en-US" sz="1600" b="1" kern="1200" dirty="0">
            <a:latin typeface="Arial Narrow" panose="020B0606020202030204" pitchFamily="34" charset="0"/>
          </a:endParaRPr>
        </a:p>
      </dsp:txBody>
      <dsp:txXfrm>
        <a:off x="558500" y="2117882"/>
        <a:ext cx="3213314" cy="488634"/>
      </dsp:txXfrm>
    </dsp:sp>
    <dsp:sp modelId="{084DAAF3-D2D5-43A3-928D-337A8763CFE0}">
      <dsp:nvSpPr>
        <dsp:cNvPr id="0" name=""/>
        <dsp:cNvSpPr/>
      </dsp:nvSpPr>
      <dsp:spPr>
        <a:xfrm rot="5400000">
          <a:off x="2119742" y="2667134"/>
          <a:ext cx="90831" cy="90831"/>
        </a:xfrm>
        <a:prstGeom prst="rightArrow">
          <a:avLst>
            <a:gd name="adj1" fmla="val 66700"/>
            <a:gd name="adj2" fmla="val 50000"/>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1E212C2A-C345-4A54-B697-D26B7D93E55B}">
      <dsp:nvSpPr>
        <dsp:cNvPr id="0" name=""/>
        <dsp:cNvSpPr/>
      </dsp:nvSpPr>
      <dsp:spPr>
        <a:xfrm>
          <a:off x="543298" y="2803382"/>
          <a:ext cx="3243718" cy="519038"/>
        </a:xfrm>
        <a:prstGeom prst="roundRect">
          <a:avLst>
            <a:gd name="adj" fmla="val 10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anose="020B0606020202030204" pitchFamily="34" charset="0"/>
            </a:rPr>
            <a:t>Individualized student growth objectives</a:t>
          </a:r>
          <a:endParaRPr lang="en-US" sz="1600" b="1" kern="1200" dirty="0">
            <a:latin typeface="Arial Narrow" panose="020B0606020202030204" pitchFamily="34" charset="0"/>
          </a:endParaRPr>
        </a:p>
      </dsp:txBody>
      <dsp:txXfrm>
        <a:off x="558500" y="2818584"/>
        <a:ext cx="3213314" cy="488634"/>
      </dsp:txXfrm>
    </dsp:sp>
    <dsp:sp modelId="{5C14A151-8231-4749-8499-D3BBDCB0C43E}">
      <dsp:nvSpPr>
        <dsp:cNvPr id="0" name=""/>
        <dsp:cNvSpPr/>
      </dsp:nvSpPr>
      <dsp:spPr>
        <a:xfrm rot="5400000">
          <a:off x="2119742" y="3367836"/>
          <a:ext cx="90831" cy="90831"/>
        </a:xfrm>
        <a:prstGeom prst="rightArrow">
          <a:avLst>
            <a:gd name="adj1" fmla="val 66700"/>
            <a:gd name="adj2" fmla="val 50000"/>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CB8DCD3B-FF5B-4028-AE31-F33E4A70D777}">
      <dsp:nvSpPr>
        <dsp:cNvPr id="0" name=""/>
        <dsp:cNvSpPr/>
      </dsp:nvSpPr>
      <dsp:spPr>
        <a:xfrm>
          <a:off x="520315" y="3504083"/>
          <a:ext cx="3289684" cy="519038"/>
        </a:xfrm>
        <a:prstGeom prst="roundRect">
          <a:avLst>
            <a:gd name="adj" fmla="val 10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Narrow" panose="020B0606020202030204" pitchFamily="34" charset="0"/>
            </a:rPr>
            <a:t>Results on pre-tests and post-tests</a:t>
          </a:r>
          <a:endParaRPr lang="en-US" sz="1600" kern="1200" dirty="0">
            <a:latin typeface="Arial Narrow" panose="020B0606020202030204" pitchFamily="34" charset="0"/>
          </a:endParaRPr>
        </a:p>
      </dsp:txBody>
      <dsp:txXfrm>
        <a:off x="535517" y="3519285"/>
        <a:ext cx="3259280" cy="488634"/>
      </dsp:txXfrm>
    </dsp:sp>
    <dsp:sp modelId="{802E1A91-36F4-4F27-954F-E8FF7E74FF27}">
      <dsp:nvSpPr>
        <dsp:cNvPr id="0" name=""/>
        <dsp:cNvSpPr/>
      </dsp:nvSpPr>
      <dsp:spPr>
        <a:xfrm rot="5400000">
          <a:off x="2119742" y="4068537"/>
          <a:ext cx="90831" cy="90831"/>
        </a:xfrm>
        <a:prstGeom prst="rightArrow">
          <a:avLst>
            <a:gd name="adj1" fmla="val 66700"/>
            <a:gd name="adj2" fmla="val 50000"/>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AEC43535-3F86-4F88-8781-C68EB395745D}">
      <dsp:nvSpPr>
        <dsp:cNvPr id="0" name=""/>
        <dsp:cNvSpPr/>
      </dsp:nvSpPr>
      <dsp:spPr>
        <a:xfrm>
          <a:off x="570413" y="4204785"/>
          <a:ext cx="3189489" cy="519038"/>
        </a:xfrm>
        <a:prstGeom prst="roundRect">
          <a:avLst>
            <a:gd name="adj" fmla="val 10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Narrow" panose="020B0606020202030204" pitchFamily="34" charset="0"/>
            </a:rPr>
            <a:t>Student work samples</a:t>
          </a:r>
          <a:endParaRPr lang="en-US" sz="1600" kern="1200" dirty="0">
            <a:latin typeface="Arial Narrow" panose="020B0606020202030204" pitchFamily="34" charset="0"/>
          </a:endParaRPr>
        </a:p>
      </dsp:txBody>
      <dsp:txXfrm>
        <a:off x="585615" y="4219987"/>
        <a:ext cx="3159085" cy="488634"/>
      </dsp:txXfrm>
    </dsp:sp>
    <dsp:sp modelId="{822EF687-6887-4040-A1D1-7F4F96E8350A}">
      <dsp:nvSpPr>
        <dsp:cNvPr id="0" name=""/>
        <dsp:cNvSpPr/>
      </dsp:nvSpPr>
      <dsp:spPr>
        <a:xfrm>
          <a:off x="4166215" y="576"/>
          <a:ext cx="3303822" cy="519038"/>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latin typeface="Arial Narrow" panose="020B0606020202030204" pitchFamily="34" charset="0"/>
            </a:rPr>
            <a:t>Summative</a:t>
          </a:r>
          <a:endParaRPr lang="en-US" sz="4400" b="1" kern="1200" dirty="0">
            <a:latin typeface="Arial Narrow" panose="020B0606020202030204" pitchFamily="34" charset="0"/>
          </a:endParaRPr>
        </a:p>
      </dsp:txBody>
      <dsp:txXfrm>
        <a:off x="4181417" y="15778"/>
        <a:ext cx="3273418" cy="488634"/>
      </dsp:txXfrm>
    </dsp:sp>
    <dsp:sp modelId="{F54F7454-1C73-4C5E-964D-7C7B054D56E9}">
      <dsp:nvSpPr>
        <dsp:cNvPr id="0" name=""/>
        <dsp:cNvSpPr/>
      </dsp:nvSpPr>
      <dsp:spPr>
        <a:xfrm rot="5400000">
          <a:off x="5772711" y="565030"/>
          <a:ext cx="90831" cy="90831"/>
        </a:xfrm>
        <a:prstGeom prst="rightArrow">
          <a:avLst>
            <a:gd name="adj1" fmla="val 66700"/>
            <a:gd name="adj2" fmla="val 50000"/>
          </a:avLst>
        </a:prstGeom>
        <a:solidFill>
          <a:schemeClr val="dk2">
            <a:tint val="6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7632D72A-73F9-4A05-A5F4-45774AE6A184}">
      <dsp:nvSpPr>
        <dsp:cNvPr id="0" name=""/>
        <dsp:cNvSpPr/>
      </dsp:nvSpPr>
      <dsp:spPr>
        <a:xfrm>
          <a:off x="4244964" y="701278"/>
          <a:ext cx="3146325" cy="2219842"/>
        </a:xfrm>
        <a:prstGeom prst="roundRect">
          <a:avLst>
            <a:gd name="adj" fmla="val 10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i="1" kern="1200" dirty="0" smtClean="0">
              <a:latin typeface="Arial Narrow" panose="020B0606020202030204" pitchFamily="34" charset="0"/>
            </a:rPr>
            <a:t>Standardized state assessment results </a:t>
          </a:r>
          <a:r>
            <a:rPr lang="en-US" sz="2400" b="1" i="1" kern="1200" dirty="0" smtClean="0">
              <a:latin typeface="Arial Narrow" panose="020B0606020202030204" pitchFamily="34" charset="0"/>
            </a:rPr>
            <a:t>should not be the primary source </a:t>
          </a:r>
          <a:r>
            <a:rPr lang="en-US" sz="2400" b="0" i="1" kern="1200" dirty="0" smtClean="0">
              <a:latin typeface="Arial Narrow" panose="020B0606020202030204" pitchFamily="34" charset="0"/>
            </a:rPr>
            <a:t>of information used for measuring student growth.</a:t>
          </a:r>
          <a:endParaRPr lang="en-US" sz="2400" b="0" i="1" kern="1200" dirty="0">
            <a:latin typeface="Arial Narrow" panose="020B0606020202030204" pitchFamily="34" charset="0"/>
          </a:endParaRPr>
        </a:p>
      </dsp:txBody>
      <dsp:txXfrm>
        <a:off x="4309981" y="766295"/>
        <a:ext cx="3016291" cy="2089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6974-FB16-4A54-93CF-37509EE67FE3}">
      <dsp:nvSpPr>
        <dsp:cNvPr id="0" name=""/>
        <dsp:cNvSpPr/>
      </dsp:nvSpPr>
      <dsp:spPr>
        <a:xfrm>
          <a:off x="3094" y="588099"/>
          <a:ext cx="1860500" cy="74420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Curriculum</a:t>
          </a:r>
          <a:endParaRPr lang="en-US" sz="2400" b="1" kern="1200" dirty="0">
            <a:solidFill>
              <a:sysClr val="window" lastClr="FFFFFF"/>
            </a:solidFill>
            <a:latin typeface="Calibri"/>
            <a:ea typeface="+mn-ea"/>
            <a:cs typeface="+mn-cs"/>
          </a:endParaRPr>
        </a:p>
      </dsp:txBody>
      <dsp:txXfrm>
        <a:off x="3094" y="588099"/>
        <a:ext cx="1860500" cy="744200"/>
      </dsp:txXfrm>
    </dsp:sp>
    <dsp:sp modelId="{EBD4307D-60CE-4839-9642-B4978D0A873B}">
      <dsp:nvSpPr>
        <dsp:cNvPr id="0" name=""/>
        <dsp:cNvSpPr/>
      </dsp:nvSpPr>
      <dsp:spPr>
        <a:xfrm>
          <a:off x="3094" y="1332300"/>
          <a:ext cx="1860500" cy="2854799"/>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Common Core State Standards </a:t>
          </a:r>
          <a:r>
            <a:rPr lang="en-US" sz="2000" i="1" kern="1200" dirty="0" smtClean="0">
              <a:solidFill>
                <a:sysClr val="windowText" lastClr="000000">
                  <a:hueOff val="0"/>
                  <a:satOff val="0"/>
                  <a:lumOff val="0"/>
                  <a:alphaOff val="0"/>
                </a:sysClr>
              </a:solidFill>
              <a:latin typeface="Calibri"/>
              <a:ea typeface="+mn-ea"/>
              <a:cs typeface="+mn-cs"/>
            </a:rPr>
            <a:t>(Missouri Learning Standards)</a:t>
          </a:r>
          <a:endParaRPr lang="en-US" sz="2000" i="1" kern="1200" dirty="0">
            <a:solidFill>
              <a:sysClr val="windowText" lastClr="000000">
                <a:hueOff val="0"/>
                <a:satOff val="0"/>
                <a:lumOff val="0"/>
                <a:alphaOff val="0"/>
              </a:sysClr>
            </a:solidFill>
            <a:latin typeface="Calibri"/>
            <a:ea typeface="+mn-ea"/>
            <a:cs typeface="+mn-cs"/>
          </a:endParaRPr>
        </a:p>
      </dsp:txBody>
      <dsp:txXfrm>
        <a:off x="3094" y="1332300"/>
        <a:ext cx="1860500" cy="2854799"/>
      </dsp:txXfrm>
    </dsp:sp>
    <dsp:sp modelId="{8870ED48-A390-48DD-80D1-0C62F815B977}">
      <dsp:nvSpPr>
        <dsp:cNvPr id="0" name=""/>
        <dsp:cNvSpPr/>
      </dsp:nvSpPr>
      <dsp:spPr>
        <a:xfrm>
          <a:off x="2124064" y="588099"/>
          <a:ext cx="1860500" cy="7442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Instruction</a:t>
          </a:r>
          <a:endParaRPr lang="en-US" sz="2400" b="1" kern="1200" dirty="0">
            <a:solidFill>
              <a:sysClr val="window" lastClr="FFFFFF"/>
            </a:solidFill>
            <a:latin typeface="Calibri"/>
            <a:ea typeface="+mn-ea"/>
            <a:cs typeface="+mn-cs"/>
          </a:endParaRPr>
        </a:p>
      </dsp:txBody>
      <dsp:txXfrm>
        <a:off x="2124064" y="588099"/>
        <a:ext cx="1860500" cy="744200"/>
      </dsp:txXfrm>
    </dsp:sp>
    <dsp:sp modelId="{41BDCC4A-5F65-42A5-BD69-38C28560D444}">
      <dsp:nvSpPr>
        <dsp:cNvPr id="0" name=""/>
        <dsp:cNvSpPr/>
      </dsp:nvSpPr>
      <dsp:spPr>
        <a:xfrm>
          <a:off x="2124064" y="1332300"/>
          <a:ext cx="1860500" cy="2854799"/>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Research-Based Instructional Practices</a:t>
          </a:r>
          <a:br>
            <a:rPr lang="en-US" sz="2000" kern="1200" dirty="0" smtClean="0">
              <a:solidFill>
                <a:sysClr val="windowText" lastClr="000000">
                  <a:hueOff val="0"/>
                  <a:satOff val="0"/>
                  <a:lumOff val="0"/>
                  <a:alphaOff val="0"/>
                </a:sysClr>
              </a:solidFill>
              <a:latin typeface="Calibri"/>
              <a:ea typeface="+mn-ea"/>
              <a:cs typeface="+mn-cs"/>
            </a:rPr>
          </a:br>
          <a:r>
            <a:rPr lang="en-US" sz="1800" kern="1200" dirty="0" smtClean="0">
              <a:solidFill>
                <a:sysClr val="windowText" lastClr="000000">
                  <a:hueOff val="0"/>
                  <a:satOff val="0"/>
                  <a:lumOff val="0"/>
                  <a:alphaOff val="0"/>
                </a:sysClr>
              </a:solidFill>
              <a:latin typeface="Calibri"/>
              <a:ea typeface="+mn-ea"/>
              <a:cs typeface="+mn-cs"/>
            </a:rPr>
            <a:t>(Examples:  Hattie and Marzano’s findings)</a:t>
          </a:r>
          <a:endParaRPr lang="en-US" sz="1800" kern="1200" dirty="0">
            <a:solidFill>
              <a:sysClr val="windowText" lastClr="000000">
                <a:hueOff val="0"/>
                <a:satOff val="0"/>
                <a:lumOff val="0"/>
                <a:alphaOff val="0"/>
              </a:sysClr>
            </a:solidFill>
            <a:latin typeface="Calibri"/>
            <a:ea typeface="+mn-ea"/>
            <a:cs typeface="+mn-cs"/>
          </a:endParaRPr>
        </a:p>
      </dsp:txBody>
      <dsp:txXfrm>
        <a:off x="2124064" y="1332300"/>
        <a:ext cx="1860500" cy="2854799"/>
      </dsp:txXfrm>
    </dsp:sp>
    <dsp:sp modelId="{0457C3C4-A727-437C-900D-68CEF9A57BD3}">
      <dsp:nvSpPr>
        <dsp:cNvPr id="0" name=""/>
        <dsp:cNvSpPr/>
      </dsp:nvSpPr>
      <dsp:spPr>
        <a:xfrm>
          <a:off x="4245035" y="588099"/>
          <a:ext cx="1860500" cy="744200"/>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Assessment</a:t>
          </a:r>
          <a:endParaRPr lang="en-US" sz="2400" b="1" kern="1200" dirty="0">
            <a:solidFill>
              <a:sysClr val="window" lastClr="FFFFFF"/>
            </a:solidFill>
            <a:latin typeface="Calibri"/>
            <a:ea typeface="+mn-ea"/>
            <a:cs typeface="+mn-cs"/>
          </a:endParaRPr>
        </a:p>
      </dsp:txBody>
      <dsp:txXfrm>
        <a:off x="4245035" y="588099"/>
        <a:ext cx="1860500" cy="744200"/>
      </dsp:txXfrm>
    </dsp:sp>
    <dsp:sp modelId="{9956F0F7-9CB2-4C77-86F0-76DFB196C681}">
      <dsp:nvSpPr>
        <dsp:cNvPr id="0" name=""/>
        <dsp:cNvSpPr/>
      </dsp:nvSpPr>
      <dsp:spPr>
        <a:xfrm>
          <a:off x="4245035" y="1332300"/>
          <a:ext cx="1860500" cy="2854799"/>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Formative and summative measures</a:t>
          </a:r>
          <a:endParaRPr lang="en-US" sz="2000" kern="1200" dirty="0">
            <a:solidFill>
              <a:sysClr val="windowText" lastClr="000000">
                <a:hueOff val="0"/>
                <a:satOff val="0"/>
                <a:lumOff val="0"/>
                <a:alphaOff val="0"/>
              </a:sysClr>
            </a:solidFill>
            <a:latin typeface="Calibri"/>
            <a:ea typeface="+mn-ea"/>
            <a:cs typeface="+mn-cs"/>
          </a:endParaRPr>
        </a:p>
      </dsp:txBody>
      <dsp:txXfrm>
        <a:off x="4245035" y="1332300"/>
        <a:ext cx="1860500" cy="2854799"/>
      </dsp:txXfrm>
    </dsp:sp>
    <dsp:sp modelId="{0BEC63C9-775A-442B-8418-B4B980666AC6}">
      <dsp:nvSpPr>
        <dsp:cNvPr id="0" name=""/>
        <dsp:cNvSpPr/>
      </dsp:nvSpPr>
      <dsp:spPr>
        <a:xfrm>
          <a:off x="6366005" y="588099"/>
          <a:ext cx="1860500" cy="74420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Reflection</a:t>
          </a:r>
          <a:endParaRPr lang="en-US" sz="2400" kern="1200" dirty="0">
            <a:solidFill>
              <a:sysClr val="window" lastClr="FFFFFF"/>
            </a:solidFill>
            <a:latin typeface="Calibri"/>
            <a:ea typeface="+mn-ea"/>
            <a:cs typeface="+mn-cs"/>
          </a:endParaRPr>
        </a:p>
      </dsp:txBody>
      <dsp:txXfrm>
        <a:off x="6366005" y="588099"/>
        <a:ext cx="1860500" cy="744200"/>
      </dsp:txXfrm>
    </dsp:sp>
    <dsp:sp modelId="{1F1F8715-3BCB-4197-BACF-ABD615390A70}">
      <dsp:nvSpPr>
        <dsp:cNvPr id="0" name=""/>
        <dsp:cNvSpPr/>
      </dsp:nvSpPr>
      <dsp:spPr>
        <a:xfrm>
          <a:off x="6366005" y="1332300"/>
          <a:ext cx="1860500" cy="2854799"/>
        </a:xfrm>
        <a:prstGeom prst="rect">
          <a:avLst/>
        </a:prstGeo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Reflection on what instructional practice impacts student learning at high levels…</a:t>
          </a:r>
          <a:endParaRPr lang="en-US" sz="2000" kern="1200" dirty="0">
            <a:solidFill>
              <a:sysClr val="windowText" lastClr="000000">
                <a:hueOff val="0"/>
                <a:satOff val="0"/>
                <a:lumOff val="0"/>
                <a:alphaOff val="0"/>
              </a:sysClr>
            </a:solidFill>
            <a:latin typeface="Calibri"/>
            <a:ea typeface="+mn-ea"/>
            <a:cs typeface="+mn-cs"/>
          </a:endParaRPr>
        </a:p>
      </dsp:txBody>
      <dsp:txXfrm>
        <a:off x="6366005" y="1332300"/>
        <a:ext cx="1860500" cy="2854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6974-FB16-4A54-93CF-37509EE67FE3}">
      <dsp:nvSpPr>
        <dsp:cNvPr id="0" name=""/>
        <dsp:cNvSpPr/>
      </dsp:nvSpPr>
      <dsp:spPr>
        <a:xfrm>
          <a:off x="3094" y="275856"/>
          <a:ext cx="1860500" cy="74420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Curriculum</a:t>
          </a:r>
          <a:endParaRPr lang="en-US" sz="2400" b="1" kern="1200" dirty="0">
            <a:solidFill>
              <a:sysClr val="window" lastClr="FFFFFF"/>
            </a:solidFill>
            <a:latin typeface="Calibri"/>
            <a:ea typeface="+mn-ea"/>
            <a:cs typeface="+mn-cs"/>
          </a:endParaRPr>
        </a:p>
      </dsp:txBody>
      <dsp:txXfrm>
        <a:off x="3094" y="275856"/>
        <a:ext cx="1860500" cy="744200"/>
      </dsp:txXfrm>
    </dsp:sp>
    <dsp:sp modelId="{EBD4307D-60CE-4839-9642-B4978D0A873B}">
      <dsp:nvSpPr>
        <dsp:cNvPr id="0" name=""/>
        <dsp:cNvSpPr/>
      </dsp:nvSpPr>
      <dsp:spPr>
        <a:xfrm>
          <a:off x="3094" y="1020056"/>
          <a:ext cx="1860500" cy="3479287"/>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Common Core State Standards </a:t>
          </a:r>
          <a:r>
            <a:rPr lang="en-US" sz="2000" i="1" kern="1200" dirty="0" smtClean="0">
              <a:solidFill>
                <a:sysClr val="windowText" lastClr="000000">
                  <a:hueOff val="0"/>
                  <a:satOff val="0"/>
                  <a:lumOff val="0"/>
                  <a:alphaOff val="0"/>
                </a:sysClr>
              </a:solidFill>
              <a:latin typeface="Calibri"/>
              <a:ea typeface="+mn-ea"/>
              <a:cs typeface="+mn-cs"/>
            </a:rPr>
            <a:t>(Missouri Learning Standards)</a:t>
          </a:r>
          <a:endParaRPr lang="en-US" sz="2000" i="1"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“High Leverage” Standards</a:t>
          </a:r>
          <a:endParaRPr lang="en-US" sz="2000" kern="1200" dirty="0">
            <a:solidFill>
              <a:sysClr val="windowText" lastClr="000000">
                <a:hueOff val="0"/>
                <a:satOff val="0"/>
                <a:lumOff val="0"/>
                <a:alphaOff val="0"/>
              </a:sysClr>
            </a:solidFill>
            <a:latin typeface="Calibri"/>
            <a:ea typeface="+mn-ea"/>
            <a:cs typeface="+mn-cs"/>
          </a:endParaRPr>
        </a:p>
      </dsp:txBody>
      <dsp:txXfrm>
        <a:off x="3094" y="1020056"/>
        <a:ext cx="1860500" cy="3479287"/>
      </dsp:txXfrm>
    </dsp:sp>
    <dsp:sp modelId="{8870ED48-A390-48DD-80D1-0C62F815B977}">
      <dsp:nvSpPr>
        <dsp:cNvPr id="0" name=""/>
        <dsp:cNvSpPr/>
      </dsp:nvSpPr>
      <dsp:spPr>
        <a:xfrm>
          <a:off x="2124064" y="275856"/>
          <a:ext cx="1860500" cy="7442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b="1" kern="1200" dirty="0">
            <a:solidFill>
              <a:sysClr val="window" lastClr="FFFFFF"/>
            </a:solidFill>
            <a:latin typeface="Calibri"/>
            <a:ea typeface="+mn-ea"/>
            <a:cs typeface="+mn-cs"/>
          </a:endParaRPr>
        </a:p>
      </dsp:txBody>
      <dsp:txXfrm>
        <a:off x="2124064" y="275856"/>
        <a:ext cx="1860500" cy="744200"/>
      </dsp:txXfrm>
    </dsp:sp>
    <dsp:sp modelId="{41BDCC4A-5F65-42A5-BD69-38C28560D444}">
      <dsp:nvSpPr>
        <dsp:cNvPr id="0" name=""/>
        <dsp:cNvSpPr/>
      </dsp:nvSpPr>
      <dsp:spPr>
        <a:xfrm>
          <a:off x="2124064" y="1020056"/>
          <a:ext cx="1860500" cy="3479287"/>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dsp:txBody>
      <dsp:txXfrm>
        <a:off x="2124064" y="1020056"/>
        <a:ext cx="1860500" cy="3479287"/>
      </dsp:txXfrm>
    </dsp:sp>
    <dsp:sp modelId="{0457C3C4-A727-437C-900D-68CEF9A57BD3}">
      <dsp:nvSpPr>
        <dsp:cNvPr id="0" name=""/>
        <dsp:cNvSpPr/>
      </dsp:nvSpPr>
      <dsp:spPr>
        <a:xfrm>
          <a:off x="4245035" y="275856"/>
          <a:ext cx="1860500" cy="744200"/>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b="1" kern="1200" dirty="0">
            <a:solidFill>
              <a:sysClr val="window" lastClr="FFFFFF"/>
            </a:solidFill>
            <a:latin typeface="Calibri"/>
            <a:ea typeface="+mn-ea"/>
            <a:cs typeface="+mn-cs"/>
          </a:endParaRPr>
        </a:p>
      </dsp:txBody>
      <dsp:txXfrm>
        <a:off x="4245035" y="275856"/>
        <a:ext cx="1860500" cy="744200"/>
      </dsp:txXfrm>
    </dsp:sp>
    <dsp:sp modelId="{9956F0F7-9CB2-4C77-86F0-76DFB196C681}">
      <dsp:nvSpPr>
        <dsp:cNvPr id="0" name=""/>
        <dsp:cNvSpPr/>
      </dsp:nvSpPr>
      <dsp:spPr>
        <a:xfrm>
          <a:off x="4245035" y="1020056"/>
          <a:ext cx="1860500" cy="3479287"/>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dsp:txBody>
      <dsp:txXfrm>
        <a:off x="4245035" y="1020056"/>
        <a:ext cx="1860500" cy="3479287"/>
      </dsp:txXfrm>
    </dsp:sp>
    <dsp:sp modelId="{0BEC63C9-775A-442B-8418-B4B980666AC6}">
      <dsp:nvSpPr>
        <dsp:cNvPr id="0" name=""/>
        <dsp:cNvSpPr/>
      </dsp:nvSpPr>
      <dsp:spPr>
        <a:xfrm>
          <a:off x="6366005" y="275856"/>
          <a:ext cx="1860500" cy="74420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kern="1200" dirty="0">
            <a:solidFill>
              <a:sysClr val="window" lastClr="FFFFFF"/>
            </a:solidFill>
            <a:latin typeface="Calibri"/>
            <a:ea typeface="+mn-ea"/>
            <a:cs typeface="+mn-cs"/>
          </a:endParaRPr>
        </a:p>
      </dsp:txBody>
      <dsp:txXfrm>
        <a:off x="6366005" y="275856"/>
        <a:ext cx="1860500" cy="744200"/>
      </dsp:txXfrm>
    </dsp:sp>
    <dsp:sp modelId="{1F1F8715-3BCB-4197-BACF-ABD615390A70}">
      <dsp:nvSpPr>
        <dsp:cNvPr id="0" name=""/>
        <dsp:cNvSpPr/>
      </dsp:nvSpPr>
      <dsp:spPr>
        <a:xfrm>
          <a:off x="6366005" y="1020056"/>
          <a:ext cx="1860500" cy="3479287"/>
        </a:xfrm>
        <a:prstGeom prst="rect">
          <a:avLst/>
        </a:prstGeo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dsp:txBody>
      <dsp:txXfrm>
        <a:off x="6366005" y="1020056"/>
        <a:ext cx="1860500" cy="3479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6974-FB16-4A54-93CF-37509EE67FE3}">
      <dsp:nvSpPr>
        <dsp:cNvPr id="0" name=""/>
        <dsp:cNvSpPr/>
      </dsp:nvSpPr>
      <dsp:spPr>
        <a:xfrm>
          <a:off x="3094" y="588099"/>
          <a:ext cx="1860500" cy="74420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Curriculum</a:t>
          </a:r>
          <a:endParaRPr lang="en-US" sz="2400" b="1" kern="1200" dirty="0">
            <a:solidFill>
              <a:sysClr val="window" lastClr="FFFFFF"/>
            </a:solidFill>
            <a:latin typeface="Calibri"/>
            <a:ea typeface="+mn-ea"/>
            <a:cs typeface="+mn-cs"/>
          </a:endParaRPr>
        </a:p>
      </dsp:txBody>
      <dsp:txXfrm>
        <a:off x="3094" y="588099"/>
        <a:ext cx="1860500" cy="744200"/>
      </dsp:txXfrm>
    </dsp:sp>
    <dsp:sp modelId="{EBD4307D-60CE-4839-9642-B4978D0A873B}">
      <dsp:nvSpPr>
        <dsp:cNvPr id="0" name=""/>
        <dsp:cNvSpPr/>
      </dsp:nvSpPr>
      <dsp:spPr>
        <a:xfrm>
          <a:off x="3094" y="1332300"/>
          <a:ext cx="1860500" cy="2854800"/>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Common Core State Standards </a:t>
          </a:r>
          <a:r>
            <a:rPr lang="en-US" sz="2000" i="1" kern="1200" dirty="0" smtClean="0">
              <a:solidFill>
                <a:sysClr val="windowText" lastClr="000000">
                  <a:hueOff val="0"/>
                  <a:satOff val="0"/>
                  <a:lumOff val="0"/>
                  <a:alphaOff val="0"/>
                </a:sysClr>
              </a:solidFill>
              <a:latin typeface="Calibri"/>
              <a:ea typeface="+mn-ea"/>
              <a:cs typeface="+mn-cs"/>
            </a:rPr>
            <a:t>(Missouri Learning Standards)</a:t>
          </a:r>
          <a:endParaRPr lang="en-US" sz="2000" i="1" kern="1200" dirty="0">
            <a:solidFill>
              <a:sysClr val="windowText" lastClr="000000">
                <a:hueOff val="0"/>
                <a:satOff val="0"/>
                <a:lumOff val="0"/>
                <a:alphaOff val="0"/>
              </a:sysClr>
            </a:solidFill>
            <a:latin typeface="Calibri"/>
            <a:ea typeface="+mn-ea"/>
            <a:cs typeface="+mn-cs"/>
          </a:endParaRPr>
        </a:p>
      </dsp:txBody>
      <dsp:txXfrm>
        <a:off x="3094" y="1332300"/>
        <a:ext cx="1860500" cy="2854800"/>
      </dsp:txXfrm>
    </dsp:sp>
    <dsp:sp modelId="{8870ED48-A390-48DD-80D1-0C62F815B977}">
      <dsp:nvSpPr>
        <dsp:cNvPr id="0" name=""/>
        <dsp:cNvSpPr/>
      </dsp:nvSpPr>
      <dsp:spPr>
        <a:xfrm>
          <a:off x="2124064" y="588099"/>
          <a:ext cx="1860500" cy="7442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Instruction</a:t>
          </a:r>
          <a:endParaRPr lang="en-US" sz="2400" b="1" kern="1200" dirty="0">
            <a:solidFill>
              <a:sysClr val="window" lastClr="FFFFFF"/>
            </a:solidFill>
            <a:latin typeface="Calibri"/>
            <a:ea typeface="+mn-ea"/>
            <a:cs typeface="+mn-cs"/>
          </a:endParaRPr>
        </a:p>
      </dsp:txBody>
      <dsp:txXfrm>
        <a:off x="2124064" y="588099"/>
        <a:ext cx="1860500" cy="744200"/>
      </dsp:txXfrm>
    </dsp:sp>
    <dsp:sp modelId="{41BDCC4A-5F65-42A5-BD69-38C28560D444}">
      <dsp:nvSpPr>
        <dsp:cNvPr id="0" name=""/>
        <dsp:cNvSpPr/>
      </dsp:nvSpPr>
      <dsp:spPr>
        <a:xfrm>
          <a:off x="2124064" y="1332300"/>
          <a:ext cx="1860500" cy="2854800"/>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Research-Based Instructional Practices</a:t>
          </a:r>
          <a:br>
            <a:rPr lang="en-US" sz="2000" kern="1200" dirty="0" smtClean="0">
              <a:solidFill>
                <a:sysClr val="windowText" lastClr="000000">
                  <a:hueOff val="0"/>
                  <a:satOff val="0"/>
                  <a:lumOff val="0"/>
                  <a:alphaOff val="0"/>
                </a:sysClr>
              </a:solidFill>
              <a:latin typeface="Calibri"/>
              <a:ea typeface="+mn-ea"/>
              <a:cs typeface="+mn-cs"/>
            </a:rPr>
          </a:br>
          <a:r>
            <a:rPr lang="en-US" sz="1800" kern="1200" dirty="0" smtClean="0">
              <a:solidFill>
                <a:sysClr val="windowText" lastClr="000000">
                  <a:hueOff val="0"/>
                  <a:satOff val="0"/>
                  <a:lumOff val="0"/>
                  <a:alphaOff val="0"/>
                </a:sysClr>
              </a:solidFill>
              <a:latin typeface="Calibri"/>
              <a:ea typeface="+mn-ea"/>
              <a:cs typeface="+mn-cs"/>
            </a:rPr>
            <a:t>(Examples:  Hattie and Marzano’s findings)</a:t>
          </a:r>
          <a:endParaRPr lang="en-US" sz="1800" kern="1200" dirty="0">
            <a:solidFill>
              <a:sysClr val="windowText" lastClr="000000">
                <a:hueOff val="0"/>
                <a:satOff val="0"/>
                <a:lumOff val="0"/>
                <a:alphaOff val="0"/>
              </a:sysClr>
            </a:solidFill>
            <a:latin typeface="Calibri"/>
            <a:ea typeface="+mn-ea"/>
            <a:cs typeface="+mn-cs"/>
          </a:endParaRPr>
        </a:p>
      </dsp:txBody>
      <dsp:txXfrm>
        <a:off x="2124064" y="1332300"/>
        <a:ext cx="1860500" cy="2854800"/>
      </dsp:txXfrm>
    </dsp:sp>
    <dsp:sp modelId="{0457C3C4-A727-437C-900D-68CEF9A57BD3}">
      <dsp:nvSpPr>
        <dsp:cNvPr id="0" name=""/>
        <dsp:cNvSpPr/>
      </dsp:nvSpPr>
      <dsp:spPr>
        <a:xfrm>
          <a:off x="4245035" y="588099"/>
          <a:ext cx="1860500" cy="744200"/>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b="1" kern="1200" dirty="0">
            <a:solidFill>
              <a:sysClr val="window" lastClr="FFFFFF"/>
            </a:solidFill>
            <a:latin typeface="Calibri"/>
            <a:ea typeface="+mn-ea"/>
            <a:cs typeface="+mn-cs"/>
          </a:endParaRPr>
        </a:p>
      </dsp:txBody>
      <dsp:txXfrm>
        <a:off x="4245035" y="588099"/>
        <a:ext cx="1860500" cy="744200"/>
      </dsp:txXfrm>
    </dsp:sp>
    <dsp:sp modelId="{9956F0F7-9CB2-4C77-86F0-76DFB196C681}">
      <dsp:nvSpPr>
        <dsp:cNvPr id="0" name=""/>
        <dsp:cNvSpPr/>
      </dsp:nvSpPr>
      <dsp:spPr>
        <a:xfrm>
          <a:off x="4245035" y="1332300"/>
          <a:ext cx="1860500" cy="2854800"/>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dsp:txBody>
      <dsp:txXfrm>
        <a:off x="4245035" y="1332300"/>
        <a:ext cx="1860500" cy="2854800"/>
      </dsp:txXfrm>
    </dsp:sp>
    <dsp:sp modelId="{0BEC63C9-775A-442B-8418-B4B980666AC6}">
      <dsp:nvSpPr>
        <dsp:cNvPr id="0" name=""/>
        <dsp:cNvSpPr/>
      </dsp:nvSpPr>
      <dsp:spPr>
        <a:xfrm>
          <a:off x="6366005" y="588099"/>
          <a:ext cx="1860500" cy="74420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kern="1200" dirty="0">
            <a:solidFill>
              <a:sysClr val="window" lastClr="FFFFFF"/>
            </a:solidFill>
            <a:latin typeface="Calibri"/>
            <a:ea typeface="+mn-ea"/>
            <a:cs typeface="+mn-cs"/>
          </a:endParaRPr>
        </a:p>
      </dsp:txBody>
      <dsp:txXfrm>
        <a:off x="6366005" y="588099"/>
        <a:ext cx="1860500" cy="744200"/>
      </dsp:txXfrm>
    </dsp:sp>
    <dsp:sp modelId="{1F1F8715-3BCB-4197-BACF-ABD615390A70}">
      <dsp:nvSpPr>
        <dsp:cNvPr id="0" name=""/>
        <dsp:cNvSpPr/>
      </dsp:nvSpPr>
      <dsp:spPr>
        <a:xfrm>
          <a:off x="6366005" y="1332300"/>
          <a:ext cx="1860500" cy="2854800"/>
        </a:xfrm>
        <a:prstGeom prst="rect">
          <a:avLst/>
        </a:prstGeo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dsp:txBody>
      <dsp:txXfrm>
        <a:off x="6366005" y="1332300"/>
        <a:ext cx="1860500" cy="2854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6974-FB16-4A54-93CF-37509EE67FE3}">
      <dsp:nvSpPr>
        <dsp:cNvPr id="0" name=""/>
        <dsp:cNvSpPr/>
      </dsp:nvSpPr>
      <dsp:spPr>
        <a:xfrm>
          <a:off x="3094" y="588099"/>
          <a:ext cx="1860500" cy="744200"/>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Curriculum</a:t>
          </a:r>
          <a:endParaRPr lang="en-US" sz="2400" b="1" kern="1200" dirty="0">
            <a:solidFill>
              <a:sysClr val="window" lastClr="FFFFFF"/>
            </a:solidFill>
            <a:latin typeface="Calibri"/>
            <a:ea typeface="+mn-ea"/>
            <a:cs typeface="+mn-cs"/>
          </a:endParaRPr>
        </a:p>
      </dsp:txBody>
      <dsp:txXfrm>
        <a:off x="3094" y="588099"/>
        <a:ext cx="1860500" cy="744200"/>
      </dsp:txXfrm>
    </dsp:sp>
    <dsp:sp modelId="{EBD4307D-60CE-4839-9642-B4978D0A873B}">
      <dsp:nvSpPr>
        <dsp:cNvPr id="0" name=""/>
        <dsp:cNvSpPr/>
      </dsp:nvSpPr>
      <dsp:spPr>
        <a:xfrm>
          <a:off x="3094" y="1332300"/>
          <a:ext cx="1860500" cy="2854800"/>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Common Core State Standards </a:t>
          </a:r>
          <a:r>
            <a:rPr lang="en-US" sz="2000" i="1" kern="1200" dirty="0" smtClean="0">
              <a:solidFill>
                <a:sysClr val="windowText" lastClr="000000">
                  <a:hueOff val="0"/>
                  <a:satOff val="0"/>
                  <a:lumOff val="0"/>
                  <a:alphaOff val="0"/>
                </a:sysClr>
              </a:solidFill>
              <a:latin typeface="Calibri"/>
              <a:ea typeface="+mn-ea"/>
              <a:cs typeface="+mn-cs"/>
            </a:rPr>
            <a:t>(Missouri Learning Standards)</a:t>
          </a:r>
          <a:endParaRPr lang="en-US" sz="2000" i="1" kern="1200" dirty="0">
            <a:solidFill>
              <a:sysClr val="windowText" lastClr="000000">
                <a:hueOff val="0"/>
                <a:satOff val="0"/>
                <a:lumOff val="0"/>
                <a:alphaOff val="0"/>
              </a:sysClr>
            </a:solidFill>
            <a:latin typeface="Calibri"/>
            <a:ea typeface="+mn-ea"/>
            <a:cs typeface="+mn-cs"/>
          </a:endParaRPr>
        </a:p>
      </dsp:txBody>
      <dsp:txXfrm>
        <a:off x="3094" y="1332300"/>
        <a:ext cx="1860500" cy="2854800"/>
      </dsp:txXfrm>
    </dsp:sp>
    <dsp:sp modelId="{8870ED48-A390-48DD-80D1-0C62F815B977}">
      <dsp:nvSpPr>
        <dsp:cNvPr id="0" name=""/>
        <dsp:cNvSpPr/>
      </dsp:nvSpPr>
      <dsp:spPr>
        <a:xfrm>
          <a:off x="2124064" y="588099"/>
          <a:ext cx="1860500" cy="7442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Instruction</a:t>
          </a:r>
          <a:endParaRPr lang="en-US" sz="2400" b="1" kern="1200" dirty="0">
            <a:solidFill>
              <a:sysClr val="window" lastClr="FFFFFF"/>
            </a:solidFill>
            <a:latin typeface="Calibri"/>
            <a:ea typeface="+mn-ea"/>
            <a:cs typeface="+mn-cs"/>
          </a:endParaRPr>
        </a:p>
      </dsp:txBody>
      <dsp:txXfrm>
        <a:off x="2124064" y="588099"/>
        <a:ext cx="1860500" cy="744200"/>
      </dsp:txXfrm>
    </dsp:sp>
    <dsp:sp modelId="{41BDCC4A-5F65-42A5-BD69-38C28560D444}">
      <dsp:nvSpPr>
        <dsp:cNvPr id="0" name=""/>
        <dsp:cNvSpPr/>
      </dsp:nvSpPr>
      <dsp:spPr>
        <a:xfrm>
          <a:off x="2124064" y="1332300"/>
          <a:ext cx="1860500" cy="2854800"/>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Research-Based Instructional Practices</a:t>
          </a:r>
          <a:br>
            <a:rPr lang="en-US" sz="2000" kern="1200" dirty="0" smtClean="0">
              <a:solidFill>
                <a:sysClr val="windowText" lastClr="000000">
                  <a:hueOff val="0"/>
                  <a:satOff val="0"/>
                  <a:lumOff val="0"/>
                  <a:alphaOff val="0"/>
                </a:sysClr>
              </a:solidFill>
              <a:latin typeface="Calibri"/>
              <a:ea typeface="+mn-ea"/>
              <a:cs typeface="+mn-cs"/>
            </a:rPr>
          </a:br>
          <a:r>
            <a:rPr lang="en-US" sz="1800" kern="1200" dirty="0" smtClean="0">
              <a:solidFill>
                <a:sysClr val="windowText" lastClr="000000">
                  <a:hueOff val="0"/>
                  <a:satOff val="0"/>
                  <a:lumOff val="0"/>
                  <a:alphaOff val="0"/>
                </a:sysClr>
              </a:solidFill>
              <a:latin typeface="Calibri"/>
              <a:ea typeface="+mn-ea"/>
              <a:cs typeface="+mn-cs"/>
            </a:rPr>
            <a:t>(Examples:  Hattie and Marzano’s</a:t>
          </a:r>
          <a:br>
            <a:rPr lang="en-US" sz="1800" kern="1200" dirty="0" smtClean="0">
              <a:solidFill>
                <a:sysClr val="windowText" lastClr="000000">
                  <a:hueOff val="0"/>
                  <a:satOff val="0"/>
                  <a:lumOff val="0"/>
                  <a:alphaOff val="0"/>
                </a:sysClr>
              </a:solidFill>
              <a:latin typeface="Calibri"/>
              <a:ea typeface="+mn-ea"/>
              <a:cs typeface="+mn-cs"/>
            </a:rPr>
          </a:br>
          <a:r>
            <a:rPr lang="en-US" sz="1800" kern="1200" dirty="0" smtClean="0">
              <a:solidFill>
                <a:sysClr val="windowText" lastClr="000000">
                  <a:hueOff val="0"/>
                  <a:satOff val="0"/>
                  <a:lumOff val="0"/>
                  <a:alphaOff val="0"/>
                </a:sysClr>
              </a:solidFill>
              <a:latin typeface="Calibri"/>
              <a:ea typeface="+mn-ea"/>
              <a:cs typeface="+mn-cs"/>
            </a:rPr>
            <a:t>findings)</a:t>
          </a:r>
          <a:endParaRPr lang="en-US" sz="1800" kern="1200" dirty="0">
            <a:solidFill>
              <a:sysClr val="windowText" lastClr="000000">
                <a:hueOff val="0"/>
                <a:satOff val="0"/>
                <a:lumOff val="0"/>
                <a:alphaOff val="0"/>
              </a:sysClr>
            </a:solidFill>
            <a:latin typeface="Calibri"/>
            <a:ea typeface="+mn-ea"/>
            <a:cs typeface="+mn-cs"/>
          </a:endParaRPr>
        </a:p>
      </dsp:txBody>
      <dsp:txXfrm>
        <a:off x="2124064" y="1332300"/>
        <a:ext cx="1860500" cy="2854800"/>
      </dsp:txXfrm>
    </dsp:sp>
    <dsp:sp modelId="{0457C3C4-A727-437C-900D-68CEF9A57BD3}">
      <dsp:nvSpPr>
        <dsp:cNvPr id="0" name=""/>
        <dsp:cNvSpPr/>
      </dsp:nvSpPr>
      <dsp:spPr>
        <a:xfrm>
          <a:off x="4245035" y="588099"/>
          <a:ext cx="1860500" cy="744200"/>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Assessment</a:t>
          </a:r>
          <a:endParaRPr lang="en-US" sz="2400" b="1" kern="1200" dirty="0">
            <a:solidFill>
              <a:sysClr val="window" lastClr="FFFFFF"/>
            </a:solidFill>
            <a:latin typeface="Calibri"/>
            <a:ea typeface="+mn-ea"/>
            <a:cs typeface="+mn-cs"/>
          </a:endParaRPr>
        </a:p>
      </dsp:txBody>
      <dsp:txXfrm>
        <a:off x="4245035" y="588099"/>
        <a:ext cx="1860500" cy="744200"/>
      </dsp:txXfrm>
    </dsp:sp>
    <dsp:sp modelId="{9956F0F7-9CB2-4C77-86F0-76DFB196C681}">
      <dsp:nvSpPr>
        <dsp:cNvPr id="0" name=""/>
        <dsp:cNvSpPr/>
      </dsp:nvSpPr>
      <dsp:spPr>
        <a:xfrm>
          <a:off x="4245035" y="1332300"/>
          <a:ext cx="1860500" cy="2854800"/>
        </a:xfrm>
        <a:prstGeom prst="rect">
          <a:avLst/>
        </a:prstGeom>
        <a:solidFill>
          <a:srgbClr val="8064A2">
            <a:tint val="40000"/>
            <a:alpha val="90000"/>
            <a:hueOff val="0"/>
            <a:satOff val="0"/>
            <a:lumOff val="0"/>
            <a:alphaOff val="0"/>
          </a:srgbClr>
        </a:solidFill>
        <a:ln w="9525" cap="flat" cmpd="sng" algn="ctr">
          <a:solidFill>
            <a:srgbClr val="8064A2">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Formative and summative measures</a:t>
          </a:r>
          <a:endParaRPr lang="en-US" sz="2000" kern="1200" dirty="0">
            <a:solidFill>
              <a:sysClr val="windowText" lastClr="000000">
                <a:hueOff val="0"/>
                <a:satOff val="0"/>
                <a:lumOff val="0"/>
                <a:alphaOff val="0"/>
              </a:sysClr>
            </a:solidFill>
            <a:latin typeface="Calibri"/>
            <a:ea typeface="+mn-ea"/>
            <a:cs typeface="+mn-cs"/>
          </a:endParaRPr>
        </a:p>
      </dsp:txBody>
      <dsp:txXfrm>
        <a:off x="4245035" y="1332300"/>
        <a:ext cx="1860500" cy="2854800"/>
      </dsp:txXfrm>
    </dsp:sp>
    <dsp:sp modelId="{0BEC63C9-775A-442B-8418-B4B980666AC6}">
      <dsp:nvSpPr>
        <dsp:cNvPr id="0" name=""/>
        <dsp:cNvSpPr/>
      </dsp:nvSpPr>
      <dsp:spPr>
        <a:xfrm>
          <a:off x="6366005" y="588099"/>
          <a:ext cx="1860500" cy="744200"/>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en-US" sz="2400" kern="1200" dirty="0">
            <a:solidFill>
              <a:sysClr val="window" lastClr="FFFFFF"/>
            </a:solidFill>
            <a:latin typeface="Calibri"/>
            <a:ea typeface="+mn-ea"/>
            <a:cs typeface="+mn-cs"/>
          </a:endParaRPr>
        </a:p>
      </dsp:txBody>
      <dsp:txXfrm>
        <a:off x="6366005" y="588099"/>
        <a:ext cx="1860500" cy="744200"/>
      </dsp:txXfrm>
    </dsp:sp>
    <dsp:sp modelId="{1F1F8715-3BCB-4197-BACF-ABD615390A70}">
      <dsp:nvSpPr>
        <dsp:cNvPr id="0" name=""/>
        <dsp:cNvSpPr/>
      </dsp:nvSpPr>
      <dsp:spPr>
        <a:xfrm>
          <a:off x="6366005" y="1332300"/>
          <a:ext cx="1860500" cy="2854800"/>
        </a:xfrm>
        <a:prstGeom prst="rect">
          <a:avLst/>
        </a:prstGeom>
        <a:solidFill>
          <a:srgbClr val="4BACC6">
            <a:tint val="40000"/>
            <a:alpha val="90000"/>
            <a:hueOff val="0"/>
            <a:satOff val="0"/>
            <a:lumOff val="0"/>
            <a:alphaOff val="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ysClr val="windowText" lastClr="000000">
                <a:hueOff val="0"/>
                <a:satOff val="0"/>
                <a:lumOff val="0"/>
                <a:alphaOff val="0"/>
              </a:sysClr>
            </a:solidFill>
            <a:latin typeface="Calibri"/>
            <a:ea typeface="+mn-ea"/>
            <a:cs typeface="+mn-cs"/>
          </a:endParaRPr>
        </a:p>
      </dsp:txBody>
      <dsp:txXfrm>
        <a:off x="6366005" y="1332300"/>
        <a:ext cx="1860500"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F191C-050C-45E9-A28F-00EAA455B9BB}">
      <dsp:nvSpPr>
        <dsp:cNvPr id="0" name=""/>
        <dsp:cNvSpPr/>
      </dsp:nvSpPr>
      <dsp:spPr>
        <a:xfrm>
          <a:off x="1535" y="0"/>
          <a:ext cx="2389584" cy="3530600"/>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solidFill>
                <a:sysClr val="window" lastClr="FFFFFF"/>
              </a:solidFill>
              <a:latin typeface="Calibri"/>
              <a:ea typeface="+mn-ea"/>
              <a:cs typeface="+mn-cs"/>
            </a:rPr>
            <a:t>School</a:t>
          </a:r>
          <a:endParaRPr lang="en-US" sz="3500" kern="1200" dirty="0">
            <a:solidFill>
              <a:sysClr val="window" lastClr="FFFFFF"/>
            </a:solidFill>
            <a:latin typeface="Calibri"/>
            <a:ea typeface="+mn-ea"/>
            <a:cs typeface="+mn-cs"/>
          </a:endParaRPr>
        </a:p>
      </dsp:txBody>
      <dsp:txXfrm>
        <a:off x="1535" y="1412240"/>
        <a:ext cx="2389584" cy="1412240"/>
      </dsp:txXfrm>
    </dsp:sp>
    <dsp:sp modelId="{7F924D46-7C5F-4698-9893-C566D19C3B4B}">
      <dsp:nvSpPr>
        <dsp:cNvPr id="0" name=""/>
        <dsp:cNvSpPr/>
      </dsp:nvSpPr>
      <dsp:spPr>
        <a:xfrm>
          <a:off x="608483" y="211835"/>
          <a:ext cx="1175689" cy="117568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E4243B-9D79-4954-945F-939D43678CDE}">
      <dsp:nvSpPr>
        <dsp:cNvPr id="0" name=""/>
        <dsp:cNvSpPr/>
      </dsp:nvSpPr>
      <dsp:spPr>
        <a:xfrm>
          <a:off x="2462807" y="0"/>
          <a:ext cx="2389584" cy="3530600"/>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solidFill>
                <a:sysClr val="window" lastClr="FFFFFF"/>
              </a:solidFill>
              <a:latin typeface="Calibri"/>
              <a:ea typeface="+mn-ea"/>
              <a:cs typeface="+mn-cs"/>
            </a:rPr>
            <a:t>Classroom</a:t>
          </a:r>
          <a:endParaRPr lang="en-US" sz="3500" kern="1200" dirty="0">
            <a:solidFill>
              <a:sysClr val="window" lastClr="FFFFFF"/>
            </a:solidFill>
            <a:latin typeface="Calibri"/>
            <a:ea typeface="+mn-ea"/>
            <a:cs typeface="+mn-cs"/>
          </a:endParaRPr>
        </a:p>
      </dsp:txBody>
      <dsp:txXfrm>
        <a:off x="2462807" y="1412240"/>
        <a:ext cx="2389584" cy="1412240"/>
      </dsp:txXfrm>
    </dsp:sp>
    <dsp:sp modelId="{651E16AC-5A56-4E63-946F-A7DF2E701322}">
      <dsp:nvSpPr>
        <dsp:cNvPr id="0" name=""/>
        <dsp:cNvSpPr/>
      </dsp:nvSpPr>
      <dsp:spPr>
        <a:xfrm>
          <a:off x="3069755" y="211835"/>
          <a:ext cx="1175689" cy="117568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ACFA0A0-B644-4DFD-A966-07440CE0C6A0}">
      <dsp:nvSpPr>
        <dsp:cNvPr id="0" name=""/>
        <dsp:cNvSpPr/>
      </dsp:nvSpPr>
      <dsp:spPr>
        <a:xfrm>
          <a:off x="4924079" y="0"/>
          <a:ext cx="2389584" cy="3530600"/>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solidFill>
                <a:sysClr val="window" lastClr="FFFFFF"/>
              </a:solidFill>
              <a:latin typeface="Calibri"/>
              <a:ea typeface="+mn-ea"/>
              <a:cs typeface="+mn-cs"/>
            </a:rPr>
            <a:t>Students</a:t>
          </a:r>
          <a:endParaRPr lang="en-US" sz="3500" kern="1200" dirty="0">
            <a:solidFill>
              <a:sysClr val="window" lastClr="FFFFFF"/>
            </a:solidFill>
            <a:latin typeface="Calibri"/>
            <a:ea typeface="+mn-ea"/>
            <a:cs typeface="+mn-cs"/>
          </a:endParaRPr>
        </a:p>
      </dsp:txBody>
      <dsp:txXfrm>
        <a:off x="4924079" y="1412240"/>
        <a:ext cx="2389584" cy="1412240"/>
      </dsp:txXfrm>
    </dsp:sp>
    <dsp:sp modelId="{249E6BBF-4974-48E4-B538-0B39B8991CC9}">
      <dsp:nvSpPr>
        <dsp:cNvPr id="0" name=""/>
        <dsp:cNvSpPr/>
      </dsp:nvSpPr>
      <dsp:spPr>
        <a:xfrm>
          <a:off x="5531027" y="211835"/>
          <a:ext cx="1175689" cy="117568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6000" r="-66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C8B900-B430-46C4-B9ED-A5430239FC72}">
      <dsp:nvSpPr>
        <dsp:cNvPr id="0" name=""/>
        <dsp:cNvSpPr/>
      </dsp:nvSpPr>
      <dsp:spPr>
        <a:xfrm>
          <a:off x="292608" y="2824480"/>
          <a:ext cx="6729984" cy="529590"/>
        </a:xfrm>
        <a:prstGeom prst="leftRightArrow">
          <a:avLst/>
        </a:prstGeom>
        <a:solidFill>
          <a:srgbClr val="C0504D">
            <a:tint val="4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6" tIns="46578" rIns="93156" bIns="4657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56" tIns="46578" rIns="93156" bIns="46578" rtlCol="0"/>
          <a:lstStyle>
            <a:lvl1pPr algn="r">
              <a:defRPr sz="1200"/>
            </a:lvl1pPr>
          </a:lstStyle>
          <a:p>
            <a:fld id="{9E53FB34-96B9-42CB-9155-89B356B4597A}" type="datetimeFigureOut">
              <a:rPr lang="en-US" smtClean="0"/>
              <a:pPr/>
              <a:t>11/18/2013</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56" tIns="46578" rIns="93156" bIns="4657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56" tIns="46578" rIns="93156" bIns="46578" rtlCol="0" anchor="b"/>
          <a:lstStyle>
            <a:lvl1pPr algn="r">
              <a:defRPr sz="1200"/>
            </a:lvl1pPr>
          </a:lstStyle>
          <a:p>
            <a:fld id="{E0F10378-8DBC-4EB3-B8E5-3A2873391299}" type="slidenum">
              <a:rPr lang="en-US" smtClean="0"/>
              <a:pPr/>
              <a:t>‹#›</a:t>
            </a:fld>
            <a:endParaRPr lang="en-US"/>
          </a:p>
        </p:txBody>
      </p:sp>
    </p:spTree>
    <p:extLst>
      <p:ext uri="{BB962C8B-B14F-4D97-AF65-F5344CB8AC3E}">
        <p14:creationId xmlns:p14="http://schemas.microsoft.com/office/powerpoint/2010/main" val="2149494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6" tIns="46578" rIns="93156" bIns="4657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56" tIns="46578" rIns="93156" bIns="46578" rtlCol="0"/>
          <a:lstStyle>
            <a:lvl1pPr algn="r" fontAlgn="auto">
              <a:spcBef>
                <a:spcPts val="0"/>
              </a:spcBef>
              <a:spcAft>
                <a:spcPts val="0"/>
              </a:spcAft>
              <a:defRPr sz="1200">
                <a:latin typeface="+mn-lt"/>
                <a:cs typeface="+mn-cs"/>
              </a:defRPr>
            </a:lvl1pPr>
          </a:lstStyle>
          <a:p>
            <a:pPr>
              <a:defRPr/>
            </a:pPr>
            <a:fld id="{88B9B6A0-F7FA-448B-8CE7-07BB535AC1C5}" type="datetimeFigureOut">
              <a:rPr lang="en-US"/>
              <a:pPr>
                <a:defRPr/>
              </a:pPr>
              <a:t>11/18/2013</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56" tIns="46578" rIns="93156" bIns="46578"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6" tIns="46578" rIns="93156" bIns="4657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56" tIns="46578" rIns="93156" bIns="4657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56" tIns="46578" rIns="93156" bIns="46578" rtlCol="0" anchor="b"/>
          <a:lstStyle>
            <a:lvl1pPr algn="r" fontAlgn="auto">
              <a:spcBef>
                <a:spcPts val="0"/>
              </a:spcBef>
              <a:spcAft>
                <a:spcPts val="0"/>
              </a:spcAft>
              <a:defRPr sz="1200">
                <a:latin typeface="+mn-lt"/>
                <a:cs typeface="+mn-cs"/>
              </a:defRPr>
            </a:lvl1pPr>
          </a:lstStyle>
          <a:p>
            <a:pPr>
              <a:defRPr/>
            </a:pPr>
            <a:fld id="{20B236FE-29E5-440A-96B1-CE3D3707F2B9}" type="slidenum">
              <a:rPr lang="en-US"/>
              <a:pPr>
                <a:defRPr/>
              </a:pPr>
              <a:t>‹#›</a:t>
            </a:fld>
            <a:endParaRPr lang="en-US"/>
          </a:p>
        </p:txBody>
      </p:sp>
    </p:spTree>
    <p:extLst>
      <p:ext uri="{BB962C8B-B14F-4D97-AF65-F5344CB8AC3E}">
        <p14:creationId xmlns:p14="http://schemas.microsoft.com/office/powerpoint/2010/main" val="3733193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dese.mo.gov/"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a:t>
            </a:r>
            <a:r>
              <a:rPr lang="en-US" dirty="0" err="1" smtClean="0"/>
              <a:t>pgs</a:t>
            </a:r>
            <a:r>
              <a:rPr lang="en-US" dirty="0" smtClean="0"/>
              <a:t> 1 – 55</a:t>
            </a:r>
          </a:p>
          <a:p>
            <a:r>
              <a:rPr lang="en-US" dirty="0" smtClean="0"/>
              <a:t>MELISSA:</a:t>
            </a:r>
            <a:r>
              <a:rPr lang="en-US" baseline="0" dirty="0" smtClean="0"/>
              <a:t>  </a:t>
            </a:r>
            <a:r>
              <a:rPr lang="en-US" baseline="0" dirty="0" err="1" smtClean="0"/>
              <a:t>pgs</a:t>
            </a:r>
            <a:r>
              <a:rPr lang="en-US" baseline="0" dirty="0" smtClean="0"/>
              <a:t> 56-95ish</a:t>
            </a:r>
          </a:p>
          <a:p>
            <a:r>
              <a:rPr lang="en-US" baseline="0" smtClean="0"/>
              <a:t>JAN: 102- End</a:t>
            </a:r>
          </a:p>
          <a:p>
            <a:endParaRPr lang="en-US"/>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a:t>
            </a:fld>
            <a:endParaRPr lang="en-US"/>
          </a:p>
        </p:txBody>
      </p:sp>
    </p:spTree>
    <p:extLst>
      <p:ext uri="{BB962C8B-B14F-4D97-AF65-F5344CB8AC3E}">
        <p14:creationId xmlns:p14="http://schemas.microsoft.com/office/powerpoint/2010/main" val="3471733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-Remind</a:t>
            </a:r>
            <a:r>
              <a:rPr lang="en-US" baseline="0" dirty="0" smtClean="0"/>
              <a:t> participants of the level of involvement of all stakeholders and how this is vastly different to the approaches used in the past.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a:t>
            </a:fld>
            <a:endParaRPr lang="en-US" smtClean="0">
              <a:solidFill>
                <a:prstClr val="black"/>
              </a:solidFill>
            </a:endParaRPr>
          </a:p>
        </p:txBody>
      </p:sp>
    </p:spTree>
    <p:extLst>
      <p:ext uri="{BB962C8B-B14F-4D97-AF65-F5344CB8AC3E}">
        <p14:creationId xmlns:p14="http://schemas.microsoft.com/office/powerpoint/2010/main" val="2330456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-How</a:t>
            </a:r>
            <a:r>
              <a:rPr lang="en-US" baseline="0" dirty="0" smtClean="0"/>
              <a:t> will state assessment measures be used?</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105</a:t>
            </a:fld>
            <a:endParaRPr lang="en-US" smtClean="0">
              <a:solidFill>
                <a:prstClr val="black"/>
              </a:solidFill>
            </a:endParaRPr>
          </a:p>
        </p:txBody>
      </p:sp>
    </p:spTree>
    <p:extLst>
      <p:ext uri="{BB962C8B-B14F-4D97-AF65-F5344CB8AC3E}">
        <p14:creationId xmlns:p14="http://schemas.microsoft.com/office/powerpoint/2010/main" val="4942053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with participants.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106</a:t>
            </a:fld>
            <a:endParaRPr lang="en-US" smtClean="0">
              <a:solidFill>
                <a:prstClr val="black"/>
              </a:solidFill>
            </a:endParaRPr>
          </a:p>
        </p:txBody>
      </p:sp>
    </p:spTree>
    <p:extLst>
      <p:ext uri="{BB962C8B-B14F-4D97-AF65-F5344CB8AC3E}">
        <p14:creationId xmlns:p14="http://schemas.microsoft.com/office/powerpoint/2010/main" val="12228330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-Benefits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107</a:t>
            </a:fld>
            <a:endParaRPr lang="en-US" smtClean="0">
              <a:solidFill>
                <a:prstClr val="black"/>
              </a:solidFill>
            </a:endParaRPr>
          </a:p>
        </p:txBody>
      </p:sp>
    </p:spTree>
    <p:extLst>
      <p:ext uri="{BB962C8B-B14F-4D97-AF65-F5344CB8AC3E}">
        <p14:creationId xmlns:p14="http://schemas.microsoft.com/office/powerpoint/2010/main" val="690603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303712" cy="3228975"/>
          </a:xfrm>
        </p:spPr>
      </p:sp>
      <p:sp>
        <p:nvSpPr>
          <p:cNvPr id="3" name="Notes Placeholder 2"/>
          <p:cNvSpPr>
            <a:spLocks noGrp="1"/>
          </p:cNvSpPr>
          <p:nvPr>
            <p:ph type="body" idx="1"/>
          </p:nvPr>
        </p:nvSpPr>
        <p:spPr>
          <a:xfrm>
            <a:off x="685800" y="4114800"/>
            <a:ext cx="5608320" cy="4183380"/>
          </a:xfrm>
        </p:spPr>
        <p:txBody>
          <a:bodyPr>
            <a:normAutofit fontScale="77500" lnSpcReduction="20000"/>
          </a:bodyPr>
          <a:lstStyle/>
          <a:p>
            <a:r>
              <a:rPr lang="en-US" dirty="0" smtClean="0"/>
              <a:t>-Is a type of Value-Added</a:t>
            </a:r>
            <a:r>
              <a:rPr lang="en-US" baseline="0" dirty="0" smtClean="0"/>
              <a:t> Model (VAM) which provides a framework for identifying the contributions of district/LEAs, schools, classrooms and other contexts to student achievement.</a:t>
            </a:r>
          </a:p>
          <a:p>
            <a:endParaRPr lang="en-US" baseline="0" dirty="0" smtClean="0"/>
          </a:p>
          <a:p>
            <a:r>
              <a:rPr lang="en-US" baseline="0" dirty="0" smtClean="0"/>
              <a:t>-The basic premise of Missouri’s Growth Model is that scale scores from the Missouri Assessment Program (MAP) are somewhat predictable.</a:t>
            </a:r>
          </a:p>
          <a:p>
            <a:endParaRPr lang="en-US" baseline="0" dirty="0" smtClean="0"/>
          </a:p>
          <a:p>
            <a:r>
              <a:rPr lang="en-US" baseline="0" dirty="0" smtClean="0"/>
              <a:t>-While it is impossible to know exactly how a student will score, the model makes an educated guess using patterns observed over time across the entire statewide database.</a:t>
            </a:r>
          </a:p>
          <a:p>
            <a:endParaRPr lang="en-US" baseline="0" dirty="0" smtClean="0"/>
          </a:p>
          <a:p>
            <a:r>
              <a:rPr lang="en-US" baseline="0" dirty="0" smtClean="0"/>
              <a:t>-Four years of data are organized into score pairs.  Score pairs are two consecutive scores for the same student.</a:t>
            </a:r>
          </a:p>
          <a:p>
            <a:endParaRPr lang="en-US" baseline="0" dirty="0" smtClean="0"/>
          </a:p>
          <a:p>
            <a:r>
              <a:rPr lang="en-US" baseline="0" dirty="0" smtClean="0"/>
              <a:t>-Student can have up to three score pairs.</a:t>
            </a:r>
          </a:p>
          <a:p>
            <a:endParaRPr lang="en-US" baseline="0" dirty="0" smtClean="0"/>
          </a:p>
          <a:p>
            <a:r>
              <a:rPr lang="en-US" baseline="0" dirty="0" smtClean="0"/>
              <a:t>-Score pairs are grouped by school based on where the student was tested during the current year.</a:t>
            </a:r>
          </a:p>
          <a:p>
            <a:endParaRPr lang="en-US" baseline="0" dirty="0" smtClean="0"/>
          </a:p>
          <a:p>
            <a:r>
              <a:rPr lang="en-US" baseline="0" dirty="0" smtClean="0"/>
              <a:t>-A statistical model is used to predict student test scores based on:</a:t>
            </a:r>
          </a:p>
          <a:p>
            <a:endParaRPr lang="en-US" baseline="0" dirty="0" smtClean="0"/>
          </a:p>
          <a:p>
            <a:r>
              <a:rPr lang="en-US" i="1" baseline="0" dirty="0" smtClean="0"/>
              <a:t>Prior test scores</a:t>
            </a:r>
          </a:p>
          <a:p>
            <a:r>
              <a:rPr lang="en-US" i="1" baseline="0" dirty="0" smtClean="0"/>
              <a:t>Student mobility</a:t>
            </a:r>
          </a:p>
          <a:p>
            <a:r>
              <a:rPr lang="en-US" i="1" baseline="0" dirty="0" smtClean="0"/>
              <a:t>Average prior-year student achievement </a:t>
            </a:r>
            <a:br>
              <a:rPr lang="en-US" i="1" baseline="0" dirty="0" smtClean="0"/>
            </a:br>
            <a:r>
              <a:rPr lang="en-US" i="1" baseline="0" dirty="0" smtClean="0"/>
              <a:t>at the school where the student was tested</a:t>
            </a:r>
          </a:p>
          <a:p>
            <a:endParaRPr lang="en-US" baseline="0" dirty="0" smtClean="0"/>
          </a:p>
          <a:p>
            <a:r>
              <a:rPr lang="en-US" baseline="0" dirty="0" smtClean="0"/>
              <a:t>-The predicted score for each score pair are compared to the actual score to generate a “residual”</a:t>
            </a:r>
          </a:p>
          <a:p>
            <a:endParaRPr lang="en-US" baseline="0" dirty="0" smtClean="0"/>
          </a:p>
          <a:p>
            <a:r>
              <a:rPr lang="en-US" baseline="0" dirty="0" smtClean="0"/>
              <a:t>-The residual is the difference between the predicted score and the actual score and is expressed as a normal curve equivalency (NCE) which is similar to a percentile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108</a:t>
            </a:fld>
            <a:endParaRPr lang="en-US"/>
          </a:p>
        </p:txBody>
      </p:sp>
    </p:spTree>
    <p:extLst>
      <p:ext uri="{BB962C8B-B14F-4D97-AF65-F5344CB8AC3E}">
        <p14:creationId xmlns:p14="http://schemas.microsoft.com/office/powerpoint/2010/main" val="38301763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a hypothetical 5</a:t>
            </a:r>
            <a:r>
              <a:rPr lang="en-US" baseline="30000" dirty="0" smtClean="0"/>
              <a:t>th</a:t>
            </a:r>
            <a:r>
              <a:rPr lang="en-US" dirty="0" smtClean="0"/>
              <a:t> grade class. Within this class there are high residuals such as: </a:t>
            </a:r>
          </a:p>
          <a:p>
            <a:endParaRPr lang="en-US" dirty="0" smtClean="0"/>
          </a:p>
          <a:p>
            <a:r>
              <a:rPr lang="en-US" dirty="0" smtClean="0"/>
              <a:t>74.6</a:t>
            </a:r>
            <a:r>
              <a:rPr lang="en-US" baseline="0" dirty="0" smtClean="0"/>
              <a:t>  </a:t>
            </a:r>
            <a:r>
              <a:rPr lang="en-US" dirty="0" smtClean="0"/>
              <a:t>65.2</a:t>
            </a:r>
            <a:r>
              <a:rPr lang="en-US" baseline="0" dirty="0" smtClean="0"/>
              <a:t>  </a:t>
            </a:r>
            <a:r>
              <a:rPr lang="en-US" dirty="0" smtClean="0"/>
              <a:t>63.9</a:t>
            </a:r>
          </a:p>
          <a:p>
            <a:endParaRPr lang="en-US" dirty="0" smtClean="0"/>
          </a:p>
          <a:p>
            <a:r>
              <a:rPr lang="en-US" dirty="0" smtClean="0"/>
              <a:t>-There are also low residuals such as: </a:t>
            </a:r>
          </a:p>
          <a:p>
            <a:endParaRPr lang="en-US" dirty="0" smtClean="0"/>
          </a:p>
          <a:p>
            <a:r>
              <a:rPr lang="en-US" dirty="0" smtClean="0"/>
              <a:t>7.9</a:t>
            </a:r>
            <a:r>
              <a:rPr lang="en-US" baseline="0" dirty="0" smtClean="0"/>
              <a:t>  </a:t>
            </a:r>
            <a:r>
              <a:rPr lang="en-US" dirty="0" smtClean="0"/>
              <a:t>14.0</a:t>
            </a:r>
            <a:r>
              <a:rPr lang="en-US" baseline="0" dirty="0" smtClean="0"/>
              <a:t>  </a:t>
            </a:r>
            <a:r>
              <a:rPr lang="en-US" dirty="0" smtClean="0"/>
              <a:t>14.8</a:t>
            </a:r>
          </a:p>
          <a:p>
            <a:endParaRPr lang="en-US" dirty="0" smtClean="0"/>
          </a:p>
          <a:p>
            <a:r>
              <a:rPr lang="en-US" dirty="0" smtClean="0"/>
              <a:t>-The average residual for the entire class is 39.3. What this basically says is that for this particular class of students, the average was below expectation.</a:t>
            </a:r>
          </a:p>
          <a:p>
            <a:endParaRPr lang="en-US" dirty="0" smtClean="0"/>
          </a:p>
          <a:p>
            <a:r>
              <a:rPr lang="en-US" dirty="0" smtClean="0"/>
              <a:t>-But what does that mean?</a:t>
            </a:r>
            <a:endParaRPr lang="en-US" dirty="0"/>
          </a:p>
        </p:txBody>
      </p:sp>
      <p:sp>
        <p:nvSpPr>
          <p:cNvPr id="4" name="Slide Number Placeholder 3"/>
          <p:cNvSpPr>
            <a:spLocks noGrp="1"/>
          </p:cNvSpPr>
          <p:nvPr>
            <p:ph type="sldNum" sz="quarter" idx="10"/>
          </p:nvPr>
        </p:nvSpPr>
        <p:spPr/>
        <p:txBody>
          <a:bodyPr/>
          <a:lstStyle/>
          <a:p>
            <a:fld id="{F4A07597-581B-42CF-BE84-2D27F17549CD}"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630978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sometimes helpful to look at the data in a different context. This type of a graph offers a little more comparative information.</a:t>
            </a:r>
          </a:p>
          <a:p>
            <a:endParaRPr lang="en-US" dirty="0" smtClean="0"/>
          </a:p>
          <a:p>
            <a:r>
              <a:rPr lang="en-US" dirty="0" smtClean="0"/>
              <a:t>-It shows that the majority of students, predicted to score well, in fact don’t. </a:t>
            </a:r>
          </a:p>
          <a:p>
            <a:endParaRPr lang="en-US" dirty="0" smtClean="0"/>
          </a:p>
          <a:p>
            <a:r>
              <a:rPr lang="en-US" dirty="0" smtClean="0"/>
              <a:t>-But it is important, actually essential, to remember: </a:t>
            </a:r>
          </a:p>
          <a:p>
            <a:endParaRPr lang="en-US" dirty="0" smtClean="0"/>
          </a:p>
          <a:p>
            <a:r>
              <a:rPr lang="en-US" dirty="0" smtClean="0"/>
              <a:t>*This is only 1 year worth of data. Decisions about Mrs. Smith’s performance as a teacher must be made using multiple measures…meaning student data in addition to observation data and other indicators.</a:t>
            </a:r>
          </a:p>
          <a:p>
            <a:endParaRPr lang="en-US" dirty="0" smtClean="0"/>
          </a:p>
          <a:p>
            <a:r>
              <a:rPr lang="en-US" dirty="0" smtClean="0"/>
              <a:t>*And when using student data, it must include multiple years.</a:t>
            </a:r>
            <a:endParaRPr lang="en-US" dirty="0"/>
          </a:p>
        </p:txBody>
      </p:sp>
      <p:sp>
        <p:nvSpPr>
          <p:cNvPr id="4" name="Slide Number Placeholder 3"/>
          <p:cNvSpPr>
            <a:spLocks noGrp="1"/>
          </p:cNvSpPr>
          <p:nvPr>
            <p:ph type="sldNum" sz="quarter" idx="10"/>
          </p:nvPr>
        </p:nvSpPr>
        <p:spPr/>
        <p:txBody>
          <a:bodyPr/>
          <a:lstStyle/>
          <a:p>
            <a:fld id="{F4A07597-581B-42CF-BE84-2D27F17549CD}"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42344918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“long view” represents multiple years of student data.</a:t>
            </a:r>
          </a:p>
          <a:p>
            <a:endParaRPr lang="en-US" dirty="0" smtClean="0"/>
          </a:p>
          <a:p>
            <a:r>
              <a:rPr lang="en-US" dirty="0" smtClean="0"/>
              <a:t>-Here we see a pattern of student data from Mrs. Smith’s classes. The data suggests that over time there is consistent performance below expectation of Mrs. Smith’s students. </a:t>
            </a:r>
          </a:p>
          <a:p>
            <a:endParaRPr lang="en-US" dirty="0" smtClean="0"/>
          </a:p>
          <a:p>
            <a:r>
              <a:rPr lang="en-US" dirty="0" smtClean="0"/>
              <a:t>-What type of support could be provided to Mrs. Smith to help her address this data?</a:t>
            </a:r>
          </a:p>
          <a:p>
            <a:endParaRPr lang="en-US" dirty="0" smtClean="0"/>
          </a:p>
          <a:p>
            <a:r>
              <a:rPr lang="en-US" dirty="0" smtClean="0"/>
              <a:t>-How might Mr. Doe be used as a resource to teachers given that his student’s performance, on average his above expectation?</a:t>
            </a:r>
            <a:endParaRPr lang="en-US" dirty="0"/>
          </a:p>
        </p:txBody>
      </p:sp>
      <p:sp>
        <p:nvSpPr>
          <p:cNvPr id="4" name="Slide Number Placeholder 3"/>
          <p:cNvSpPr>
            <a:spLocks noGrp="1"/>
          </p:cNvSpPr>
          <p:nvPr>
            <p:ph type="sldNum" sz="quarter" idx="10"/>
          </p:nvPr>
        </p:nvSpPr>
        <p:spPr/>
        <p:txBody>
          <a:bodyPr/>
          <a:lstStyle/>
          <a:p>
            <a:fld id="{F4A07597-581B-42CF-BE84-2D27F17549CD}"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39533965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with participants.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112</a:t>
            </a:fld>
            <a:endParaRPr lang="en-US" smtClean="0">
              <a:solidFill>
                <a:prstClr val="black"/>
              </a:solidFill>
            </a:endParaRPr>
          </a:p>
        </p:txBody>
      </p:sp>
    </p:spTree>
    <p:extLst>
      <p:ext uri="{BB962C8B-B14F-4D97-AF65-F5344CB8AC3E}">
        <p14:creationId xmlns:p14="http://schemas.microsoft.com/office/powerpoint/2010/main" val="24915548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with participants.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113</a:t>
            </a:fld>
            <a:endParaRPr lang="en-US" smtClean="0">
              <a:solidFill>
                <a:prstClr val="black"/>
              </a:solidFill>
            </a:endParaRPr>
          </a:p>
        </p:txBody>
      </p:sp>
    </p:spTree>
    <p:extLst>
      <p:ext uri="{BB962C8B-B14F-4D97-AF65-F5344CB8AC3E}">
        <p14:creationId xmlns:p14="http://schemas.microsoft.com/office/powerpoint/2010/main" val="36239551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-From the Departments website </a:t>
            </a:r>
            <a:r>
              <a:rPr lang="en-US" u="sng" dirty="0">
                <a:hlinkClick r:id="rId3"/>
              </a:rPr>
              <a:t>http://dese.mo.gov/</a:t>
            </a:r>
            <a:r>
              <a:rPr lang="en-US" dirty="0"/>
              <a:t> -choose MCDS Portal</a:t>
            </a:r>
          </a:p>
          <a:p>
            <a:pPr eaLnBrk="1" hangingPunct="1">
              <a:spcBef>
                <a:spcPct val="0"/>
              </a:spcBef>
            </a:pPr>
            <a:endParaRPr lang="en-US" dirty="0"/>
          </a:p>
          <a:p>
            <a:pPr eaLnBrk="1" hangingPunct="1">
              <a:spcBef>
                <a:spcPct val="0"/>
              </a:spcBef>
            </a:pPr>
            <a:r>
              <a:rPr lang="en-US" dirty="0"/>
              <a:t>-The user can also go directly to the site by using this URL:  http://mcds.dese.mo.gov/ </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114</a:t>
            </a:fld>
            <a:endParaRPr lang="en-US" smtClean="0">
              <a:solidFill>
                <a:prstClr val="black"/>
              </a:solidFill>
            </a:endParaRPr>
          </a:p>
        </p:txBody>
      </p:sp>
    </p:spTree>
    <p:extLst>
      <p:ext uri="{BB962C8B-B14F-4D97-AF65-F5344CB8AC3E}">
        <p14:creationId xmlns:p14="http://schemas.microsoft.com/office/powerpoint/2010/main" val="301277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-9 Standards listed with 4 of the 9 on this slide.</a:t>
            </a:r>
            <a:br>
              <a:rPr lang="en-US" dirty="0" smtClean="0"/>
            </a:br>
            <a:r>
              <a:rPr lang="en-US" dirty="0" smtClean="0"/>
              <a:t>-Call attention to the</a:t>
            </a:r>
            <a:r>
              <a:rPr lang="en-US" baseline="0" dirty="0" smtClean="0"/>
              <a:t> wording of each standard and note the number of </a:t>
            </a:r>
            <a:r>
              <a:rPr lang="en-US" dirty="0" smtClean="0"/>
              <a:t>Quality Indicators found within each standard. </a:t>
            </a:r>
          </a:p>
          <a:p>
            <a:pPr eaLnBrk="1" hangingPunct="1">
              <a:spcBef>
                <a:spcPct val="0"/>
              </a:spcBef>
            </a:pPr>
            <a:endParaRPr lang="en-US" dirty="0" smtClean="0"/>
          </a:p>
          <a:p>
            <a:pPr eaLnBrk="1" hangingPunct="1">
              <a:spcBef>
                <a:spcPct val="0"/>
              </a:spcBef>
            </a:pPr>
            <a:r>
              <a:rPr lang="en-US" dirty="0" smtClean="0"/>
              <a:t>Handout:</a:t>
            </a:r>
            <a:br>
              <a:rPr lang="en-US" dirty="0" smtClean="0"/>
            </a:br>
            <a:r>
              <a:rPr lang="en-US" dirty="0" smtClean="0"/>
              <a:t>Standards</a:t>
            </a:r>
            <a:r>
              <a:rPr lang="en-US" baseline="0" dirty="0" smtClean="0"/>
              <a:t> and Indicators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a:t>
            </a:fld>
            <a:endParaRPr lang="en-US" smtClean="0">
              <a:solidFill>
                <a:prstClr val="black"/>
              </a:solidFill>
            </a:endParaRPr>
          </a:p>
        </p:txBody>
      </p:sp>
    </p:spTree>
    <p:extLst>
      <p:ext uri="{BB962C8B-B14F-4D97-AF65-F5344CB8AC3E}">
        <p14:creationId xmlns:p14="http://schemas.microsoft.com/office/powerpoint/2010/main" val="26659098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student level data is available via the Secured Content section of the site.  To access the Secured Content, the user must logon by clicking on the Secured Content option in the top right hand corner.</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115</a:t>
            </a:fld>
            <a:endParaRPr lang="en-US" smtClean="0">
              <a:solidFill>
                <a:prstClr val="black"/>
              </a:solidFill>
            </a:endParaRPr>
          </a:p>
        </p:txBody>
      </p:sp>
    </p:spTree>
    <p:extLst>
      <p:ext uri="{BB962C8B-B14F-4D97-AF65-F5344CB8AC3E}">
        <p14:creationId xmlns:p14="http://schemas.microsoft.com/office/powerpoint/2010/main" val="14761108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-Security is managed at the local district level.  The Superintendent or their designee can grant the appropriate staff within the district access to the appropriate data systems.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116</a:t>
            </a:fld>
            <a:endParaRPr lang="en-US" smtClean="0">
              <a:solidFill>
                <a:prstClr val="black"/>
              </a:solidFill>
            </a:endParaRPr>
          </a:p>
        </p:txBody>
      </p:sp>
    </p:spTree>
    <p:extLst>
      <p:ext uri="{BB962C8B-B14F-4D97-AF65-F5344CB8AC3E}">
        <p14:creationId xmlns:p14="http://schemas.microsoft.com/office/powerpoint/2010/main" val="18799163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-After logging in with the username and password,</a:t>
            </a:r>
          </a:p>
          <a:p>
            <a:endParaRPr lang="en-US" dirty="0"/>
          </a:p>
          <a:p>
            <a:r>
              <a:rPr lang="en-US" dirty="0"/>
              <a:t>-Choose:  Quick Facts and then State Assessment</a:t>
            </a:r>
          </a:p>
          <a:p>
            <a:endParaRPr lang="en-US" dirty="0"/>
          </a:p>
          <a:p>
            <a:r>
              <a:rPr lang="en-US" dirty="0"/>
              <a:t>-Sign out in the upper corner where it says “Sign Out”…</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117</a:t>
            </a:fld>
            <a:endParaRPr lang="en-US" smtClean="0">
              <a:solidFill>
                <a:prstClr val="black"/>
              </a:solidFill>
            </a:endParaRPr>
          </a:p>
        </p:txBody>
      </p:sp>
    </p:spTree>
    <p:extLst>
      <p:ext uri="{BB962C8B-B14F-4D97-AF65-F5344CB8AC3E}">
        <p14:creationId xmlns:p14="http://schemas.microsoft.com/office/powerpoint/2010/main" val="224813381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user can download the files.  Documentation about the files can be found in the MAP Data Documentation file (MAPDataDocumentation2013.xls).</a:t>
            </a:r>
          </a:p>
          <a:p>
            <a:pPr defTabSz="914307">
              <a:defRPr/>
            </a:pPr>
            <a:endParaRPr lang="en-US" dirty="0"/>
          </a:p>
          <a:p>
            <a:pPr defTabSz="914307">
              <a:defRPr/>
            </a:pPr>
            <a:r>
              <a:rPr lang="en-US" dirty="0"/>
              <a:t>-Information about the Missouri Growth Model can be found at: http://dese.mo.gov/mogrowthmodel/</a:t>
            </a:r>
          </a:p>
          <a:p>
            <a:endParaRPr 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118</a:t>
            </a:fld>
            <a:endParaRPr lang="en-US" smtClean="0">
              <a:solidFill>
                <a:prstClr val="black"/>
              </a:solidFill>
            </a:endParaRPr>
          </a:p>
        </p:txBody>
      </p:sp>
    </p:spTree>
    <p:extLst>
      <p:ext uri="{BB962C8B-B14F-4D97-AF65-F5344CB8AC3E}">
        <p14:creationId xmlns:p14="http://schemas.microsoft.com/office/powerpoint/2010/main" val="39334104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 to Student Learning Objective (one way in which schools can set up a process for teachers to establish and measure student learning goals.)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119</a:t>
            </a:fld>
            <a:endParaRPr lang="en-US"/>
          </a:p>
        </p:txBody>
      </p:sp>
    </p:spTree>
    <p:extLst>
      <p:ext uri="{BB962C8B-B14F-4D97-AF65-F5344CB8AC3E}">
        <p14:creationId xmlns:p14="http://schemas.microsoft.com/office/powerpoint/2010/main" val="1671725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-Prompt participants to:</a:t>
            </a:r>
          </a:p>
          <a:p>
            <a:r>
              <a:rPr lang="en-US" dirty="0" smtClean="0"/>
              <a:t>Solo article</a:t>
            </a:r>
          </a:p>
          <a:p>
            <a:r>
              <a:rPr lang="en-US" dirty="0" smtClean="0"/>
              <a:t># off as “Experts”</a:t>
            </a:r>
          </a:p>
          <a:p>
            <a:r>
              <a:rPr lang="en-US" dirty="0" smtClean="0"/>
              <a:t/>
            </a:r>
            <a:br>
              <a:rPr lang="en-US" dirty="0" smtClean="0"/>
            </a:br>
            <a:r>
              <a:rPr lang="en-US" dirty="0" smtClean="0"/>
              <a:t>1-What are SLOs?</a:t>
            </a:r>
          </a:p>
          <a:p>
            <a:r>
              <a:rPr lang="en-US" dirty="0" smtClean="0"/>
              <a:t>2-SLOs and Teacher Evaluation</a:t>
            </a:r>
          </a:p>
          <a:p>
            <a:r>
              <a:rPr lang="en-US" dirty="0" smtClean="0"/>
              <a:t>3-Challenges</a:t>
            </a:r>
          </a:p>
          <a:p>
            <a:endParaRPr lang="en-US" dirty="0" smtClean="0"/>
          </a:p>
          <a:p>
            <a:r>
              <a:rPr lang="en-US" dirty="0" smtClean="0"/>
              <a:t>Share most important points from assigned “expert” area!</a:t>
            </a:r>
            <a:br>
              <a:rPr lang="en-US" dirty="0" smtClean="0"/>
            </a:br>
            <a:r>
              <a:rPr lang="en-US" dirty="0" smtClean="0"/>
              <a:t/>
            </a:r>
            <a:br>
              <a:rPr lang="en-US" dirty="0" smtClean="0"/>
            </a:br>
            <a:r>
              <a:rPr lang="en-US" dirty="0" smtClean="0"/>
              <a:t>Handout:</a:t>
            </a:r>
          </a:p>
          <a:p>
            <a:r>
              <a:rPr lang="en-US" dirty="0" smtClean="0"/>
              <a:t>Article</a:t>
            </a:r>
          </a:p>
          <a:p>
            <a:endParaRPr lang="en-US" dirty="0" smtClean="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120</a:t>
            </a:fld>
            <a:endParaRPr lang="en-US"/>
          </a:p>
        </p:txBody>
      </p:sp>
    </p:spTree>
    <p:extLst>
      <p:ext uri="{BB962C8B-B14F-4D97-AF65-F5344CB8AC3E}">
        <p14:creationId xmlns:p14="http://schemas.microsoft.com/office/powerpoint/2010/main" val="302057679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a:t>
            </a:r>
            <a:r>
              <a:rPr lang="en-US" baseline="0" dirty="0" smtClean="0"/>
              <a:t> components of SLO template found in article</a:t>
            </a:r>
          </a:p>
          <a:p>
            <a:r>
              <a:rPr lang="en-US" baseline="0" dirty="0" smtClean="0"/>
              <a:t>(slightly modified)</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121</a:t>
            </a:fld>
            <a:endParaRPr lang="en-US"/>
          </a:p>
        </p:txBody>
      </p:sp>
    </p:spTree>
    <p:extLst>
      <p:ext uri="{BB962C8B-B14F-4D97-AF65-F5344CB8AC3E}">
        <p14:creationId xmlns:p14="http://schemas.microsoft.com/office/powerpoint/2010/main" val="17183797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manageability consideration sample for System-Wide</a:t>
            </a:r>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122</a:t>
            </a:fld>
            <a:endParaRPr lang="en-US">
              <a:solidFill>
                <a:prstClr val="black"/>
              </a:solidFill>
            </a:endParaRPr>
          </a:p>
        </p:txBody>
      </p:sp>
    </p:spTree>
    <p:extLst>
      <p:ext uri="{BB962C8B-B14F-4D97-AF65-F5344CB8AC3E}">
        <p14:creationId xmlns:p14="http://schemas.microsoft.com/office/powerpoint/2010/main" val="35268829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a:t>
            </a:r>
            <a:r>
              <a:rPr lang="en-US" baseline="0" dirty="0" smtClean="0"/>
              <a:t> components of SLO template found in article</a:t>
            </a:r>
          </a:p>
          <a:p>
            <a:r>
              <a:rPr lang="en-US" baseline="0" dirty="0" smtClean="0"/>
              <a:t>(slightly modified)</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123</a:t>
            </a:fld>
            <a:endParaRPr lang="en-US">
              <a:solidFill>
                <a:prstClr val="black"/>
              </a:solidFill>
            </a:endParaRPr>
          </a:p>
        </p:txBody>
      </p:sp>
    </p:spTree>
    <p:extLst>
      <p:ext uri="{BB962C8B-B14F-4D97-AF65-F5344CB8AC3E}">
        <p14:creationId xmlns:p14="http://schemas.microsoft.com/office/powerpoint/2010/main" val="17183797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 to having participants PRACTICE developing an SLO</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124</a:t>
            </a:fld>
            <a:endParaRPr lang="en-US"/>
          </a:p>
        </p:txBody>
      </p:sp>
    </p:spTree>
    <p:extLst>
      <p:ext uri="{BB962C8B-B14F-4D97-AF65-F5344CB8AC3E}">
        <p14:creationId xmlns:p14="http://schemas.microsoft.com/office/powerpoint/2010/main" val="224010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-9 Standards listed with 5-9 on this slide.</a:t>
            </a:r>
            <a:br>
              <a:rPr lang="en-US" dirty="0" smtClean="0"/>
            </a:br>
            <a:r>
              <a:rPr lang="en-US" dirty="0" smtClean="0"/>
              <a:t>-Call attention to the wording of each standard and note the number of Quality Indicators found within each standard. </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12</a:t>
            </a:fld>
            <a:endParaRPr lang="en-US" smtClean="0">
              <a:solidFill>
                <a:prstClr val="black"/>
              </a:solidFill>
            </a:endParaRPr>
          </a:p>
        </p:txBody>
      </p:sp>
    </p:spTree>
    <p:extLst>
      <p:ext uri="{BB962C8B-B14F-4D97-AF65-F5344CB8AC3E}">
        <p14:creationId xmlns:p14="http://schemas.microsoft.com/office/powerpoint/2010/main" val="30326797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use the template provided.</a:t>
            </a:r>
            <a:br>
              <a:rPr lang="en-US" baseline="0" dirty="0" smtClean="0"/>
            </a:br>
            <a:r>
              <a:rPr lang="en-US" baseline="0" dirty="0" smtClean="0"/>
              <a:t/>
            </a:r>
            <a:br>
              <a:rPr lang="en-US" baseline="0" dirty="0" smtClean="0"/>
            </a:br>
            <a:r>
              <a:rPr lang="en-US" baseline="0" dirty="0" smtClean="0"/>
              <a:t>Handout:</a:t>
            </a:r>
            <a:br>
              <a:rPr lang="en-US" baseline="0" dirty="0" smtClean="0"/>
            </a:br>
            <a:r>
              <a:rPr lang="en-US" baseline="0" dirty="0" smtClean="0"/>
              <a:t>Template</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125</a:t>
            </a:fld>
            <a:endParaRPr lang="en-US"/>
          </a:p>
        </p:txBody>
      </p:sp>
    </p:spTree>
    <p:extLst>
      <p:ext uri="{BB962C8B-B14F-4D97-AF65-F5344CB8AC3E}">
        <p14:creationId xmlns:p14="http://schemas.microsoft.com/office/powerpoint/2010/main" val="133801692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a:t>
            </a:r>
            <a:r>
              <a:rPr lang="en-US" baseline="0" dirty="0" smtClean="0"/>
              <a:t> signs within room with each content choice title.</a:t>
            </a:r>
          </a:p>
          <a:p>
            <a:r>
              <a:rPr lang="en-US" baseline="0" dirty="0" smtClean="0"/>
              <a:t>-Have participants select which content team they wish to participate.</a:t>
            </a:r>
            <a:br>
              <a:rPr lang="en-US" baseline="0" dirty="0" smtClean="0"/>
            </a:br>
            <a:r>
              <a:rPr lang="en-US" baseline="0" dirty="0" smtClean="0"/>
              <a:t>-Ensure participants are evenly divided.</a:t>
            </a:r>
          </a:p>
          <a:p>
            <a:r>
              <a:rPr lang="en-US" baseline="0" dirty="0" smtClean="0"/>
              <a:t>-Prompt small teams to develop sample SLO (they choose content etc.).</a:t>
            </a:r>
            <a:br>
              <a:rPr lang="en-US" baseline="0" dirty="0" smtClean="0"/>
            </a:br>
            <a:r>
              <a:rPr lang="en-US" baseline="0" dirty="0" smtClean="0"/>
              <a:t>-Record final product on chart paper.  They may choose to only use chart paper versus template…but should mirror template.</a:t>
            </a:r>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126</a:t>
            </a:fld>
            <a:endParaRPr lang="en-US"/>
          </a:p>
        </p:txBody>
      </p:sp>
    </p:spTree>
    <p:extLst>
      <p:ext uri="{BB962C8B-B14F-4D97-AF65-F5344CB8AC3E}">
        <p14:creationId xmlns:p14="http://schemas.microsoft.com/office/powerpoint/2010/main" val="139227914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-Gallery</a:t>
            </a:r>
            <a:r>
              <a:rPr lang="en-US" baseline="0" dirty="0" smtClean="0"/>
              <a:t> Walk:</a:t>
            </a:r>
            <a:br>
              <a:rPr lang="en-US" baseline="0" dirty="0" smtClean="0"/>
            </a:br>
            <a:r>
              <a:rPr lang="en-US" baseline="0" dirty="0" smtClean="0"/>
              <a:t>Post your example SLO on the wall.</a:t>
            </a:r>
          </a:p>
          <a:p>
            <a:r>
              <a:rPr lang="en-US" baseline="0" dirty="0" smtClean="0"/>
              <a:t># off 1-5.</a:t>
            </a:r>
          </a:p>
          <a:p>
            <a:r>
              <a:rPr lang="en-US" baseline="0" dirty="0" smtClean="0"/>
              <a:t>Begin at the station # which matches your  assigned number.</a:t>
            </a:r>
          </a:p>
          <a:p>
            <a:r>
              <a:rPr lang="en-US" baseline="0" dirty="0" smtClean="0"/>
              <a:t>Using post-it notes, provide team feedback to the SLO being reviewed.</a:t>
            </a:r>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127</a:t>
            </a:fld>
            <a:endParaRPr lang="en-US"/>
          </a:p>
        </p:txBody>
      </p:sp>
    </p:spTree>
    <p:extLst>
      <p:ext uri="{BB962C8B-B14F-4D97-AF65-F5344CB8AC3E}">
        <p14:creationId xmlns:p14="http://schemas.microsoft.com/office/powerpoint/2010/main" val="91305679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a:t>
            </a:r>
            <a:r>
              <a:rPr lang="en-US" baseline="0" dirty="0" smtClean="0"/>
              <a:t> p</a:t>
            </a:r>
            <a:r>
              <a:rPr lang="en-US" dirty="0" smtClean="0"/>
              <a:t>articipants will create an action plan</a:t>
            </a:r>
            <a:r>
              <a:rPr lang="en-US" baseline="0" dirty="0" smtClean="0"/>
              <a:t> by capturing how they will develop, or refine, a process for SGM.</a:t>
            </a:r>
            <a:r>
              <a:rPr lang="en-US" dirty="0" smtClean="0"/>
              <a:t/>
            </a:r>
            <a:br>
              <a:rPr lang="en-US" dirty="0" smtClean="0"/>
            </a:br>
            <a:r>
              <a:rPr lang="en-US" dirty="0" smtClean="0"/>
              <a:t/>
            </a:r>
            <a:br>
              <a:rPr lang="en-US" dirty="0" smtClean="0"/>
            </a:br>
            <a:r>
              <a:rPr lang="en-US" dirty="0" smtClean="0"/>
              <a:t>Handout:</a:t>
            </a:r>
            <a:br>
              <a:rPr lang="en-US" dirty="0" smtClean="0"/>
            </a:br>
            <a:r>
              <a:rPr lang="en-US" dirty="0" smtClean="0"/>
              <a:t>“Action Plan”</a:t>
            </a:r>
            <a:r>
              <a:rPr lang="en-US" baseline="0" dirty="0" smtClean="0"/>
              <a:t> document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128</a:t>
            </a:fld>
            <a:endParaRPr lang="en-US">
              <a:solidFill>
                <a:prstClr val="black"/>
              </a:solidFill>
            </a:endParaRPr>
          </a:p>
        </p:txBody>
      </p:sp>
    </p:spTree>
    <p:extLst>
      <p:ext uri="{BB962C8B-B14F-4D97-AF65-F5344CB8AC3E}">
        <p14:creationId xmlns:p14="http://schemas.microsoft.com/office/powerpoint/2010/main" val="27993250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a:t>
            </a:r>
            <a:r>
              <a:rPr lang="en-US" baseline="0" dirty="0" smtClean="0"/>
              <a:t> and considerations for “Getting Started”</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129</a:t>
            </a:fld>
            <a:endParaRPr lang="en-US">
              <a:solidFill>
                <a:prstClr val="black"/>
              </a:solidFill>
            </a:endParaRPr>
          </a:p>
        </p:txBody>
      </p:sp>
    </p:spTree>
    <p:extLst>
      <p:ext uri="{BB962C8B-B14F-4D97-AF65-F5344CB8AC3E}">
        <p14:creationId xmlns:p14="http://schemas.microsoft.com/office/powerpoint/2010/main" val="16717251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-Reconnect with the</a:t>
            </a:r>
            <a:r>
              <a:rPr lang="en-US" baseline="0" dirty="0" smtClean="0"/>
              <a:t> “end in mind”…incorporating the use of student growth measures as ONE COMPONENT of an entire educator evaluation system.</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130</a:t>
            </a:fld>
            <a:endParaRPr lang="en-US" smtClean="0">
              <a:solidFill>
                <a:prstClr val="black"/>
              </a:solidFill>
            </a:endParaRPr>
          </a:p>
        </p:txBody>
      </p:sp>
    </p:spTree>
    <p:extLst>
      <p:ext uri="{BB962C8B-B14F-4D97-AF65-F5344CB8AC3E}">
        <p14:creationId xmlns:p14="http://schemas.microsoft.com/office/powerpoint/2010/main" val="256027129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will be the measured?</a:t>
            </a:r>
          </a:p>
          <a:p>
            <a:pPr eaLnBrk="1" hangingPunct="1">
              <a:spcBef>
                <a:spcPct val="0"/>
              </a:spcBef>
            </a:pPr>
            <a:r>
              <a:rPr lang="en-US" dirty="0" smtClean="0"/>
              <a:t>-What</a:t>
            </a:r>
            <a:r>
              <a:rPr lang="en-US" baseline="0" dirty="0" smtClean="0"/>
              <a:t> will be used to measure this learning?</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131</a:t>
            </a:fld>
            <a:endParaRPr lang="en-US" smtClean="0">
              <a:solidFill>
                <a:prstClr val="black"/>
              </a:solidFill>
            </a:endParaRPr>
          </a:p>
        </p:txBody>
      </p:sp>
    </p:spTree>
    <p:extLst>
      <p:ext uri="{BB962C8B-B14F-4D97-AF65-F5344CB8AC3E}">
        <p14:creationId xmlns:p14="http://schemas.microsoft.com/office/powerpoint/2010/main" val="25987644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-Reconnect with</a:t>
            </a:r>
            <a:r>
              <a:rPr lang="en-US" baseline="0" dirty="0" smtClean="0"/>
              <a:t> the examples.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132</a:t>
            </a:fld>
            <a:endParaRPr lang="en-US" smtClean="0">
              <a:solidFill>
                <a:prstClr val="black"/>
              </a:solidFill>
            </a:endParaRPr>
          </a:p>
        </p:txBody>
      </p:sp>
    </p:spTree>
    <p:extLst>
      <p:ext uri="{BB962C8B-B14F-4D97-AF65-F5344CB8AC3E}">
        <p14:creationId xmlns:p14="http://schemas.microsoft.com/office/powerpoint/2010/main" val="176717338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-Begin to think about a systematic process where teachers understand how and why everything</a:t>
            </a:r>
            <a:r>
              <a:rPr lang="en-US" baseline="0" dirty="0" smtClean="0"/>
              <a:t> fits together…</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133</a:t>
            </a:fld>
            <a:endParaRPr lang="en-US" smtClean="0">
              <a:solidFill>
                <a:prstClr val="black"/>
              </a:solidFill>
            </a:endParaRPr>
          </a:p>
        </p:txBody>
      </p:sp>
    </p:spTree>
    <p:extLst>
      <p:ext uri="{BB962C8B-B14F-4D97-AF65-F5344CB8AC3E}">
        <p14:creationId xmlns:p14="http://schemas.microsoft.com/office/powerpoint/2010/main" val="25499454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
            </a:r>
            <a:br>
              <a:rPr lang="en-US" baseline="0" dirty="0" smtClean="0"/>
            </a:b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134</a:t>
            </a:fld>
            <a:endParaRPr lang="en-US" smtClean="0">
              <a:solidFill>
                <a:prstClr val="black"/>
              </a:solidFill>
            </a:endParaRPr>
          </a:p>
        </p:txBody>
      </p:sp>
    </p:spTree>
    <p:extLst>
      <p:ext uri="{BB962C8B-B14F-4D97-AF65-F5344CB8AC3E}">
        <p14:creationId xmlns:p14="http://schemas.microsoft.com/office/powerpoint/2010/main" val="62490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-Quality Indicator comparison visual</a:t>
            </a:r>
            <a:br>
              <a:rPr lang="en-US" dirty="0" smtClean="0"/>
            </a:br>
            <a:r>
              <a:rPr lang="en-US" dirty="0" smtClean="0"/>
              <a:t>-Call attention to Learning Growth and Development and Use of Student Data containing most Quality Indicators.</a:t>
            </a:r>
          </a:p>
          <a:p>
            <a:pPr eaLnBrk="1" hangingPunct="1">
              <a:spcBef>
                <a:spcPct val="0"/>
              </a:spcBef>
            </a:pPr>
            <a:r>
              <a:rPr lang="en-US" dirty="0" smtClean="0"/>
              <a:t>-Take</a:t>
            </a:r>
            <a:r>
              <a:rPr lang="en-US" baseline="0" dirty="0" smtClean="0"/>
              <a:t> a moment to reflect on the indicators within these two areas.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a:t>
            </a:fld>
            <a:endParaRPr lang="en-US" smtClean="0">
              <a:solidFill>
                <a:prstClr val="black"/>
              </a:solidFill>
            </a:endParaRPr>
          </a:p>
        </p:txBody>
      </p:sp>
    </p:spTree>
    <p:extLst>
      <p:ext uri="{BB962C8B-B14F-4D97-AF65-F5344CB8AC3E}">
        <p14:creationId xmlns:p14="http://schemas.microsoft.com/office/powerpoint/2010/main" val="234067855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time to refresh in participant’s minds the process shared during the Foundation module.  </a:t>
            </a:r>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135</a:t>
            </a:fld>
            <a:endParaRPr lang="en-US">
              <a:solidFill>
                <a:prstClr val="black"/>
              </a:solidFill>
            </a:endParaRPr>
          </a:p>
        </p:txBody>
      </p:sp>
    </p:spTree>
    <p:extLst>
      <p:ext uri="{BB962C8B-B14F-4D97-AF65-F5344CB8AC3E}">
        <p14:creationId xmlns:p14="http://schemas.microsoft.com/office/powerpoint/2010/main" val="35268829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-Visually showing the steps taken within MO Model protocol</a:t>
            </a:r>
            <a:br>
              <a:rPr lang="en-US" baseline="0" dirty="0" smtClean="0"/>
            </a:b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136</a:t>
            </a:fld>
            <a:endParaRPr lang="en-US" smtClean="0">
              <a:solidFill>
                <a:prstClr val="black"/>
              </a:solidFill>
            </a:endParaRPr>
          </a:p>
        </p:txBody>
      </p:sp>
    </p:spTree>
    <p:extLst>
      <p:ext uri="{BB962C8B-B14F-4D97-AF65-F5344CB8AC3E}">
        <p14:creationId xmlns:p14="http://schemas.microsoft.com/office/powerpoint/2010/main" val="87397877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35000" y="1963738"/>
            <a:ext cx="4543425" cy="3408362"/>
          </a:xfrm>
          <a:noFill/>
          <a:ln>
            <a:solidFill>
              <a:srgbClr val="000000"/>
            </a:solidFill>
            <a:miter lim="800000"/>
            <a:headEnd/>
            <a:tailEnd/>
          </a:ln>
        </p:spPr>
      </p:sp>
      <p:sp>
        <p:nvSpPr>
          <p:cNvPr id="10243" name="Notes Placeholder 2"/>
          <p:cNvSpPr>
            <a:spLocks noGrp="1"/>
          </p:cNvSpPr>
          <p:nvPr>
            <p:ph type="body" idx="1"/>
          </p:nvPr>
        </p:nvSpPr>
        <p:spPr bwMode="auto">
          <a:xfrm>
            <a:off x="3154680" y="232411"/>
            <a:ext cx="3699933" cy="8754110"/>
          </a:xfrm>
          <a:noFill/>
        </p:spPr>
        <p:txBody>
          <a:bodyPr wrap="square" numCol="1" anchor="t" anchorCtr="0" compatLnSpc="1">
            <a:prstTxWarp prst="textNoShape">
              <a:avLst/>
            </a:prstTxWarp>
          </a:bodyPr>
          <a:lstStyle/>
          <a:p>
            <a:pPr eaLnBrk="1" hangingPunct="1">
              <a:spcBef>
                <a:spcPct val="0"/>
              </a:spcBef>
            </a:pPr>
            <a:r>
              <a:rPr lang="en-US" b="0" dirty="0" smtClean="0">
                <a:solidFill>
                  <a:prstClr val="black"/>
                </a:solidFill>
              </a:rPr>
              <a:t>-The highlighted areas represent where evidence is present. The circles represent new evidence to gather to show an increase in the teacher’s performance. Some of that evidence can be gathered in a classroom observation, other evidence gathered by how students performed either as measured by an SLO or state assessment data, and other evidence gathered by what the teacher offers in terms of artifacts to show growth in student performance. </a:t>
            </a:r>
            <a:endParaRPr lang="en-US" b="0" dirty="0">
              <a:solidFill>
                <a:prstClr val="black"/>
              </a:solidFill>
            </a:endParaRP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137</a:t>
            </a:fld>
            <a:endParaRPr lang="en-US" dirty="0" smtClean="0">
              <a:solidFill>
                <a:prstClr val="black"/>
              </a:solidFill>
            </a:endParaRPr>
          </a:p>
        </p:txBody>
      </p:sp>
    </p:spTree>
    <p:extLst>
      <p:ext uri="{BB962C8B-B14F-4D97-AF65-F5344CB8AC3E}">
        <p14:creationId xmlns:p14="http://schemas.microsoft.com/office/powerpoint/2010/main" val="327998734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-Visually showing the steps taken within MO Model protocol</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138</a:t>
            </a:fld>
            <a:endParaRPr lang="en-US" smtClean="0">
              <a:solidFill>
                <a:prstClr val="black"/>
              </a:solidFill>
            </a:endParaRPr>
          </a:p>
        </p:txBody>
      </p:sp>
    </p:spTree>
    <p:extLst>
      <p:ext uri="{BB962C8B-B14F-4D97-AF65-F5344CB8AC3E}">
        <p14:creationId xmlns:p14="http://schemas.microsoft.com/office/powerpoint/2010/main" val="336054483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time to refresh in participant’s minds the process shared during the Foundation module.  </a:t>
            </a:r>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139</a:t>
            </a:fld>
            <a:endParaRPr lang="en-US">
              <a:solidFill>
                <a:prstClr val="black"/>
              </a:solidFill>
            </a:endParaRPr>
          </a:p>
        </p:txBody>
      </p:sp>
    </p:spTree>
    <p:extLst>
      <p:ext uri="{BB962C8B-B14F-4D97-AF65-F5344CB8AC3E}">
        <p14:creationId xmlns:p14="http://schemas.microsoft.com/office/powerpoint/2010/main" val="35268829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-Educator Growth Plan (reconnecting to visual)</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140</a:t>
            </a:fld>
            <a:endParaRPr lang="en-US" smtClean="0">
              <a:solidFill>
                <a:prstClr val="black"/>
              </a:solidFill>
            </a:endParaRPr>
          </a:p>
        </p:txBody>
      </p:sp>
    </p:spTree>
    <p:extLst>
      <p:ext uri="{BB962C8B-B14F-4D97-AF65-F5344CB8AC3E}">
        <p14:creationId xmlns:p14="http://schemas.microsoft.com/office/powerpoint/2010/main" val="135667386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time to refresh in participant’s minds the process shared during the Foundation module.  </a:t>
            </a:r>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141</a:t>
            </a:fld>
            <a:endParaRPr lang="en-US">
              <a:solidFill>
                <a:prstClr val="black"/>
              </a:solidFill>
            </a:endParaRPr>
          </a:p>
        </p:txBody>
      </p:sp>
    </p:spTree>
    <p:extLst>
      <p:ext uri="{BB962C8B-B14F-4D97-AF65-F5344CB8AC3E}">
        <p14:creationId xmlns:p14="http://schemas.microsoft.com/office/powerpoint/2010/main" val="352688293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a:t>
            </a:r>
            <a:r>
              <a:rPr lang="en-US" baseline="0" dirty="0" smtClean="0"/>
              <a:t> components of SLO template found in article</a:t>
            </a:r>
          </a:p>
          <a:p>
            <a:r>
              <a:rPr lang="en-US" baseline="0" dirty="0" smtClean="0"/>
              <a:t>(slightly modified)</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142</a:t>
            </a:fld>
            <a:endParaRPr lang="en-US">
              <a:solidFill>
                <a:prstClr val="black"/>
              </a:solidFill>
            </a:endParaRPr>
          </a:p>
        </p:txBody>
      </p:sp>
    </p:spTree>
    <p:extLst>
      <p:ext uri="{BB962C8B-B14F-4D97-AF65-F5344CB8AC3E}">
        <p14:creationId xmlns:p14="http://schemas.microsoft.com/office/powerpoint/2010/main" val="17183797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-Visually showing the steps taken within MO Model protocol</a:t>
            </a:r>
            <a:br>
              <a:rPr lang="en-US" baseline="0" dirty="0" smtClean="0"/>
            </a:b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143</a:t>
            </a:fld>
            <a:endParaRPr lang="en-US" smtClean="0">
              <a:solidFill>
                <a:prstClr val="black"/>
              </a:solidFill>
            </a:endParaRPr>
          </a:p>
        </p:txBody>
      </p:sp>
    </p:spTree>
    <p:extLst>
      <p:ext uri="{BB962C8B-B14F-4D97-AF65-F5344CB8AC3E}">
        <p14:creationId xmlns:p14="http://schemas.microsoft.com/office/powerpoint/2010/main" val="338856193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-Visually showing the steps taken within MO Model protocol</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144</a:t>
            </a:fld>
            <a:endParaRPr lang="en-US" smtClean="0">
              <a:solidFill>
                <a:prstClr val="black"/>
              </a:solidFill>
            </a:endParaRPr>
          </a:p>
        </p:txBody>
      </p:sp>
    </p:spTree>
    <p:extLst>
      <p:ext uri="{BB962C8B-B14F-4D97-AF65-F5344CB8AC3E}">
        <p14:creationId xmlns:p14="http://schemas.microsoft.com/office/powerpoint/2010/main" val="163389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-Prompt participants to turn to shoulder partner and respond to the following:</a:t>
            </a:r>
          </a:p>
          <a:p>
            <a:pPr eaLnBrk="1" hangingPunct="1">
              <a:spcBef>
                <a:spcPct val="0"/>
              </a:spcBef>
            </a:pPr>
            <a:r>
              <a:rPr lang="en-US" dirty="0" smtClean="0"/>
              <a:t>*Because these teacher standards are research-based, what does this mean for the teacher?  evaluator?  the professional development needs?</a:t>
            </a:r>
          </a:p>
          <a:p>
            <a:pPr eaLnBrk="1" hangingPunct="1">
              <a:spcBef>
                <a:spcPct val="0"/>
              </a:spcBef>
            </a:pPr>
            <a:endParaRPr lang="en-US" dirty="0" smtClean="0"/>
          </a:p>
          <a:p>
            <a:pPr eaLnBrk="1" hangingPunct="1">
              <a:spcBef>
                <a:spcPct val="0"/>
              </a:spcBef>
            </a:pPr>
            <a:r>
              <a:rPr lang="en-US" dirty="0" smtClean="0"/>
              <a:t>-Prompt participants to scan handout of teacher standards to assist with discussion.</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14</a:t>
            </a:fld>
            <a:endParaRPr lang="en-US" smtClean="0">
              <a:solidFill>
                <a:prstClr val="black"/>
              </a:solidFill>
            </a:endParaRPr>
          </a:p>
        </p:txBody>
      </p:sp>
    </p:spTree>
    <p:extLst>
      <p:ext uri="{BB962C8B-B14F-4D97-AF65-F5344CB8AC3E}">
        <p14:creationId xmlns:p14="http://schemas.microsoft.com/office/powerpoint/2010/main" val="122178159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35000" y="1963738"/>
            <a:ext cx="4543425" cy="3408362"/>
          </a:xfrm>
          <a:noFill/>
          <a:ln>
            <a:solidFill>
              <a:srgbClr val="000000"/>
            </a:solidFill>
            <a:miter lim="800000"/>
            <a:headEnd/>
            <a:tailEnd/>
          </a:ln>
        </p:spPr>
      </p:sp>
      <p:sp>
        <p:nvSpPr>
          <p:cNvPr id="10243" name="Notes Placeholder 2"/>
          <p:cNvSpPr>
            <a:spLocks noGrp="1"/>
          </p:cNvSpPr>
          <p:nvPr>
            <p:ph type="body" idx="1"/>
          </p:nvPr>
        </p:nvSpPr>
        <p:spPr bwMode="auto">
          <a:xfrm>
            <a:off x="3154680" y="232411"/>
            <a:ext cx="3699933" cy="8754110"/>
          </a:xfrm>
          <a:noFill/>
        </p:spPr>
        <p:txBody>
          <a:bodyPr wrap="square" numCol="1" anchor="t" anchorCtr="0" compatLnSpc="1">
            <a:prstTxWarp prst="textNoShape">
              <a:avLst/>
            </a:prstTxWarp>
          </a:bodyPr>
          <a:lstStyle/>
          <a:p>
            <a:pPr eaLnBrk="1" hangingPunct="1">
              <a:spcBef>
                <a:spcPct val="0"/>
              </a:spcBef>
            </a:pPr>
            <a:r>
              <a:rPr lang="en-US" b="0" dirty="0" smtClean="0">
                <a:solidFill>
                  <a:prstClr val="black"/>
                </a:solidFill>
              </a:rPr>
              <a:t>-The follow-up assessment , using the same 7.2 growth guide as the initial assessment, reveals the following evidence </a:t>
            </a:r>
          </a:p>
          <a:p>
            <a:pPr eaLnBrk="1" hangingPunct="1">
              <a:spcBef>
                <a:spcPct val="0"/>
              </a:spcBef>
            </a:pPr>
            <a:endParaRPr lang="en-US" b="0" dirty="0">
              <a:solidFill>
                <a:prstClr val="black"/>
              </a:solidFill>
            </a:endParaRPr>
          </a:p>
          <a:p>
            <a:pPr eaLnBrk="1" hangingPunct="1">
              <a:spcBef>
                <a:spcPct val="0"/>
              </a:spcBef>
            </a:pPr>
            <a:r>
              <a:rPr lang="en-US" b="0" dirty="0" smtClean="0">
                <a:solidFill>
                  <a:prstClr val="black"/>
                </a:solidFill>
              </a:rPr>
              <a:t>-The teacher has been observed and has received feedback on her use of rubrics and scoring guides with her students. </a:t>
            </a:r>
          </a:p>
          <a:p>
            <a:pPr eaLnBrk="1" hangingPunct="1">
              <a:spcBef>
                <a:spcPct val="0"/>
              </a:spcBef>
            </a:pPr>
            <a:endParaRPr lang="en-US" b="0" dirty="0">
              <a:solidFill>
                <a:prstClr val="black"/>
              </a:solidFill>
            </a:endParaRPr>
          </a:p>
          <a:p>
            <a:pPr eaLnBrk="1" hangingPunct="1">
              <a:spcBef>
                <a:spcPct val="0"/>
              </a:spcBef>
            </a:pPr>
            <a:r>
              <a:rPr lang="en-US" b="0" dirty="0" smtClean="0">
                <a:solidFill>
                  <a:prstClr val="black"/>
                </a:solidFill>
              </a:rPr>
              <a:t>-The teacher has also been observed and received feedback on how she has used the rubrics and scoring guides to help students more clearly understand the specific expectations of the learning content. </a:t>
            </a:r>
          </a:p>
          <a:p>
            <a:pPr eaLnBrk="1" hangingPunct="1">
              <a:spcBef>
                <a:spcPct val="0"/>
              </a:spcBef>
            </a:pPr>
            <a:endParaRPr lang="en-US" b="0" dirty="0">
              <a:solidFill>
                <a:prstClr val="black"/>
              </a:solidFill>
            </a:endParaRPr>
          </a:p>
          <a:p>
            <a:pPr eaLnBrk="1" hangingPunct="1">
              <a:spcBef>
                <a:spcPct val="0"/>
              </a:spcBef>
            </a:pPr>
            <a:r>
              <a:rPr lang="en-US" b="0" dirty="0" smtClean="0">
                <a:solidFill>
                  <a:prstClr val="black"/>
                </a:solidFill>
              </a:rPr>
              <a:t>-Also, some measure has been offered demonstrating students growth in their understanding of a learning objective. Again, this can be demonstrated using a wide variety of different measures. For example, the teacher might show samples of student projects or presentations;</a:t>
            </a:r>
          </a:p>
          <a:p>
            <a:pPr eaLnBrk="1" hangingPunct="1">
              <a:spcBef>
                <a:spcPct val="0"/>
              </a:spcBef>
            </a:pPr>
            <a:endParaRPr lang="en-US" b="0" dirty="0">
              <a:solidFill>
                <a:prstClr val="black"/>
              </a:solidFill>
            </a:endParaRPr>
          </a:p>
          <a:p>
            <a:pPr eaLnBrk="1" hangingPunct="1">
              <a:spcBef>
                <a:spcPct val="0"/>
              </a:spcBef>
            </a:pPr>
            <a:r>
              <a:rPr lang="en-US" b="0" dirty="0" smtClean="0">
                <a:solidFill>
                  <a:prstClr val="black"/>
                </a:solidFill>
              </a:rPr>
              <a:t>-Perhaps the teacher shows pre and post tests showing the growth students have made in their understanding of a particular concept or maybe even data from the state’s assessment using the new student growth data</a:t>
            </a:r>
          </a:p>
          <a:p>
            <a:pPr eaLnBrk="1" hangingPunct="1">
              <a:spcBef>
                <a:spcPct val="0"/>
              </a:spcBef>
            </a:pPr>
            <a:endParaRPr lang="en-US" b="0" dirty="0">
              <a:solidFill>
                <a:prstClr val="black"/>
              </a:solidFill>
            </a:endParaRPr>
          </a:p>
          <a:p>
            <a:pPr eaLnBrk="1" hangingPunct="1">
              <a:spcBef>
                <a:spcPct val="0"/>
              </a:spcBef>
            </a:pPr>
            <a:r>
              <a:rPr lang="en-US" b="0" dirty="0" smtClean="0">
                <a:solidFill>
                  <a:prstClr val="black"/>
                </a:solidFill>
              </a:rPr>
              <a:t>-In addition, examples of student goals for learning provides evidence that students are able to set these goals and work towards achieving them. </a:t>
            </a:r>
            <a:br>
              <a:rPr lang="en-US" b="0" dirty="0" smtClean="0">
                <a:solidFill>
                  <a:prstClr val="black"/>
                </a:solidFill>
              </a:rPr>
            </a:br>
            <a:endParaRPr lang="en-US" b="0" dirty="0" smtClean="0">
              <a:solidFill>
                <a:prstClr val="black"/>
              </a:solidFill>
            </a:endParaRPr>
          </a:p>
          <a:p>
            <a:pPr eaLnBrk="1" hangingPunct="1">
              <a:spcBef>
                <a:spcPct val="0"/>
              </a:spcBef>
            </a:pPr>
            <a:r>
              <a:rPr lang="en-US" b="0" dirty="0" smtClean="0">
                <a:solidFill>
                  <a:prstClr val="black"/>
                </a:solidFill>
              </a:rPr>
              <a:t>-Given the evidence,</a:t>
            </a:r>
            <a:r>
              <a:rPr lang="en-US" b="0" baseline="0" dirty="0" smtClean="0">
                <a:solidFill>
                  <a:prstClr val="black"/>
                </a:solidFill>
              </a:rPr>
              <a:t> </a:t>
            </a:r>
            <a:r>
              <a:rPr lang="en-US" b="0" dirty="0" smtClean="0">
                <a:solidFill>
                  <a:prstClr val="black"/>
                </a:solidFill>
              </a:rPr>
              <a:t>it is determined that the teacher has achieved  </a:t>
            </a:r>
            <a:r>
              <a:rPr lang="en-US" b="0" dirty="0">
                <a:solidFill>
                  <a:prstClr val="black"/>
                </a:solidFill>
              </a:rPr>
              <a:t>a follow-up </a:t>
            </a:r>
            <a:r>
              <a:rPr lang="en-US" b="0" dirty="0" smtClean="0">
                <a:solidFill>
                  <a:prstClr val="black"/>
                </a:solidFill>
              </a:rPr>
              <a:t>score of 6  </a:t>
            </a:r>
            <a:endParaRPr lang="en-US" b="0" dirty="0">
              <a:solidFill>
                <a:prstClr val="black"/>
              </a:solidFill>
            </a:endParaRPr>
          </a:p>
          <a:p>
            <a:pPr eaLnBrk="1" hangingPunct="1">
              <a:spcBef>
                <a:spcPct val="0"/>
              </a:spcBef>
            </a:pPr>
            <a:endParaRPr lang="en-US" b="0" dirty="0" smtClean="0">
              <a:solidFill>
                <a:prstClr val="black"/>
              </a:solidFill>
            </a:endParaRPr>
          </a:p>
          <a:p>
            <a:pPr eaLnBrk="1" hangingPunct="1">
              <a:spcBef>
                <a:spcPct val="0"/>
              </a:spcBef>
            </a:pPr>
            <a:endParaRPr lang="en-US" sz="1100" dirty="0">
              <a:solidFill>
                <a:prstClr val="black"/>
              </a:solidFill>
            </a:endParaRP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145</a:t>
            </a:fld>
            <a:endParaRPr lang="en-US" dirty="0" smtClean="0">
              <a:solidFill>
                <a:prstClr val="black"/>
              </a:solidFill>
            </a:endParaRPr>
          </a:p>
        </p:txBody>
      </p:sp>
    </p:spTree>
    <p:extLst>
      <p:ext uri="{BB962C8B-B14F-4D97-AF65-F5344CB8AC3E}">
        <p14:creationId xmlns:p14="http://schemas.microsoft.com/office/powerpoint/2010/main" val="256580790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-Visually showing the steps taken within MO Model protocol</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146</a:t>
            </a:fld>
            <a:endParaRPr lang="en-US" smtClean="0">
              <a:solidFill>
                <a:prstClr val="black"/>
              </a:solidFill>
            </a:endParaRPr>
          </a:p>
        </p:txBody>
      </p:sp>
    </p:spTree>
    <p:extLst>
      <p:ext uri="{BB962C8B-B14F-4D97-AF65-F5344CB8AC3E}">
        <p14:creationId xmlns:p14="http://schemas.microsoft.com/office/powerpoint/2010/main" val="321621748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-Visually showing the steps taken within MO Model protocol</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147</a:t>
            </a:fld>
            <a:endParaRPr lang="en-US">
              <a:solidFill>
                <a:prstClr val="black"/>
              </a:solidFill>
            </a:endParaRPr>
          </a:p>
        </p:txBody>
      </p:sp>
    </p:spTree>
    <p:extLst>
      <p:ext uri="{BB962C8B-B14F-4D97-AF65-F5344CB8AC3E}">
        <p14:creationId xmlns:p14="http://schemas.microsoft.com/office/powerpoint/2010/main" val="17183797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1858963"/>
            <a:ext cx="5507038" cy="4132262"/>
          </a:xfrm>
        </p:spPr>
      </p:sp>
      <p:sp>
        <p:nvSpPr>
          <p:cNvPr id="3" name="Notes Placeholder 2"/>
          <p:cNvSpPr>
            <a:spLocks noGrp="1"/>
          </p:cNvSpPr>
          <p:nvPr>
            <p:ph type="body" idx="1"/>
          </p:nvPr>
        </p:nvSpPr>
        <p:spPr/>
        <p:txBody>
          <a:bodyPr>
            <a:normAutofit fontScale="92500"/>
          </a:bodyPr>
          <a:lstStyle/>
          <a:p>
            <a:r>
              <a:rPr lang="en-US" dirty="0" smtClean="0"/>
              <a:t>-The summative evaluation form provides documentation in a variety of areas. </a:t>
            </a:r>
          </a:p>
          <a:p>
            <a:endParaRPr lang="en-US" dirty="0"/>
          </a:p>
          <a:p>
            <a:r>
              <a:rPr lang="en-US" dirty="0" smtClean="0"/>
              <a:t>-The </a:t>
            </a:r>
            <a:r>
              <a:rPr lang="en-US" dirty="0"/>
              <a:t>first </a:t>
            </a:r>
            <a:r>
              <a:rPr lang="en-US" dirty="0" smtClean="0"/>
              <a:t>page and a half of </a:t>
            </a:r>
            <a:r>
              <a:rPr lang="en-US" dirty="0"/>
              <a:t>the summative evaluation form provides </a:t>
            </a:r>
            <a:r>
              <a:rPr lang="en-US" dirty="0" smtClean="0"/>
              <a:t>an </a:t>
            </a:r>
            <a:r>
              <a:rPr lang="en-US" dirty="0"/>
              <a:t>overview of the effectiveness of the teacher looking across all nine </a:t>
            </a:r>
            <a:r>
              <a:rPr lang="en-US" dirty="0" smtClean="0"/>
              <a:t>standards</a:t>
            </a:r>
            <a:endParaRPr lang="en-US" dirty="0"/>
          </a:p>
          <a:p>
            <a:pPr lvl="0"/>
            <a:endParaRPr lang="en-US" dirty="0" smtClean="0"/>
          </a:p>
          <a:p>
            <a:pPr lvl="0"/>
            <a:r>
              <a:rPr lang="en-US" dirty="0" smtClean="0"/>
              <a:t>-Each standard is listed with summary statements. The statements represent a very broad description drawn from the categories of commitment, practice and impact. They are listed as a type of general description of each of  the 9 standards. For each standard, three options are provided:</a:t>
            </a:r>
          </a:p>
          <a:p>
            <a:pPr lvl="0"/>
            <a:r>
              <a:rPr lang="en-US" dirty="0" smtClean="0"/>
              <a:t>Area of Concern – checking this box for a standard will result in an improvement plan for this standard meaning that growth in this area is both necessary and required. Details and a rationale are provided in the comments section. </a:t>
            </a:r>
            <a:endParaRPr lang="en-US" dirty="0"/>
          </a:p>
          <a:p>
            <a:pPr lvl="0"/>
            <a:r>
              <a:rPr lang="en-US" dirty="0" smtClean="0"/>
              <a:t>Growth Opportunity – checking this box for a standard might possibly result in an indicator from this standard being selected in the following year as an opportunity for growth and documented in the next year’s Educator Growth Plan</a:t>
            </a:r>
          </a:p>
          <a:p>
            <a:pPr lvl="0"/>
            <a:r>
              <a:rPr lang="en-US" dirty="0" smtClean="0"/>
              <a:t>Meets Expectation – checking this box for this standard indicates that performance in this area meets the overall expectation of the administrator/district at the present time</a:t>
            </a:r>
          </a:p>
          <a:p>
            <a:pPr lvl="0"/>
            <a:endParaRPr lang="en-US" dirty="0" smtClean="0"/>
          </a:p>
          <a:p>
            <a:pPr lvl="0"/>
            <a:r>
              <a:rPr lang="en-US" dirty="0" smtClean="0"/>
              <a:t>-Note: the comment box provided below each standard provides opportunity to offer the rationale for the rating as well as to note exemplary performance in this particular area.</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3BCA423F-2506-404E-86F0-B43DDFDE3FB5}" type="slidenum">
              <a:rPr lang="en-US" smtClean="0">
                <a:solidFill>
                  <a:prstClr val="black"/>
                </a:solidFill>
              </a:rPr>
              <a:pPr>
                <a:defRPr/>
              </a:pPr>
              <a:t>148</a:t>
            </a:fld>
            <a:endParaRPr lang="en-US" dirty="0">
              <a:solidFill>
                <a:prstClr val="black"/>
              </a:solidFill>
            </a:endParaRPr>
          </a:p>
        </p:txBody>
      </p:sp>
    </p:spTree>
    <p:extLst>
      <p:ext uri="{BB962C8B-B14F-4D97-AF65-F5344CB8AC3E}">
        <p14:creationId xmlns:p14="http://schemas.microsoft.com/office/powerpoint/2010/main" val="354237293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1858963"/>
            <a:ext cx="5507038" cy="4132262"/>
          </a:xfrm>
        </p:spPr>
      </p:sp>
      <p:sp>
        <p:nvSpPr>
          <p:cNvPr id="3" name="Notes Placeholder 2"/>
          <p:cNvSpPr>
            <a:spLocks noGrp="1"/>
          </p:cNvSpPr>
          <p:nvPr>
            <p:ph type="body" idx="1"/>
          </p:nvPr>
        </p:nvSpPr>
        <p:spPr/>
        <p:txBody>
          <a:bodyPr>
            <a:normAutofit fontScale="92500" lnSpcReduction="20000"/>
          </a:bodyPr>
          <a:lstStyle/>
          <a:p>
            <a:r>
              <a:rPr lang="en-US" dirty="0" smtClean="0"/>
              <a:t>-Performance assessment is provided at the top of the 2</a:t>
            </a:r>
            <a:r>
              <a:rPr lang="en-US" baseline="30000" dirty="0" smtClean="0"/>
              <a:t>nd</a:t>
            </a:r>
            <a:r>
              <a:rPr lang="en-US" dirty="0" smtClean="0"/>
              <a:t> page on standards 8 and 9 </a:t>
            </a:r>
          </a:p>
          <a:p>
            <a:endParaRPr lang="en-US" dirty="0"/>
          </a:p>
          <a:p>
            <a:r>
              <a:rPr lang="en-US" dirty="0" smtClean="0"/>
              <a:t>-The summative evaluation form also captures information about the teacher’s </a:t>
            </a:r>
            <a:r>
              <a:rPr lang="en-US" dirty="0"/>
              <a:t>performance on selected </a:t>
            </a:r>
            <a:r>
              <a:rPr lang="en-US" dirty="0" smtClean="0"/>
              <a:t>indicators</a:t>
            </a:r>
          </a:p>
          <a:p>
            <a:endParaRPr lang="en-US" dirty="0" smtClean="0"/>
          </a:p>
          <a:p>
            <a:r>
              <a:rPr lang="en-US" dirty="0" smtClean="0"/>
              <a:t>-This section of the summative evaluation form focuses on the growth opportunities presented through the selected indicators. </a:t>
            </a:r>
          </a:p>
          <a:p>
            <a:endParaRPr lang="en-US" dirty="0" smtClean="0"/>
          </a:p>
          <a:p>
            <a:r>
              <a:rPr lang="en-US" dirty="0" smtClean="0"/>
              <a:t>Indicator and Rationale-document the specific indicator(s) that were selected and the reason this was a growth opportunity for the teacher. </a:t>
            </a:r>
          </a:p>
          <a:p>
            <a:endParaRPr lang="en-US" dirty="0"/>
          </a:p>
          <a:p>
            <a:r>
              <a:rPr lang="en-US" dirty="0" smtClean="0"/>
              <a:t>Baseline Rating-indicate the initial rating achieved for each selected indicator.</a:t>
            </a:r>
          </a:p>
          <a:p>
            <a:endParaRPr lang="en-US" dirty="0" smtClean="0"/>
          </a:p>
          <a:p>
            <a:r>
              <a:rPr lang="en-US" dirty="0" smtClean="0"/>
              <a:t>Goal-summarize the goal that was created to address the growth opportunity.</a:t>
            </a:r>
          </a:p>
          <a:p>
            <a:endParaRPr lang="en-US" dirty="0" smtClean="0"/>
          </a:p>
          <a:p>
            <a:r>
              <a:rPr lang="en-US" dirty="0" smtClean="0"/>
              <a:t>Results-describe the outcomes of implementing the strategy and determine whether the focus was adequately addressed.</a:t>
            </a:r>
          </a:p>
          <a:p>
            <a:endParaRPr lang="en-US" dirty="0" smtClean="0"/>
          </a:p>
          <a:p>
            <a:r>
              <a:rPr lang="en-US" dirty="0" smtClean="0"/>
              <a:t>Follow-Up Assessment-indicate the follow-up rating achieved for each selected indicator.</a:t>
            </a:r>
          </a:p>
          <a:p>
            <a:endParaRPr lang="en-US" dirty="0" smtClean="0"/>
          </a:p>
          <a:p>
            <a:r>
              <a:rPr lang="en-US" dirty="0" smtClean="0"/>
              <a:t>*Keep in mind that this information has already been documented on the Educator Growth Plan.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BCA423F-2506-404E-86F0-B43DDFDE3FB5}" type="slidenum">
              <a:rPr lang="en-US" smtClean="0">
                <a:solidFill>
                  <a:prstClr val="black"/>
                </a:solidFill>
              </a:rPr>
              <a:pPr>
                <a:defRPr/>
              </a:pPr>
              <a:t>149</a:t>
            </a:fld>
            <a:endParaRPr lang="en-US" dirty="0">
              <a:solidFill>
                <a:prstClr val="black"/>
              </a:solidFill>
            </a:endParaRPr>
          </a:p>
        </p:txBody>
      </p:sp>
    </p:spTree>
    <p:extLst>
      <p:ext uri="{BB962C8B-B14F-4D97-AF65-F5344CB8AC3E}">
        <p14:creationId xmlns:p14="http://schemas.microsoft.com/office/powerpoint/2010/main" val="203588204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1858963"/>
            <a:ext cx="5507038" cy="4132262"/>
          </a:xfrm>
        </p:spPr>
      </p:sp>
      <p:sp>
        <p:nvSpPr>
          <p:cNvPr id="3" name="Notes Placeholder 2"/>
          <p:cNvSpPr>
            <a:spLocks noGrp="1"/>
          </p:cNvSpPr>
          <p:nvPr>
            <p:ph type="body" idx="1"/>
          </p:nvPr>
        </p:nvSpPr>
        <p:spPr/>
        <p:txBody>
          <a:bodyPr>
            <a:normAutofit fontScale="92500" lnSpcReduction="10000"/>
          </a:bodyPr>
          <a:lstStyle/>
          <a:p>
            <a:r>
              <a:rPr lang="en-US" dirty="0" smtClean="0"/>
              <a:t>-The </a:t>
            </a:r>
            <a:r>
              <a:rPr lang="en-US" dirty="0"/>
              <a:t>final page of the Summative Evaluation Form provides an overall rating for the teacher. This section is completed as follows</a:t>
            </a:r>
            <a:r>
              <a:rPr lang="en-US" dirty="0" smtClean="0"/>
              <a:t>:</a:t>
            </a:r>
          </a:p>
          <a:p>
            <a:endParaRPr lang="en-US" dirty="0"/>
          </a:p>
          <a:p>
            <a:pPr lvl="0"/>
            <a:r>
              <a:rPr lang="en-US" dirty="0" smtClean="0"/>
              <a:t>*Years </a:t>
            </a:r>
            <a:r>
              <a:rPr lang="en-US" dirty="0"/>
              <a:t>in Position – determine the number of years the teacher has been in the current evaluated position (Note: the purpose for “in position” is to allow for reassignment of teachers to different grade levels/positions without </a:t>
            </a:r>
            <a:r>
              <a:rPr lang="en-US" dirty="0" smtClean="0"/>
              <a:t>adversely </a:t>
            </a:r>
            <a:r>
              <a:rPr lang="en-US" dirty="0"/>
              <a:t>affecting performance ratings</a:t>
            </a:r>
            <a:r>
              <a:rPr lang="en-US" dirty="0" smtClean="0"/>
              <a:t>)</a:t>
            </a:r>
          </a:p>
          <a:p>
            <a:pPr lvl="0"/>
            <a:endParaRPr lang="en-US" dirty="0"/>
          </a:p>
          <a:p>
            <a:pPr lvl="0"/>
            <a:r>
              <a:rPr lang="en-US" dirty="0" smtClean="0"/>
              <a:t>*Select </a:t>
            </a:r>
            <a:r>
              <a:rPr lang="en-US" dirty="0"/>
              <a:t>one of the effectiveness ratings based on the following </a:t>
            </a:r>
            <a:r>
              <a:rPr lang="en-US" dirty="0" smtClean="0"/>
              <a:t>criteria:</a:t>
            </a:r>
          </a:p>
          <a:p>
            <a:pPr lvl="0"/>
            <a:r>
              <a:rPr lang="en-US" dirty="0" smtClean="0"/>
              <a:t>-An Ineffective Rating if there are multiple areas of concern across the 9 standards, OR An average of the follow-up assessment scores on the selected indicators fall into the indicated range</a:t>
            </a:r>
          </a:p>
          <a:p>
            <a:pPr lvl="0"/>
            <a:r>
              <a:rPr lang="en-US" dirty="0" smtClean="0"/>
              <a:t>-A Minimally Effective Rating if there is 1 area of concern across the 9 standards, OR an average of the follow-up assessment scores on the selected indicators fall into the indicated range</a:t>
            </a:r>
          </a:p>
          <a:p>
            <a:pPr lvl="0"/>
            <a:r>
              <a:rPr lang="en-US" dirty="0" smtClean="0"/>
              <a:t>-An Effective Rating  if there are</a:t>
            </a:r>
            <a:r>
              <a:rPr lang="en-US" baseline="0" dirty="0" smtClean="0"/>
              <a:t> n</a:t>
            </a:r>
            <a:r>
              <a:rPr lang="en-US" dirty="0" smtClean="0"/>
              <a:t>o  areas of concern across the 9 standards, AND</a:t>
            </a:r>
            <a:r>
              <a:rPr lang="en-US" baseline="0" dirty="0" smtClean="0"/>
              <a:t> a</a:t>
            </a:r>
            <a:r>
              <a:rPr lang="en-US" dirty="0" smtClean="0"/>
              <a:t>n average of the follow-up assessment scores on the selected indicators fall into the indicated range</a:t>
            </a:r>
          </a:p>
          <a:p>
            <a:pPr lvl="0"/>
            <a:r>
              <a:rPr lang="en-US" dirty="0" smtClean="0"/>
              <a:t>-A Highly Effective Rating if there are no areas of concern across the 9 standards, AND</a:t>
            </a:r>
            <a:r>
              <a:rPr lang="en-US" baseline="0" dirty="0" smtClean="0"/>
              <a:t>  an</a:t>
            </a:r>
            <a:r>
              <a:rPr lang="en-US" dirty="0" smtClean="0"/>
              <a:t> average of the follow-up assessment scores on the selected indicators fall into the indicated range.</a:t>
            </a:r>
          </a:p>
          <a:p>
            <a:pPr lvl="0"/>
            <a:endParaRPr lang="en-US" dirty="0" smtClean="0"/>
          </a:p>
          <a:p>
            <a:pPr lvl="0"/>
            <a:r>
              <a:rPr lang="en-US" dirty="0" smtClean="0"/>
              <a:t>*Complete the statement of effectiveness for the teacher, add  comments regarding data on performance gathered through the evaluation process throughout the year and provide a recommendation regarding employment.</a:t>
            </a:r>
          </a:p>
          <a:p>
            <a:endParaRPr lang="en-US" dirty="0"/>
          </a:p>
        </p:txBody>
      </p:sp>
      <p:sp>
        <p:nvSpPr>
          <p:cNvPr id="4" name="Slide Number Placeholder 3"/>
          <p:cNvSpPr>
            <a:spLocks noGrp="1"/>
          </p:cNvSpPr>
          <p:nvPr>
            <p:ph type="sldNum" sz="quarter" idx="10"/>
          </p:nvPr>
        </p:nvSpPr>
        <p:spPr/>
        <p:txBody>
          <a:bodyPr/>
          <a:lstStyle/>
          <a:p>
            <a:pPr>
              <a:defRPr/>
            </a:pPr>
            <a:fld id="{3BCA423F-2506-404E-86F0-B43DDFDE3FB5}" type="slidenum">
              <a:rPr lang="en-US" smtClean="0">
                <a:solidFill>
                  <a:prstClr val="black"/>
                </a:solidFill>
              </a:rPr>
              <a:pPr>
                <a:defRPr/>
              </a:pPr>
              <a:t>150</a:t>
            </a:fld>
            <a:endParaRPr lang="en-US" dirty="0">
              <a:solidFill>
                <a:prstClr val="black"/>
              </a:solidFill>
            </a:endParaRPr>
          </a:p>
        </p:txBody>
      </p:sp>
    </p:spTree>
    <p:extLst>
      <p:ext uri="{BB962C8B-B14F-4D97-AF65-F5344CB8AC3E}">
        <p14:creationId xmlns:p14="http://schemas.microsoft.com/office/powerpoint/2010/main" val="80396697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-How</a:t>
            </a:r>
            <a:r>
              <a:rPr lang="en-US" baseline="0" dirty="0" smtClean="0"/>
              <a:t> will staff be educated, modeled, and supported about identified process?  This will take some planning by a leadership team.</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151</a:t>
            </a:fld>
            <a:endParaRPr lang="en-US" smtClean="0">
              <a:solidFill>
                <a:prstClr val="black"/>
              </a:solidFill>
            </a:endParaRPr>
          </a:p>
        </p:txBody>
      </p:sp>
    </p:spTree>
    <p:extLst>
      <p:ext uri="{BB962C8B-B14F-4D97-AF65-F5344CB8AC3E}">
        <p14:creationId xmlns:p14="http://schemas.microsoft.com/office/powerpoint/2010/main" val="42559867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-SLOs</a:t>
            </a:r>
            <a:r>
              <a:rPr lang="en-US" baseline="0" dirty="0" smtClean="0"/>
              <a:t> can range in quality…how can leaders set up their teachers successfully?</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152</a:t>
            </a:fld>
            <a:endParaRPr lang="en-US">
              <a:solidFill>
                <a:prstClr val="black"/>
              </a:solidFill>
            </a:endParaRPr>
          </a:p>
        </p:txBody>
      </p:sp>
    </p:spTree>
    <p:extLst>
      <p:ext uri="{BB962C8B-B14F-4D97-AF65-F5344CB8AC3E}">
        <p14:creationId xmlns:p14="http://schemas.microsoft.com/office/powerpoint/2010/main" val="17183797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-Sub-Pilot</a:t>
            </a:r>
            <a:r>
              <a:rPr lang="en-US" baseline="0" dirty="0" smtClean="0"/>
              <a:t> Group identified 3 common themes/recommendations for school districts in their preparation for implementation.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153</a:t>
            </a:fld>
            <a:endParaRPr lang="en-US" smtClean="0">
              <a:solidFill>
                <a:prstClr val="black"/>
              </a:solidFill>
            </a:endParaRPr>
          </a:p>
        </p:txBody>
      </p:sp>
    </p:spTree>
    <p:extLst>
      <p:ext uri="{BB962C8B-B14F-4D97-AF65-F5344CB8AC3E}">
        <p14:creationId xmlns:p14="http://schemas.microsoft.com/office/powerpoint/2010/main" val="129150023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-Considerations as part of closure continued</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154</a:t>
            </a:fld>
            <a:endParaRPr lang="en-US" smtClean="0">
              <a:solidFill>
                <a:prstClr val="black"/>
              </a:solidFill>
            </a:endParaRPr>
          </a:p>
        </p:txBody>
      </p:sp>
    </p:spTree>
    <p:extLst>
      <p:ext uri="{BB962C8B-B14F-4D97-AF65-F5344CB8AC3E}">
        <p14:creationId xmlns:p14="http://schemas.microsoft.com/office/powerpoint/2010/main" val="187303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visual is to outline for participants the three primary objectives within the waiver…and how “educator evaluation” plays a key part.</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4195167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-Resources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155</a:t>
            </a:fld>
            <a:endParaRPr lang="en-US" smtClean="0">
              <a:solidFill>
                <a:prstClr val="black"/>
              </a:solidFill>
            </a:endParaRPr>
          </a:p>
        </p:txBody>
      </p:sp>
    </p:spTree>
    <p:extLst>
      <p:ext uri="{BB962C8B-B14F-4D97-AF65-F5344CB8AC3E}">
        <p14:creationId xmlns:p14="http://schemas.microsoft.com/office/powerpoint/2010/main" val="88586340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-Resources Continued</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156</a:t>
            </a:fld>
            <a:endParaRPr lang="en-US" smtClean="0">
              <a:solidFill>
                <a:prstClr val="black"/>
              </a:solidFill>
            </a:endParaRPr>
          </a:p>
        </p:txBody>
      </p:sp>
    </p:spTree>
    <p:extLst>
      <p:ext uri="{BB962C8B-B14F-4D97-AF65-F5344CB8AC3E}">
        <p14:creationId xmlns:p14="http://schemas.microsoft.com/office/powerpoint/2010/main" val="123803631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-Hyperlink provided for Missouri</a:t>
            </a:r>
            <a:r>
              <a:rPr lang="en-US" baseline="0" dirty="0" smtClean="0"/>
              <a:t> </a:t>
            </a:r>
            <a:r>
              <a:rPr lang="en-US" dirty="0" smtClean="0"/>
              <a:t>EES Guideline:</a:t>
            </a:r>
            <a:r>
              <a:rPr lang="en-US" baseline="0" dirty="0" smtClean="0"/>
              <a:t>  Student Growth Measures</a:t>
            </a:r>
            <a:endParaRPr lang="en-US" dirty="0" smtClean="0"/>
          </a:p>
          <a:p>
            <a:pPr eaLnBrk="1" hangingPunct="1">
              <a:spcBef>
                <a:spcPct val="0"/>
              </a:spcBef>
            </a:pPr>
            <a:r>
              <a:rPr lang="en-US" dirty="0" smtClean="0"/>
              <a:t>-Informs</a:t>
            </a:r>
            <a:r>
              <a:rPr lang="en-US" baseline="0" dirty="0" smtClean="0"/>
              <a:t> participants on how they can access this information. </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157</a:t>
            </a:fld>
            <a:endParaRPr lang="en-US" smtClean="0">
              <a:solidFill>
                <a:prstClr val="black"/>
              </a:solidFill>
            </a:endParaRPr>
          </a:p>
        </p:txBody>
      </p:sp>
    </p:spTree>
    <p:extLst>
      <p:ext uri="{BB962C8B-B14F-4D97-AF65-F5344CB8AC3E}">
        <p14:creationId xmlns:p14="http://schemas.microsoft.com/office/powerpoint/2010/main" val="244998483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-Closing visual…and another glimpse of the additional training modules.</a:t>
            </a:r>
          </a:p>
          <a:p>
            <a:pPr eaLnBrk="1" hangingPunct="1">
              <a:spcBef>
                <a:spcPct val="0"/>
              </a:spcBef>
            </a:pPr>
            <a:endParaRPr lang="en-US" baseline="0"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158</a:t>
            </a:fld>
            <a:endParaRPr lang="en-US" smtClean="0">
              <a:solidFill>
                <a:prstClr val="black"/>
              </a:solidFill>
            </a:endParaRPr>
          </a:p>
        </p:txBody>
      </p:sp>
    </p:spTree>
    <p:extLst>
      <p:ext uri="{BB962C8B-B14F-4D97-AF65-F5344CB8AC3E}">
        <p14:creationId xmlns:p14="http://schemas.microsoft.com/office/powerpoint/2010/main" val="151318111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part of closure, review Intended Outcomes to recap content of training session.</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159</a:t>
            </a:fld>
            <a:endParaRPr lang="en-US" smtClean="0">
              <a:solidFill>
                <a:prstClr val="black"/>
              </a:solidFill>
            </a:endParaRPr>
          </a:p>
        </p:txBody>
      </p:sp>
    </p:spTree>
    <p:extLst>
      <p:ext uri="{BB962C8B-B14F-4D97-AF65-F5344CB8AC3E}">
        <p14:creationId xmlns:p14="http://schemas.microsoft.com/office/powerpoint/2010/main" val="396682040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160</a:t>
            </a:fld>
            <a:endParaRPr lang="en-US"/>
          </a:p>
        </p:txBody>
      </p:sp>
    </p:spTree>
    <p:extLst>
      <p:ext uri="{BB962C8B-B14F-4D97-AF65-F5344CB8AC3E}">
        <p14:creationId xmlns:p14="http://schemas.microsoft.com/office/powerpoint/2010/main" val="285824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with participants.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16</a:t>
            </a:fld>
            <a:endParaRPr lang="en-US" smtClean="0">
              <a:solidFill>
                <a:prstClr val="black"/>
              </a:solidFill>
            </a:endParaRPr>
          </a:p>
        </p:txBody>
      </p:sp>
    </p:spTree>
    <p:extLst>
      <p:ext uri="{BB962C8B-B14F-4D97-AF65-F5344CB8AC3E}">
        <p14:creationId xmlns:p14="http://schemas.microsoft.com/office/powerpoint/2010/main" val="166761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7</a:t>
            </a:r>
            <a:r>
              <a:rPr lang="en-US" baseline="0" dirty="0" smtClean="0"/>
              <a:t> </a:t>
            </a:r>
            <a:r>
              <a:rPr lang="en-US" dirty="0" smtClean="0"/>
              <a:t>Essential Principles:  </a:t>
            </a:r>
          </a:p>
          <a:p>
            <a:pPr eaLnBrk="1" hangingPunct="1">
              <a:spcBef>
                <a:spcPct val="0"/>
              </a:spcBef>
            </a:pPr>
            <a:r>
              <a:rPr lang="en-US" dirty="0" smtClean="0"/>
              <a:t>-Explain how</a:t>
            </a:r>
            <a:r>
              <a:rPr lang="en-US" baseline="0" dirty="0" smtClean="0"/>
              <a:t> the 7 Essential Principles are found within</a:t>
            </a:r>
            <a:r>
              <a:rPr lang="en-US" dirty="0" smtClean="0"/>
              <a:t> NCLB Waiver. </a:t>
            </a:r>
          </a:p>
          <a:p>
            <a:pPr eaLnBrk="1" hangingPunct="1">
              <a:spcBef>
                <a:spcPct val="0"/>
              </a:spcBef>
            </a:pPr>
            <a:r>
              <a:rPr lang="en-US" dirty="0" smtClean="0"/>
              <a:t>-All</a:t>
            </a:r>
            <a:r>
              <a:rPr lang="en-US" baseline="0" dirty="0" smtClean="0"/>
              <a:t> districts will need to ensure their adopted educator evaluation model aligns to each of the 7 Essential Principles by 2014-2015.</a:t>
            </a:r>
            <a:br>
              <a:rPr lang="en-US" baseline="0" dirty="0" smtClean="0"/>
            </a:br>
            <a:r>
              <a:rPr lang="en-US" baseline="0" dirty="0" smtClean="0"/>
              <a:t>-You may recall using these 7 Essential Principles during a local evaluation review process at the end of the overview sessions offered during the 2012-2013 school year.</a:t>
            </a:r>
          </a:p>
          <a:p>
            <a:pPr eaLnBrk="1" hangingPunct="1">
              <a:spcBef>
                <a:spcPct val="0"/>
              </a:spcBef>
            </a:pPr>
            <a:r>
              <a:rPr lang="en-US" baseline="0" dirty="0" smtClean="0"/>
              <a:t>-Missouri model is aligned to each of the 7 Essential Principles.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17</a:t>
            </a:fld>
            <a:endParaRPr lang="en-US" smtClean="0">
              <a:solidFill>
                <a:prstClr val="black"/>
              </a:solidFill>
            </a:endParaRPr>
          </a:p>
        </p:txBody>
      </p:sp>
    </p:spTree>
    <p:extLst>
      <p:ext uri="{BB962C8B-B14F-4D97-AF65-F5344CB8AC3E}">
        <p14:creationId xmlns:p14="http://schemas.microsoft.com/office/powerpoint/2010/main" val="150725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-Overview of Educator Evaluation</a:t>
            </a:r>
            <a:r>
              <a:rPr lang="en-US" baseline="0" dirty="0" smtClean="0"/>
              <a:t> System “Pilot Project”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18</a:t>
            </a:fld>
            <a:endParaRPr lang="en-US" smtClean="0">
              <a:solidFill>
                <a:prstClr val="black"/>
              </a:solidFill>
            </a:endParaRPr>
          </a:p>
        </p:txBody>
      </p:sp>
    </p:spTree>
    <p:extLst>
      <p:ext uri="{BB962C8B-B14F-4D97-AF65-F5344CB8AC3E}">
        <p14:creationId xmlns:p14="http://schemas.microsoft.com/office/powerpoint/2010/main" val="2210329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-Take the opportunity for participants to visually see the format/layout of Educator Evaluation System webpage.</a:t>
            </a:r>
          </a:p>
          <a:p>
            <a:pPr eaLnBrk="1" hangingPunct="1">
              <a:spcBef>
                <a:spcPct val="0"/>
              </a:spcBef>
            </a:pPr>
            <a:r>
              <a:rPr lang="en-US" dirty="0" smtClean="0"/>
              <a:t>-Goal</a:t>
            </a:r>
            <a:r>
              <a:rPr lang="en-US" baseline="0" dirty="0" smtClean="0"/>
              <a:t> of this slide:</a:t>
            </a:r>
          </a:p>
          <a:p>
            <a:pPr eaLnBrk="1" hangingPunct="1">
              <a:spcBef>
                <a:spcPct val="0"/>
              </a:spcBef>
            </a:pPr>
            <a:r>
              <a:rPr lang="en-US" baseline="0" dirty="0" smtClean="0"/>
              <a:t>*visually see how to access EES information as leader</a:t>
            </a:r>
          </a:p>
          <a:p>
            <a:pPr eaLnBrk="1" hangingPunct="1">
              <a:spcBef>
                <a:spcPct val="0"/>
              </a:spcBef>
            </a:pPr>
            <a:r>
              <a:rPr lang="en-US" baseline="0" dirty="0" smtClean="0"/>
              <a:t>*communicate the fact that this web resource will continue to evolve with additional resources, even changes</a:t>
            </a: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19</a:t>
            </a:fld>
            <a:endParaRPr lang="en-US" smtClean="0">
              <a:solidFill>
                <a:prstClr val="black"/>
              </a:solidFill>
            </a:endParaRPr>
          </a:p>
        </p:txBody>
      </p:sp>
    </p:spTree>
    <p:extLst>
      <p:ext uri="{BB962C8B-B14F-4D97-AF65-F5344CB8AC3E}">
        <p14:creationId xmlns:p14="http://schemas.microsoft.com/office/powerpoint/2010/main" val="15433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established</a:t>
            </a:r>
            <a:r>
              <a:rPr lang="en-US" baseline="0" dirty="0" smtClean="0"/>
              <a:t> norms.</a:t>
            </a:r>
          </a:p>
          <a:p>
            <a:pPr eaLnBrk="1" hangingPunct="1">
              <a:spcBef>
                <a:spcPct val="0"/>
              </a:spcBef>
            </a:pPr>
            <a:r>
              <a:rPr lang="en-US" baseline="0" dirty="0" smtClean="0"/>
              <a:t>-</a:t>
            </a:r>
            <a:r>
              <a:rPr lang="en-US" dirty="0" smtClean="0"/>
              <a:t>Norms are consistent throughout all four modules.</a:t>
            </a:r>
            <a:br>
              <a:rPr lang="en-US" dirty="0" smtClean="0"/>
            </a:br>
            <a:r>
              <a:rPr lang="en-US" dirty="0" smtClean="0"/>
              <a:t>-Trainers may use chart paper or table tents to display/model</a:t>
            </a:r>
            <a:r>
              <a:rPr lang="en-US" baseline="0" dirty="0" smtClean="0"/>
              <a:t> norms.</a:t>
            </a: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a:t>
            </a:fld>
            <a:endParaRPr lang="en-US" smtClean="0">
              <a:solidFill>
                <a:prstClr val="black"/>
              </a:solidFill>
            </a:endParaRPr>
          </a:p>
        </p:txBody>
      </p:sp>
    </p:spTree>
    <p:extLst>
      <p:ext uri="{BB962C8B-B14F-4D97-AF65-F5344CB8AC3E}">
        <p14:creationId xmlns:p14="http://schemas.microsoft.com/office/powerpoint/2010/main" val="2776326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visual informs participants of the 4 training modules.</a:t>
            </a:r>
            <a:br>
              <a:rPr lang="en-US" baseline="0" dirty="0" smtClean="0"/>
            </a:br>
            <a:r>
              <a:rPr lang="en-US" baseline="0" dirty="0" smtClean="0"/>
              <a:t/>
            </a:r>
            <a:br>
              <a:rPr lang="en-US" baseline="0" dirty="0" smtClean="0"/>
            </a:br>
            <a:r>
              <a:rPr lang="en-US" baseline="0" dirty="0" smtClean="0"/>
              <a:t>Handout:</a:t>
            </a:r>
            <a:br>
              <a:rPr lang="en-US" baseline="0" dirty="0" smtClean="0"/>
            </a:br>
            <a:r>
              <a:rPr lang="en-US" baseline="0" dirty="0" smtClean="0"/>
              <a:t>4 Modules (outline of intended outcomes)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20</a:t>
            </a:fld>
            <a:endParaRPr lang="en-US" smtClean="0">
              <a:solidFill>
                <a:prstClr val="black"/>
              </a:solidFill>
            </a:endParaRPr>
          </a:p>
        </p:txBody>
      </p:sp>
    </p:spTree>
    <p:extLst>
      <p:ext uri="{BB962C8B-B14F-4D97-AF65-F5344CB8AC3E}">
        <p14:creationId xmlns:p14="http://schemas.microsoft.com/office/powerpoint/2010/main" val="3121557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purpose of this slide is to clear any misconceptions about “what” the training intentions are.</a:t>
            </a:r>
            <a:br>
              <a:rPr lang="en-US" baseline="0" dirty="0" smtClean="0"/>
            </a:br>
            <a:r>
              <a:rPr lang="en-US" baseline="0" dirty="0" smtClean="0"/>
              <a:t>-The training is “model neutral”…as districts are required to ensure that whatever model selected or designed is aligned to the 7 Essential Principles of Effective Evaluation.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21</a:t>
            </a:fld>
            <a:endParaRPr lang="en-US" smtClean="0">
              <a:solidFill>
                <a:prstClr val="black"/>
              </a:solidFill>
            </a:endParaRPr>
          </a:p>
        </p:txBody>
      </p:sp>
    </p:spTree>
    <p:extLst>
      <p:ext uri="{BB962C8B-B14F-4D97-AF65-F5344CB8AC3E}">
        <p14:creationId xmlns:p14="http://schemas.microsoft.com/office/powerpoint/2010/main" val="358531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-Remind participants that training has been developed to specifically support schools in their alignment efforts to the 7 Essential Principles.</a:t>
            </a:r>
            <a:br>
              <a:rPr lang="en-US" baseline="0" dirty="0" smtClean="0"/>
            </a:br>
            <a:r>
              <a:rPr lang="en-US" baseline="0" dirty="0" smtClean="0"/>
              <a:t>-Missouri Model will be referred to in order to provide examples of principles.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22</a:t>
            </a:fld>
            <a:endParaRPr lang="en-US" smtClean="0">
              <a:solidFill>
                <a:prstClr val="black"/>
              </a:solidFill>
            </a:endParaRPr>
          </a:p>
        </p:txBody>
      </p:sp>
    </p:spTree>
    <p:extLst>
      <p:ext uri="{BB962C8B-B14F-4D97-AF65-F5344CB8AC3E}">
        <p14:creationId xmlns:p14="http://schemas.microsoft.com/office/powerpoint/2010/main" val="405370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is about to introduce the key topics (or chunks) of today’s content:</a:t>
            </a:r>
          </a:p>
          <a:p>
            <a:r>
              <a:rPr lang="en-US" dirty="0" smtClean="0"/>
              <a:t>Principle #4</a:t>
            </a:r>
            <a:br>
              <a:rPr lang="en-US" dirty="0" smtClean="0"/>
            </a:br>
            <a:r>
              <a:rPr lang="en-US" dirty="0" smtClean="0"/>
              <a:t>Intended Outcomes</a:t>
            </a:r>
          </a:p>
          <a:p>
            <a:r>
              <a:rPr lang="en-US" dirty="0" smtClean="0"/>
              <a:t>Terminology</a:t>
            </a:r>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23</a:t>
            </a:fld>
            <a:endParaRPr lang="en-US"/>
          </a:p>
        </p:txBody>
      </p:sp>
    </p:spTree>
    <p:extLst>
      <p:ext uri="{BB962C8B-B14F-4D97-AF65-F5344CB8AC3E}">
        <p14:creationId xmlns:p14="http://schemas.microsoft.com/office/powerpoint/2010/main" val="329442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visual informs participants of the 4 training modules and identifies the focus of this module.</a:t>
            </a:r>
            <a:br>
              <a:rPr lang="en-US" baseline="0" dirty="0" smtClean="0"/>
            </a:br>
            <a:r>
              <a:rPr lang="en-US" baseline="0" dirty="0" smtClean="0"/>
              <a:t/>
            </a:r>
            <a:br>
              <a:rPr lang="en-US" baseline="0" dirty="0" smtClean="0"/>
            </a:br>
            <a:r>
              <a:rPr lang="en-US" baseline="0" dirty="0" smtClean="0"/>
              <a:t>Handout:</a:t>
            </a:r>
            <a:br>
              <a:rPr lang="en-US" baseline="0" dirty="0" smtClean="0"/>
            </a:br>
            <a:r>
              <a:rPr lang="en-US" baseline="0" dirty="0" smtClean="0"/>
              <a:t>4 Modules (outline of intended outcomes)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24</a:t>
            </a:fld>
            <a:endParaRPr lang="en-US" smtClean="0">
              <a:solidFill>
                <a:prstClr val="black"/>
              </a:solidFill>
            </a:endParaRPr>
          </a:p>
        </p:txBody>
      </p:sp>
    </p:spTree>
    <p:extLst>
      <p:ext uri="{BB962C8B-B14F-4D97-AF65-F5344CB8AC3E}">
        <p14:creationId xmlns:p14="http://schemas.microsoft.com/office/powerpoint/2010/main" val="1950919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-Remind participants that “measures</a:t>
            </a:r>
            <a:r>
              <a:rPr lang="en-US" baseline="0" dirty="0" smtClean="0"/>
              <a:t> of growth in student learning</a:t>
            </a:r>
            <a:r>
              <a:rPr lang="en-US" dirty="0" smtClean="0"/>
              <a:t>” is one of the 7 Essential Principles of Effective Evaluation.</a:t>
            </a:r>
          </a:p>
          <a:p>
            <a:pPr eaLnBrk="1" hangingPunct="1">
              <a:spcBef>
                <a:spcPct val="0"/>
              </a:spcBef>
            </a:pPr>
            <a:r>
              <a:rPr lang="en-US" dirty="0" smtClean="0"/>
              <a:t> </a:t>
            </a:r>
            <a:endParaRPr lang="en-US" baseline="0"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25</a:t>
            </a:fld>
            <a:endParaRPr lang="en-US" smtClean="0">
              <a:solidFill>
                <a:prstClr val="black"/>
              </a:solidFill>
            </a:endParaRPr>
          </a:p>
        </p:txBody>
      </p:sp>
    </p:spTree>
    <p:extLst>
      <p:ext uri="{BB962C8B-B14F-4D97-AF65-F5344CB8AC3E}">
        <p14:creationId xmlns:p14="http://schemas.microsoft.com/office/powerpoint/2010/main" val="91358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-Defining</a:t>
            </a:r>
            <a:r>
              <a:rPr lang="en-US" baseline="0" dirty="0" smtClean="0"/>
              <a:t> Principle 4</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26</a:t>
            </a:fld>
            <a:endParaRPr lang="en-US" smtClean="0">
              <a:solidFill>
                <a:prstClr val="black"/>
              </a:solidFill>
            </a:endParaRPr>
          </a:p>
        </p:txBody>
      </p:sp>
    </p:spTree>
    <p:extLst>
      <p:ext uri="{BB962C8B-B14F-4D97-AF65-F5344CB8AC3E}">
        <p14:creationId xmlns:p14="http://schemas.microsoft.com/office/powerpoint/2010/main" val="2669257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3118" eaLnBrk="1" hangingPunct="1">
              <a:spcBef>
                <a:spcPct val="0"/>
              </a:spcBef>
              <a:defRPr/>
            </a:pPr>
            <a:r>
              <a:rPr lang="en-US" dirty="0" smtClean="0"/>
              <a:t>-By</a:t>
            </a:r>
            <a:r>
              <a:rPr lang="en-US" baseline="0" dirty="0" smtClean="0"/>
              <a:t> the end of this training module, participants will:</a:t>
            </a: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27</a:t>
            </a:fld>
            <a:endParaRPr lang="en-US" smtClean="0">
              <a:solidFill>
                <a:prstClr val="black"/>
              </a:solidFill>
            </a:endParaRPr>
          </a:p>
        </p:txBody>
      </p:sp>
    </p:spTree>
    <p:extLst>
      <p:ext uri="{BB962C8B-B14F-4D97-AF65-F5344CB8AC3E}">
        <p14:creationId xmlns:p14="http://schemas.microsoft.com/office/powerpoint/2010/main" val="4287222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-Slide</a:t>
            </a:r>
            <a:r>
              <a:rPr lang="en-US" baseline="0" dirty="0" smtClean="0"/>
              <a:t> prefaces training content with the idea that the support for implementation of SGM is evolving and that participants may leave this training with questions unanswered.</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28</a:t>
            </a:fld>
            <a:endParaRPr lang="en-US" smtClean="0">
              <a:solidFill>
                <a:prstClr val="black"/>
              </a:solidFill>
            </a:endParaRPr>
          </a:p>
        </p:txBody>
      </p:sp>
    </p:spTree>
    <p:extLst>
      <p:ext uri="{BB962C8B-B14F-4D97-AF65-F5344CB8AC3E}">
        <p14:creationId xmlns:p14="http://schemas.microsoft.com/office/powerpoint/2010/main" val="330555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-Key</a:t>
            </a:r>
            <a:r>
              <a:rPr lang="en-US" baseline="0" dirty="0" smtClean="0"/>
              <a:t> terminology for Student Growth Measures training module.  </a:t>
            </a:r>
            <a:br>
              <a:rPr lang="en-US" baseline="0" dirty="0" smtClean="0"/>
            </a:br>
            <a:r>
              <a:rPr lang="en-US" baseline="0" dirty="0" smtClean="0"/>
              <a:t/>
            </a:r>
            <a:br>
              <a:rPr lang="en-US" baseline="0" dirty="0" smtClean="0"/>
            </a:br>
            <a:r>
              <a:rPr lang="en-US" baseline="0" dirty="0" smtClean="0"/>
              <a:t>Handout:</a:t>
            </a:r>
          </a:p>
          <a:p>
            <a:pPr eaLnBrk="1" hangingPunct="1">
              <a:spcBef>
                <a:spcPct val="0"/>
              </a:spcBef>
            </a:pPr>
            <a:r>
              <a:rPr lang="en-US" baseline="0" dirty="0" smtClean="0"/>
              <a:t>Terminology</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29</a:t>
            </a:fld>
            <a:endParaRPr lang="en-US" smtClean="0">
              <a:solidFill>
                <a:prstClr val="black"/>
              </a:solidFill>
            </a:endParaRPr>
          </a:p>
        </p:txBody>
      </p:sp>
    </p:spTree>
    <p:extLst>
      <p:ext uri="{BB962C8B-B14F-4D97-AF65-F5344CB8AC3E}">
        <p14:creationId xmlns:p14="http://schemas.microsoft.com/office/powerpoint/2010/main" val="316989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-Importance</a:t>
            </a:r>
            <a:r>
              <a:rPr lang="en-US" baseline="0" dirty="0" smtClean="0"/>
              <a:t> of teacher evaluation…supporting quote…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a:t>
            </a:fld>
            <a:endParaRPr lang="en-US" smtClean="0">
              <a:solidFill>
                <a:prstClr val="black"/>
              </a:solidFill>
            </a:endParaRPr>
          </a:p>
        </p:txBody>
      </p:sp>
    </p:spTree>
    <p:extLst>
      <p:ext uri="{BB962C8B-B14F-4D97-AF65-F5344CB8AC3E}">
        <p14:creationId xmlns:p14="http://schemas.microsoft.com/office/powerpoint/2010/main" val="775122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 to content regarding those “foundational elements” that a school will need to consider prior to implementation of SGM as a part of education evaluation practices.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67172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-Reasons</a:t>
            </a:r>
            <a:r>
              <a:rPr lang="en-US" baseline="0" dirty="0" smtClean="0"/>
              <a:t> why SGM can be assistive to schools and performance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31</a:t>
            </a:fld>
            <a:endParaRPr lang="en-US" smtClean="0">
              <a:solidFill>
                <a:prstClr val="black"/>
              </a:solidFill>
            </a:endParaRPr>
          </a:p>
        </p:txBody>
      </p:sp>
    </p:spTree>
    <p:extLst>
      <p:ext uri="{BB962C8B-B14F-4D97-AF65-F5344CB8AC3E}">
        <p14:creationId xmlns:p14="http://schemas.microsoft.com/office/powerpoint/2010/main" val="3785065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-Reasons why SGM can be assistive to schools and performance continued</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32</a:t>
            </a:fld>
            <a:endParaRPr lang="en-US" smtClean="0">
              <a:solidFill>
                <a:prstClr val="black"/>
              </a:solidFill>
            </a:endParaRPr>
          </a:p>
        </p:txBody>
      </p:sp>
    </p:spTree>
    <p:extLst>
      <p:ext uri="{BB962C8B-B14F-4D97-AF65-F5344CB8AC3E}">
        <p14:creationId xmlns:p14="http://schemas.microsoft.com/office/powerpoint/2010/main" val="855077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420" indent="-342420" defTabSz="913118">
              <a:defRPr/>
            </a:pPr>
            <a:r>
              <a:rPr lang="en-US" dirty="0">
                <a:solidFill>
                  <a:prstClr val="black"/>
                </a:solidFill>
              </a:rPr>
              <a:t>-3 Professional Frames (Commitment, Practice, Impact)</a:t>
            </a:r>
          </a:p>
          <a:p>
            <a:pPr marL="342420" indent="-342420" defTabSz="913118">
              <a:defRPr/>
            </a:pPr>
            <a:r>
              <a:rPr lang="en-US" dirty="0">
                <a:solidFill>
                  <a:prstClr val="black"/>
                </a:solidFill>
              </a:rPr>
              <a:t>-How will schools determine the “IMPACT” of teacher practice?</a:t>
            </a:r>
            <a:endParaRPr lang="en-US" b="0"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522177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intent of this slide is to prompt reflection among schools around the idea that traditional evaluation processes have been geared towards observation of practice versus “impact”…</a:t>
            </a:r>
          </a:p>
          <a:p>
            <a:pPr eaLnBrk="1" hangingPunct="1">
              <a:spcBef>
                <a:spcPct val="0"/>
              </a:spcBef>
            </a:pPr>
            <a:r>
              <a:rPr lang="en-US" baseline="0" dirty="0" smtClean="0"/>
              <a:t>-More specific prompts on upcoming slide.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34</a:t>
            </a:fld>
            <a:endParaRPr lang="en-US" smtClean="0">
              <a:solidFill>
                <a:prstClr val="black"/>
              </a:solidFill>
            </a:endParaRPr>
          </a:p>
        </p:txBody>
      </p:sp>
    </p:spTree>
    <p:extLst>
      <p:ext uri="{BB962C8B-B14F-4D97-AF65-F5344CB8AC3E}">
        <p14:creationId xmlns:p14="http://schemas.microsoft.com/office/powerpoint/2010/main" val="2001009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purpose of the Anthony’s</a:t>
            </a:r>
            <a:r>
              <a:rPr lang="en-US" baseline="0" dirty="0" smtClean="0"/>
              <a:t> Teacher example is to frontload in participant’s minds about “what exactly” we are talking about when referring to Student Growth Measures:</a:t>
            </a:r>
            <a:br>
              <a:rPr lang="en-US" baseline="0" dirty="0" smtClean="0"/>
            </a:br>
            <a:r>
              <a:rPr lang="en-US" baseline="0" dirty="0" smtClean="0"/>
              <a:t>*across two points in time</a:t>
            </a:r>
            <a:br>
              <a:rPr lang="en-US" baseline="0" dirty="0" smtClean="0"/>
            </a:br>
            <a:r>
              <a:rPr lang="en-US" baseline="0" dirty="0" smtClean="0"/>
              <a:t>*measuring essential learning which is highly relevant for specific course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35</a:t>
            </a:fld>
            <a:endParaRPr lang="en-US" smtClean="0">
              <a:solidFill>
                <a:prstClr val="black"/>
              </a:solidFill>
            </a:endParaRPr>
          </a:p>
        </p:txBody>
      </p:sp>
    </p:spTree>
    <p:extLst>
      <p:ext uri="{BB962C8B-B14F-4D97-AF65-F5344CB8AC3E}">
        <p14:creationId xmlns:p14="http://schemas.microsoft.com/office/powerpoint/2010/main" val="2023503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37</a:t>
            </a:fld>
            <a:endParaRPr lang="en-US" smtClean="0">
              <a:solidFill>
                <a:prstClr val="black"/>
              </a:solidFill>
            </a:endParaRPr>
          </a:p>
        </p:txBody>
      </p:sp>
    </p:spTree>
    <p:extLst>
      <p:ext uri="{BB962C8B-B14F-4D97-AF65-F5344CB8AC3E}">
        <p14:creationId xmlns:p14="http://schemas.microsoft.com/office/powerpoint/2010/main" val="593968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-Prompt table teams to generate 5-10 questions they</a:t>
            </a:r>
            <a:r>
              <a:rPr lang="en-US" baseline="0" dirty="0" smtClean="0"/>
              <a:t> might have in regards to the five “critical components”</a:t>
            </a:r>
          </a:p>
          <a:p>
            <a:pPr eaLnBrk="1" hangingPunct="1">
              <a:spcBef>
                <a:spcPct val="0"/>
              </a:spcBef>
            </a:pPr>
            <a:r>
              <a:rPr lang="en-US" baseline="0" dirty="0" smtClean="0"/>
              <a:t>-Table teams will report out one burning question generated. Trainer will record these questions on a sheet of chart paper so that these questions can be referred to later in session (SLO).</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39</a:t>
            </a:fld>
            <a:endParaRPr lang="en-US" smtClean="0">
              <a:solidFill>
                <a:prstClr val="black"/>
              </a:solidFill>
            </a:endParaRPr>
          </a:p>
        </p:txBody>
      </p:sp>
    </p:spTree>
    <p:extLst>
      <p:ext uri="{BB962C8B-B14F-4D97-AF65-F5344CB8AC3E}">
        <p14:creationId xmlns:p14="http://schemas.microsoft.com/office/powerpoint/2010/main" val="3317228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purpose of this slide is to communicate the concept of “balanced model”…how student growth measures is to be one component of a set of components…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40</a:t>
            </a:fld>
            <a:endParaRPr lang="en-US" smtClean="0">
              <a:solidFill>
                <a:prstClr val="black"/>
              </a:solidFill>
            </a:endParaRPr>
          </a:p>
        </p:txBody>
      </p:sp>
    </p:spTree>
    <p:extLst>
      <p:ext uri="{BB962C8B-B14F-4D97-AF65-F5344CB8AC3E}">
        <p14:creationId xmlns:p14="http://schemas.microsoft.com/office/powerpoint/2010/main" val="2536090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purpose of this slide is to communicate the concept of “formative” and “summative” measures to be inclusive…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41</a:t>
            </a:fld>
            <a:endParaRPr lang="en-US" smtClean="0">
              <a:solidFill>
                <a:prstClr val="black"/>
              </a:solidFill>
            </a:endParaRPr>
          </a:p>
        </p:txBody>
      </p:sp>
    </p:spTree>
    <p:extLst>
      <p:ext uri="{BB962C8B-B14F-4D97-AF65-F5344CB8AC3E}">
        <p14:creationId xmlns:p14="http://schemas.microsoft.com/office/powerpoint/2010/main" val="306046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3118" eaLnBrk="1" hangingPunct="1">
              <a:spcBef>
                <a:spcPct val="0"/>
              </a:spcBef>
              <a:defRPr/>
            </a:pPr>
            <a:r>
              <a:rPr lang="en-US" dirty="0">
                <a:solidFill>
                  <a:prstClr val="black"/>
                </a:solidFill>
              </a:rPr>
              <a:t>-Importance of teacher evaluation…supporting quote…</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a:t>
            </a:fld>
            <a:endParaRPr lang="en-US" smtClean="0">
              <a:solidFill>
                <a:prstClr val="black"/>
              </a:solidFill>
            </a:endParaRPr>
          </a:p>
        </p:txBody>
      </p:sp>
    </p:spTree>
    <p:extLst>
      <p:ext uri="{BB962C8B-B14F-4D97-AF65-F5344CB8AC3E}">
        <p14:creationId xmlns:p14="http://schemas.microsoft.com/office/powerpoint/2010/main" val="2144340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purpose of this slide is to communicate the concept of “multiple years” of comparable data…looking for trend data.</a:t>
            </a:r>
          </a:p>
          <a:p>
            <a:pPr eaLnBrk="1" hangingPunct="1">
              <a:spcBef>
                <a:spcPct val="0"/>
              </a:spcBef>
            </a:pPr>
            <a:r>
              <a:rPr lang="en-US" baseline="0" dirty="0" smtClean="0"/>
              <a:t>-This is a “state assessment” visual…</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42</a:t>
            </a:fld>
            <a:endParaRPr lang="en-US" smtClean="0">
              <a:solidFill>
                <a:prstClr val="black"/>
              </a:solidFill>
            </a:endParaRPr>
          </a:p>
        </p:txBody>
      </p:sp>
    </p:spTree>
    <p:extLst>
      <p:ext uri="{BB962C8B-B14F-4D97-AF65-F5344CB8AC3E}">
        <p14:creationId xmlns:p14="http://schemas.microsoft.com/office/powerpoint/2010/main" val="1061561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purpose of this slide is to communicate the concept of “multiple years” of comparable data…looking for trend data.</a:t>
            </a:r>
          </a:p>
          <a:p>
            <a:pPr eaLnBrk="1" hangingPunct="1">
              <a:spcBef>
                <a:spcPct val="0"/>
              </a:spcBef>
            </a:pPr>
            <a:r>
              <a:rPr lang="en-US" dirty="0" smtClean="0"/>
              <a:t>-This is a “local</a:t>
            </a:r>
            <a:r>
              <a:rPr lang="en-US" baseline="0" dirty="0" smtClean="0"/>
              <a:t> formative</a:t>
            </a:r>
            <a:r>
              <a:rPr lang="en-US" dirty="0" smtClean="0"/>
              <a:t> assessment” visual…</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43</a:t>
            </a:fld>
            <a:endParaRPr lang="en-US" smtClean="0">
              <a:solidFill>
                <a:prstClr val="black"/>
              </a:solidFill>
            </a:endParaRPr>
          </a:p>
        </p:txBody>
      </p:sp>
    </p:spTree>
    <p:extLst>
      <p:ext uri="{BB962C8B-B14F-4D97-AF65-F5344CB8AC3E}">
        <p14:creationId xmlns:p14="http://schemas.microsoft.com/office/powerpoint/2010/main" val="1763948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purpose of this slide is to communicate the concept of “two points in time”…to determine growth/progress.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44</a:t>
            </a:fld>
            <a:endParaRPr lang="en-US" smtClean="0">
              <a:solidFill>
                <a:prstClr val="black"/>
              </a:solidFill>
            </a:endParaRPr>
          </a:p>
        </p:txBody>
      </p:sp>
    </p:spTree>
    <p:extLst>
      <p:ext uri="{BB962C8B-B14F-4D97-AF65-F5344CB8AC3E}">
        <p14:creationId xmlns:p14="http://schemas.microsoft.com/office/powerpoint/2010/main" val="3861742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purpose of this slide is to communicate the concept of “incorporating both” state and local assessment data…</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45</a:t>
            </a:fld>
            <a:endParaRPr lang="en-US" smtClean="0">
              <a:solidFill>
                <a:prstClr val="black"/>
              </a:solidFill>
            </a:endParaRPr>
          </a:p>
        </p:txBody>
      </p:sp>
    </p:spTree>
    <p:extLst>
      <p:ext uri="{BB962C8B-B14F-4D97-AF65-F5344CB8AC3E}">
        <p14:creationId xmlns:p14="http://schemas.microsoft.com/office/powerpoint/2010/main" val="531200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-Slide</a:t>
            </a:r>
            <a:r>
              <a:rPr lang="en-US" baseline="0" dirty="0" smtClean="0"/>
              <a:t> to prompt participants to think about “foundation for student growth measures as part of evaluation system”…is their foundation ready?</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46</a:t>
            </a:fld>
            <a:endParaRPr lang="en-US" smtClean="0">
              <a:solidFill>
                <a:prstClr val="black"/>
              </a:solidFill>
            </a:endParaRPr>
          </a:p>
        </p:txBody>
      </p:sp>
    </p:spTree>
    <p:extLst>
      <p:ext uri="{BB962C8B-B14F-4D97-AF65-F5344CB8AC3E}">
        <p14:creationId xmlns:p14="http://schemas.microsoft.com/office/powerpoint/2010/main" val="2903317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4-5 minutes for table conversation/responses</a:t>
            </a:r>
            <a:r>
              <a:rPr lang="en-US" baseline="0" dirty="0" smtClean="0"/>
              <a:t> to prompt provided.  </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913056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-Prompting</a:t>
            </a:r>
            <a:r>
              <a:rPr lang="en-US" baseline="0" dirty="0" smtClean="0"/>
              <a:t> participants to see the connection to what they have already been doing…how might you build upon this?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48</a:t>
            </a:fld>
            <a:endParaRPr lang="en-US" smtClean="0">
              <a:solidFill>
                <a:prstClr val="black"/>
              </a:solidFill>
            </a:endParaRPr>
          </a:p>
        </p:txBody>
      </p:sp>
    </p:spTree>
    <p:extLst>
      <p:ext uri="{BB962C8B-B14F-4D97-AF65-F5344CB8AC3E}">
        <p14:creationId xmlns:p14="http://schemas.microsoft.com/office/powerpoint/2010/main" val="580562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-Connecting</a:t>
            </a:r>
            <a:r>
              <a:rPr lang="en-US" baseline="0" dirty="0" smtClean="0"/>
              <a:t> back to “balanced” concept…</a:t>
            </a:r>
          </a:p>
          <a:p>
            <a:pPr eaLnBrk="1" hangingPunct="1">
              <a:spcBef>
                <a:spcPct val="0"/>
              </a:spcBef>
            </a:pPr>
            <a:r>
              <a:rPr lang="en-US" baseline="0" dirty="0" smtClean="0"/>
              <a:t>-It is about taking the time to look at this form of evidence to inform what is happening in teacher practice…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49</a:t>
            </a:fld>
            <a:endParaRPr lang="en-US" smtClean="0">
              <a:solidFill>
                <a:prstClr val="black"/>
              </a:solidFill>
            </a:endParaRPr>
          </a:p>
        </p:txBody>
      </p:sp>
    </p:spTree>
    <p:extLst>
      <p:ext uri="{BB962C8B-B14F-4D97-AF65-F5344CB8AC3E}">
        <p14:creationId xmlns:p14="http://schemas.microsoft.com/office/powerpoint/2010/main" val="417618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-Getting</a:t>
            </a:r>
            <a:r>
              <a:rPr lang="en-US" baseline="0" dirty="0" smtClean="0"/>
              <a:t> ready to reconnect to Missouri Model…</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50</a:t>
            </a:fld>
            <a:endParaRPr lang="en-US" smtClean="0">
              <a:solidFill>
                <a:prstClr val="black"/>
              </a:solidFill>
            </a:endParaRPr>
          </a:p>
        </p:txBody>
      </p:sp>
    </p:spTree>
    <p:extLst>
      <p:ext uri="{BB962C8B-B14F-4D97-AF65-F5344CB8AC3E}">
        <p14:creationId xmlns:p14="http://schemas.microsoft.com/office/powerpoint/2010/main" val="509514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time to refresh in participant’s minds the process shared during the Foundation module.  </a:t>
            </a:r>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352688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3118" eaLnBrk="1" hangingPunct="1">
              <a:spcBef>
                <a:spcPct val="0"/>
              </a:spcBef>
              <a:defRPr/>
            </a:pPr>
            <a:r>
              <a:rPr lang="en-US" dirty="0">
                <a:solidFill>
                  <a:prstClr val="black"/>
                </a:solidFill>
              </a:rPr>
              <a:t>-Importance of teacher evaluation…supporting quote…</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a:t>
            </a:fld>
            <a:endParaRPr lang="en-US" smtClean="0">
              <a:solidFill>
                <a:prstClr val="black"/>
              </a:solidFill>
            </a:endParaRPr>
          </a:p>
        </p:txBody>
      </p:sp>
    </p:spTree>
    <p:extLst>
      <p:ext uri="{BB962C8B-B14F-4D97-AF65-F5344CB8AC3E}">
        <p14:creationId xmlns:p14="http://schemas.microsoft.com/office/powerpoint/2010/main" val="24090712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time to refresh in participant’s minds the process shared during the Foundation module.  </a:t>
            </a:r>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35268829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-Prompt them to think about the conversations in step 4 of the Educator Growth Plan…involving the use of student learning as part of reflection/results.</a:t>
            </a:r>
          </a:p>
          <a:p>
            <a:pPr eaLnBrk="1" hangingPunct="1">
              <a:spcBef>
                <a:spcPct val="0"/>
              </a:spcBef>
            </a:pPr>
            <a:endParaRPr lang="en-US" baseline="0"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53</a:t>
            </a:fld>
            <a:endParaRPr lang="en-US" smtClean="0">
              <a:solidFill>
                <a:prstClr val="black"/>
              </a:solidFill>
            </a:endParaRPr>
          </a:p>
        </p:txBody>
      </p:sp>
    </p:spTree>
    <p:extLst>
      <p:ext uri="{BB962C8B-B14F-4D97-AF65-F5344CB8AC3E}">
        <p14:creationId xmlns:p14="http://schemas.microsoft.com/office/powerpoint/2010/main" val="2243039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Educator Growth Plan, teachers would complete a Student Learning Objective where they outline what specific learning standards will be measured, how they will be measured, and the teacher’s plan to allow for anticipated growth in student learning.</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3526882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touch</a:t>
            </a:r>
            <a:r>
              <a:rPr lang="en-US" baseline="0" dirty="0" smtClean="0"/>
              <a:t> upon this being a process that Missouri schools can use to capture student learning goals.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71837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-Transition</a:t>
            </a:r>
            <a:r>
              <a:rPr lang="en-US" baseline="0" dirty="0" smtClean="0"/>
              <a:t> into “Foundational Elements”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56</a:t>
            </a:fld>
            <a:endParaRPr lang="en-US" smtClean="0">
              <a:solidFill>
                <a:prstClr val="black"/>
              </a:solidFill>
            </a:endParaRPr>
          </a:p>
        </p:txBody>
      </p:sp>
    </p:spTree>
    <p:extLst>
      <p:ext uri="{BB962C8B-B14F-4D97-AF65-F5344CB8AC3E}">
        <p14:creationId xmlns:p14="http://schemas.microsoft.com/office/powerpoint/2010/main" val="2912789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 to content regarding those “foundational elements” that a school will need to consider prior to implementation of SGM as a part of education evaluation practices.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1671725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58</a:t>
            </a:fld>
            <a:endParaRPr lang="en-US" smtClean="0">
              <a:solidFill>
                <a:prstClr val="black"/>
              </a:solidFill>
            </a:endParaRPr>
          </a:p>
        </p:txBody>
      </p:sp>
    </p:spTree>
    <p:extLst>
      <p:ext uri="{BB962C8B-B14F-4D97-AF65-F5344CB8AC3E}">
        <p14:creationId xmlns:p14="http://schemas.microsoft.com/office/powerpoint/2010/main" val="2746052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-Visual</a:t>
            </a:r>
            <a:r>
              <a:rPr lang="en-US" baseline="0" dirty="0" smtClean="0"/>
              <a:t> showing how curriculum-instruction-assessment needs to be aligned.</a:t>
            </a:r>
          </a:p>
          <a:p>
            <a:pPr eaLnBrk="1" hangingPunct="1">
              <a:spcBef>
                <a:spcPct val="0"/>
              </a:spcBef>
            </a:pPr>
            <a:r>
              <a:rPr lang="en-US" baseline="0" dirty="0" smtClean="0"/>
              <a:t>-Reflection comes after reviewing assessment results…using those results to reflect on instructional practice.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59</a:t>
            </a:fld>
            <a:endParaRPr lang="en-US" smtClean="0">
              <a:solidFill>
                <a:prstClr val="black"/>
              </a:solidFill>
            </a:endParaRPr>
          </a:p>
        </p:txBody>
      </p:sp>
    </p:spTree>
    <p:extLst>
      <p:ext uri="{BB962C8B-B14F-4D97-AF65-F5344CB8AC3E}">
        <p14:creationId xmlns:p14="http://schemas.microsoft.com/office/powerpoint/2010/main" val="2675521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-Curriculum</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60</a:t>
            </a:fld>
            <a:endParaRPr lang="en-US" smtClean="0">
              <a:solidFill>
                <a:prstClr val="black"/>
              </a:solidFill>
            </a:endParaRPr>
          </a:p>
        </p:txBody>
      </p:sp>
    </p:spTree>
    <p:extLst>
      <p:ext uri="{BB962C8B-B14F-4D97-AF65-F5344CB8AC3E}">
        <p14:creationId xmlns:p14="http://schemas.microsoft.com/office/powerpoint/2010/main" val="40077418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are getting ready to implement SGM as “one component” of an educator evaluation system…is it important for teachers to focus their measuring/monitoring on those learning targets that have:</a:t>
            </a:r>
            <a:br>
              <a:rPr lang="en-US" dirty="0" smtClean="0"/>
            </a:br>
            <a:r>
              <a:rPr lang="en-US" dirty="0" smtClean="0"/>
              <a:t>endurance</a:t>
            </a:r>
            <a:br>
              <a:rPr lang="en-US" dirty="0" smtClean="0"/>
            </a:br>
            <a:r>
              <a:rPr lang="en-US" dirty="0" smtClean="0"/>
              <a:t>essential for progress to next level</a:t>
            </a:r>
            <a:br>
              <a:rPr lang="en-US" dirty="0" smtClean="0"/>
            </a:br>
            <a:r>
              <a:rPr lang="en-US" dirty="0" smtClean="0"/>
              <a:t>contributes to understanding of other standards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61</a:t>
            </a:fld>
            <a:endParaRPr lang="en-US" smtClean="0">
              <a:solidFill>
                <a:prstClr val="black"/>
              </a:solidFill>
            </a:endParaRPr>
          </a:p>
        </p:txBody>
      </p:sp>
    </p:spTree>
    <p:extLst>
      <p:ext uri="{BB962C8B-B14F-4D97-AF65-F5344CB8AC3E}">
        <p14:creationId xmlns:p14="http://schemas.microsoft.com/office/powerpoint/2010/main" val="110523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3118" eaLnBrk="1" hangingPunct="1">
              <a:spcBef>
                <a:spcPct val="0"/>
              </a:spcBef>
              <a:defRPr/>
            </a:pPr>
            <a:r>
              <a:rPr lang="en-US" dirty="0">
                <a:solidFill>
                  <a:prstClr val="black"/>
                </a:solidFill>
              </a:rPr>
              <a:t>-Importance of teacher evaluation…supporting quote…</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a:t>
            </a:fld>
            <a:endParaRPr lang="en-US" smtClean="0">
              <a:solidFill>
                <a:prstClr val="black"/>
              </a:solidFill>
            </a:endParaRPr>
          </a:p>
        </p:txBody>
      </p:sp>
    </p:spTree>
    <p:extLst>
      <p:ext uri="{BB962C8B-B14F-4D97-AF65-F5344CB8AC3E}">
        <p14:creationId xmlns:p14="http://schemas.microsoft.com/office/powerpoint/2010/main" val="22630271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are getting ready to implement</a:t>
            </a:r>
            <a:r>
              <a:rPr lang="en-US" baseline="0" dirty="0" smtClean="0"/>
              <a:t> SGM as “one component” of an educator evaluation system…is it important for teachers to focus their measuring/monitoring on those learning targets that have:</a:t>
            </a:r>
            <a:br>
              <a:rPr lang="en-US" baseline="0" dirty="0" smtClean="0"/>
            </a:br>
            <a:r>
              <a:rPr lang="en-US" baseline="0" dirty="0" smtClean="0"/>
              <a:t>endurance</a:t>
            </a:r>
            <a:br>
              <a:rPr lang="en-US" baseline="0" dirty="0" smtClean="0"/>
            </a:br>
            <a:r>
              <a:rPr lang="en-US" baseline="0" dirty="0" smtClean="0"/>
              <a:t>essential for progress to next level</a:t>
            </a:r>
            <a:br>
              <a:rPr lang="en-US" baseline="0" dirty="0" smtClean="0"/>
            </a:br>
            <a:r>
              <a:rPr lang="en-US" baseline="0" dirty="0" smtClean="0"/>
              <a:t>contributes to understanding of other standards</a:t>
            </a:r>
            <a:br>
              <a:rPr lang="en-US" baseline="0" dirty="0" smtClean="0"/>
            </a:br>
            <a:r>
              <a:rPr lang="en-US" baseline="0" dirty="0" smtClean="0"/>
              <a:t/>
            </a:r>
            <a:br>
              <a:rPr lang="en-US" baseline="0" dirty="0" smtClean="0"/>
            </a:b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62</a:t>
            </a:fld>
            <a:endParaRPr lang="en-US" smtClean="0">
              <a:solidFill>
                <a:prstClr val="black"/>
              </a:solidFill>
            </a:endParaRPr>
          </a:p>
        </p:txBody>
      </p:sp>
    </p:spTree>
    <p:extLst>
      <p:ext uri="{BB962C8B-B14F-4D97-AF65-F5344CB8AC3E}">
        <p14:creationId xmlns:p14="http://schemas.microsoft.com/office/powerpoint/2010/main" val="35703218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are getting ready to implement SGM as “one component” of an educator evaluation system…is it important for teachers to focus their measuring/monitoring on those learning targets that have:</a:t>
            </a:r>
            <a:br>
              <a:rPr lang="en-US" dirty="0" smtClean="0"/>
            </a:br>
            <a:r>
              <a:rPr lang="en-US" dirty="0" smtClean="0"/>
              <a:t>endurance</a:t>
            </a:r>
            <a:br>
              <a:rPr lang="en-US" dirty="0" smtClean="0"/>
            </a:br>
            <a:r>
              <a:rPr lang="en-US" dirty="0" smtClean="0"/>
              <a:t>essential for progress to next level</a:t>
            </a:r>
            <a:br>
              <a:rPr lang="en-US" dirty="0" smtClean="0"/>
            </a:br>
            <a:r>
              <a:rPr lang="en-US" dirty="0" smtClean="0"/>
              <a:t>contributes to understanding of other standards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63</a:t>
            </a:fld>
            <a:endParaRPr lang="en-US" smtClean="0">
              <a:solidFill>
                <a:prstClr val="black"/>
              </a:solidFill>
            </a:endParaRPr>
          </a:p>
        </p:txBody>
      </p:sp>
    </p:spTree>
    <p:extLst>
      <p:ext uri="{BB962C8B-B14F-4D97-AF65-F5344CB8AC3E}">
        <p14:creationId xmlns:p14="http://schemas.microsoft.com/office/powerpoint/2010/main" val="19449311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are getting ready to implement SGM as “one component” of an educator evaluation system…is it important for teachers to focus their measuring/monitoring on those learning targets that have:</a:t>
            </a:r>
            <a:br>
              <a:rPr lang="en-US" dirty="0" smtClean="0"/>
            </a:br>
            <a:r>
              <a:rPr lang="en-US" dirty="0" smtClean="0"/>
              <a:t>endurance</a:t>
            </a:r>
            <a:br>
              <a:rPr lang="en-US" dirty="0" smtClean="0"/>
            </a:br>
            <a:r>
              <a:rPr lang="en-US" dirty="0" smtClean="0"/>
              <a:t>essential for progress to next level</a:t>
            </a:r>
            <a:br>
              <a:rPr lang="en-US" dirty="0" smtClean="0"/>
            </a:br>
            <a:r>
              <a:rPr lang="en-US" dirty="0" smtClean="0"/>
              <a:t>contributes to understanding of other standards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64</a:t>
            </a:fld>
            <a:endParaRPr lang="en-US" smtClean="0">
              <a:solidFill>
                <a:prstClr val="black"/>
              </a:solidFill>
            </a:endParaRPr>
          </a:p>
        </p:txBody>
      </p:sp>
    </p:spTree>
    <p:extLst>
      <p:ext uri="{BB962C8B-B14F-4D97-AF65-F5344CB8AC3E}">
        <p14:creationId xmlns:p14="http://schemas.microsoft.com/office/powerpoint/2010/main" val="2112656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-Instruction</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65</a:t>
            </a:fld>
            <a:endParaRPr lang="en-US" smtClean="0">
              <a:solidFill>
                <a:prstClr val="black"/>
              </a:solidFill>
            </a:endParaRPr>
          </a:p>
        </p:txBody>
      </p:sp>
    </p:spTree>
    <p:extLst>
      <p:ext uri="{BB962C8B-B14F-4D97-AF65-F5344CB8AC3E}">
        <p14:creationId xmlns:p14="http://schemas.microsoft.com/office/powerpoint/2010/main" val="24770951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66</a:t>
            </a:fld>
            <a:endParaRPr lang="en-US"/>
          </a:p>
        </p:txBody>
      </p:sp>
    </p:spTree>
    <p:extLst>
      <p:ext uri="{BB962C8B-B14F-4D97-AF65-F5344CB8AC3E}">
        <p14:creationId xmlns:p14="http://schemas.microsoft.com/office/powerpoint/2010/main" val="2512937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-One resource</a:t>
            </a:r>
            <a:r>
              <a:rPr lang="en-US" baseline="0" dirty="0" smtClean="0"/>
              <a:t> to determine what is effective</a:t>
            </a:r>
            <a:br>
              <a:rPr lang="en-US" baseline="0" dirty="0" smtClean="0"/>
            </a:br>
            <a:r>
              <a:rPr lang="en-US" baseline="0" dirty="0" smtClean="0"/>
              <a:t>-Exposure/reinforcement of Hattie’s resource</a:t>
            </a:r>
            <a:br>
              <a:rPr lang="en-US" baseline="0" dirty="0" smtClean="0"/>
            </a:br>
            <a:r>
              <a:rPr lang="en-US" baseline="0" dirty="0" smtClean="0"/>
              <a:t>-Mo Teacher Standard alignment to Hattie’s findings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67</a:t>
            </a:fld>
            <a:endParaRPr lang="en-US" smtClean="0">
              <a:solidFill>
                <a:prstClr val="black"/>
              </a:solidFill>
            </a:endParaRPr>
          </a:p>
        </p:txBody>
      </p:sp>
    </p:spTree>
    <p:extLst>
      <p:ext uri="{BB962C8B-B14F-4D97-AF65-F5344CB8AC3E}">
        <p14:creationId xmlns:p14="http://schemas.microsoft.com/office/powerpoint/2010/main" val="34308762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-Effect</a:t>
            </a:r>
            <a:r>
              <a:rPr lang="en-US" baseline="0" dirty="0" smtClean="0"/>
              <a:t> size</a:t>
            </a:r>
            <a:br>
              <a:rPr lang="en-US" baseline="0" dirty="0" smtClean="0"/>
            </a:br>
            <a:r>
              <a:rPr lang="en-US" baseline="0" dirty="0" smtClean="0"/>
              <a:t>-.40=one year of academic growth</a:t>
            </a:r>
            <a:br>
              <a:rPr lang="en-US" baseline="0" dirty="0" smtClean="0"/>
            </a:br>
            <a:r>
              <a:rPr lang="en-US" baseline="0" dirty="0" smtClean="0"/>
              <a:t>-almost any effort will have some sort of effect, is it wise to choose and implement effectively those practices with high levels of return?</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68</a:t>
            </a:fld>
            <a:endParaRPr lang="en-US" smtClean="0">
              <a:solidFill>
                <a:prstClr val="black"/>
              </a:solidFill>
            </a:endParaRPr>
          </a:p>
        </p:txBody>
      </p:sp>
    </p:spTree>
    <p:extLst>
      <p:ext uri="{BB962C8B-B14F-4D97-AF65-F5344CB8AC3E}">
        <p14:creationId xmlns:p14="http://schemas.microsoft.com/office/powerpoint/2010/main" val="3052396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itchFamily="34" charset="0"/>
              </a:rPr>
              <a:t>Identify strategies that have the greatest impact on student achievement. </a:t>
            </a:r>
          </a:p>
          <a:p>
            <a:pPr eaLnBrk="1" hangingPunct="1">
              <a:spcBef>
                <a:spcPct val="0"/>
              </a:spcBef>
            </a:pPr>
            <a:endParaRPr lang="en-US" altLang="en-US" smtClean="0">
              <a:latin typeface="Arial" pitchFamily="34" charset="0"/>
            </a:endParaRPr>
          </a:p>
        </p:txBody>
      </p:sp>
      <p:sp>
        <p:nvSpPr>
          <p:cNvPr id="983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508" indent="-284709" eaLnBrk="0" hangingPunct="0">
              <a:defRPr sz="2400">
                <a:solidFill>
                  <a:schemeClr val="tx1"/>
                </a:solidFill>
                <a:latin typeface="Arial" pitchFamily="34" charset="0"/>
              </a:defRPr>
            </a:lvl2pPr>
            <a:lvl3pPr marL="1142070" indent="-228091" eaLnBrk="0" hangingPunct="0">
              <a:defRPr sz="2400">
                <a:solidFill>
                  <a:schemeClr val="tx1"/>
                </a:solidFill>
                <a:latin typeface="Arial" pitchFamily="34" charset="0"/>
              </a:defRPr>
            </a:lvl3pPr>
            <a:lvl4pPr marL="1599869" indent="-228091" eaLnBrk="0" hangingPunct="0">
              <a:defRPr sz="2400">
                <a:solidFill>
                  <a:schemeClr val="tx1"/>
                </a:solidFill>
                <a:latin typeface="Arial" pitchFamily="34" charset="0"/>
              </a:defRPr>
            </a:lvl4pPr>
            <a:lvl5pPr marL="2056050" indent="-228091" eaLnBrk="0" hangingPunct="0">
              <a:defRPr sz="2400">
                <a:solidFill>
                  <a:schemeClr val="tx1"/>
                </a:solidFill>
                <a:latin typeface="Arial" pitchFamily="34" charset="0"/>
              </a:defRPr>
            </a:lvl5pPr>
            <a:lvl6pPr marL="2521936" indent="-228091" eaLnBrk="0" fontAlgn="base" hangingPunct="0">
              <a:spcBef>
                <a:spcPct val="0"/>
              </a:spcBef>
              <a:spcAft>
                <a:spcPct val="0"/>
              </a:spcAft>
              <a:defRPr sz="2400">
                <a:solidFill>
                  <a:schemeClr val="tx1"/>
                </a:solidFill>
                <a:latin typeface="Arial" pitchFamily="34" charset="0"/>
              </a:defRPr>
            </a:lvl6pPr>
            <a:lvl7pPr marL="2987823" indent="-228091" eaLnBrk="0" fontAlgn="base" hangingPunct="0">
              <a:spcBef>
                <a:spcPct val="0"/>
              </a:spcBef>
              <a:spcAft>
                <a:spcPct val="0"/>
              </a:spcAft>
              <a:defRPr sz="2400">
                <a:solidFill>
                  <a:schemeClr val="tx1"/>
                </a:solidFill>
                <a:latin typeface="Arial" pitchFamily="34" charset="0"/>
              </a:defRPr>
            </a:lvl7pPr>
            <a:lvl8pPr marL="3453710" indent="-228091" eaLnBrk="0" fontAlgn="base" hangingPunct="0">
              <a:spcBef>
                <a:spcPct val="0"/>
              </a:spcBef>
              <a:spcAft>
                <a:spcPct val="0"/>
              </a:spcAft>
              <a:defRPr sz="2400">
                <a:solidFill>
                  <a:schemeClr val="tx1"/>
                </a:solidFill>
                <a:latin typeface="Arial" pitchFamily="34" charset="0"/>
              </a:defRPr>
            </a:lvl8pPr>
            <a:lvl9pPr marL="3919597" indent="-228091" eaLnBrk="0" fontAlgn="base" hangingPunct="0">
              <a:spcBef>
                <a:spcPct val="0"/>
              </a:spcBef>
              <a:spcAft>
                <a:spcPct val="0"/>
              </a:spcAft>
              <a:defRPr sz="2400">
                <a:solidFill>
                  <a:schemeClr val="tx1"/>
                </a:solidFill>
                <a:latin typeface="Arial" pitchFamily="34" charset="0"/>
              </a:defRPr>
            </a:lvl9pPr>
          </a:lstStyle>
          <a:p>
            <a:pPr eaLnBrk="1" hangingPunct="1">
              <a:defRPr/>
            </a:pPr>
            <a:fld id="{34B8BB40-02B2-4265-9A5A-6AAA5144A348}" type="slidenum">
              <a:rPr lang="en-US" altLang="en-US" sz="1200">
                <a:latin typeface="Calibri" pitchFamily="34" charset="0"/>
              </a:rPr>
              <a:pPr eaLnBrk="1" hangingPunct="1">
                <a:defRPr/>
              </a:pPr>
              <a:t>69</a:t>
            </a:fld>
            <a:endParaRPr lang="en-US" altLang="en-US" sz="120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want teachers to be able to distinguish</a:t>
            </a:r>
            <a:r>
              <a:rPr lang="en-US" baseline="0" dirty="0" smtClean="0"/>
              <a:t> between high and lower effect size practices.</a:t>
            </a:r>
          </a:p>
          <a:p>
            <a:pPr eaLnBrk="1" hangingPunct="1">
              <a:spcBef>
                <a:spcPct val="0"/>
              </a:spcBef>
            </a:pPr>
            <a:r>
              <a:rPr lang="en-US" baseline="0" dirty="0" smtClean="0"/>
              <a:t>-High effect size practices will assist teachers in their professional growth.</a:t>
            </a:r>
            <a:br>
              <a:rPr lang="en-US" baseline="0" dirty="0" smtClean="0"/>
            </a:br>
            <a:r>
              <a:rPr lang="en-US" baseline="0" dirty="0" smtClean="0"/>
              <a:t>-Professional growth strategies should align to high effect practices.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71</a:t>
            </a:fld>
            <a:endParaRPr lang="en-US" smtClean="0">
              <a:solidFill>
                <a:prstClr val="black"/>
              </a:solidFill>
            </a:endParaRPr>
          </a:p>
        </p:txBody>
      </p:sp>
    </p:spTree>
    <p:extLst>
      <p:ext uri="{BB962C8B-B14F-4D97-AF65-F5344CB8AC3E}">
        <p14:creationId xmlns:p14="http://schemas.microsoft.com/office/powerpoint/2010/main" val="3763415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a:t>
            </a:r>
            <a:r>
              <a:rPr lang="en-US" baseline="0" dirty="0" smtClean="0"/>
              <a:t>ffect size for each practice…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72</a:t>
            </a:fld>
            <a:endParaRPr lang="en-US" smtClean="0">
              <a:solidFill>
                <a:prstClr val="black"/>
              </a:solidFill>
            </a:endParaRPr>
          </a:p>
        </p:txBody>
      </p:sp>
    </p:spTree>
    <p:extLst>
      <p:ext uri="{BB962C8B-B14F-4D97-AF65-F5344CB8AC3E}">
        <p14:creationId xmlns:p14="http://schemas.microsoft.com/office/powerpoint/2010/main" val="71454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-Preface</a:t>
            </a:r>
            <a:r>
              <a:rPr lang="en-US" baseline="0" dirty="0" smtClean="0"/>
              <a:t> the audience on the material found within “Refresher”…</a:t>
            </a:r>
            <a:br>
              <a:rPr lang="en-US" baseline="0" dirty="0" smtClean="0"/>
            </a:br>
            <a:r>
              <a:rPr lang="en-US" baseline="0" dirty="0" smtClean="0"/>
              <a:t>-Honor the fact that much of what they are about to hear in the next 8-10 minutes will be review.  However, it has been determined that this is important foundational information for all participants, at the beginning of each module.</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7245913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-One resource</a:t>
            </a:r>
            <a:r>
              <a:rPr lang="en-US" baseline="0" dirty="0" smtClean="0"/>
              <a:t> to determine what is effective</a:t>
            </a:r>
            <a:br>
              <a:rPr lang="en-US" baseline="0" dirty="0" smtClean="0"/>
            </a:br>
            <a:r>
              <a:rPr lang="en-US" baseline="0" dirty="0" smtClean="0"/>
              <a:t>-Exposure/reinforcement of Marzano’s resource</a:t>
            </a:r>
            <a:br>
              <a:rPr lang="en-US" baseline="0" dirty="0" smtClean="0"/>
            </a:br>
            <a:r>
              <a:rPr lang="en-US" baseline="0" dirty="0" smtClean="0"/>
              <a:t>-Mo Teacher Standard alignment to Marzano’s findings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73</a:t>
            </a:fld>
            <a:endParaRPr lang="en-US" smtClean="0">
              <a:solidFill>
                <a:prstClr val="black"/>
              </a:solidFill>
            </a:endParaRPr>
          </a:p>
        </p:txBody>
      </p:sp>
    </p:spTree>
    <p:extLst>
      <p:ext uri="{BB962C8B-B14F-4D97-AF65-F5344CB8AC3E}">
        <p14:creationId xmlns:p14="http://schemas.microsoft.com/office/powerpoint/2010/main" val="16172466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-One resource</a:t>
            </a:r>
            <a:r>
              <a:rPr lang="en-US" baseline="0" dirty="0" smtClean="0"/>
              <a:t> to determine what is effective</a:t>
            </a:r>
            <a:br>
              <a:rPr lang="en-US" baseline="0" dirty="0" smtClean="0"/>
            </a:br>
            <a:r>
              <a:rPr lang="en-US" baseline="0" dirty="0" smtClean="0"/>
              <a:t>-Exposure/reinforcement of Marzano’s resource</a:t>
            </a:r>
            <a:br>
              <a:rPr lang="en-US" baseline="0" dirty="0" smtClean="0"/>
            </a:br>
            <a:r>
              <a:rPr lang="en-US" baseline="0" dirty="0" smtClean="0"/>
              <a:t>-Mo Teacher Standard alignment to Marzano’s findings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74</a:t>
            </a:fld>
            <a:endParaRPr lang="en-US" smtClean="0">
              <a:solidFill>
                <a:prstClr val="black"/>
              </a:solidFill>
            </a:endParaRPr>
          </a:p>
        </p:txBody>
      </p:sp>
    </p:spTree>
    <p:extLst>
      <p:ext uri="{BB962C8B-B14F-4D97-AF65-F5344CB8AC3E}">
        <p14:creationId xmlns:p14="http://schemas.microsoft.com/office/powerpoint/2010/main" val="157560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-One resource</a:t>
            </a:r>
            <a:r>
              <a:rPr lang="en-US" baseline="0" dirty="0" smtClean="0"/>
              <a:t> to determine what is effective</a:t>
            </a:r>
            <a:br>
              <a:rPr lang="en-US" baseline="0" dirty="0" smtClean="0"/>
            </a:br>
            <a:r>
              <a:rPr lang="en-US" baseline="0" dirty="0" smtClean="0"/>
              <a:t>-Exposure/reinforcement of Marzano’s resource</a:t>
            </a:r>
            <a:br>
              <a:rPr lang="en-US" baseline="0" dirty="0" smtClean="0"/>
            </a:br>
            <a:r>
              <a:rPr lang="en-US" baseline="0" dirty="0" smtClean="0"/>
              <a:t>-Mo Teacher Standard alignment to Marzano’s findings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75</a:t>
            </a:fld>
            <a:endParaRPr lang="en-US" smtClean="0">
              <a:solidFill>
                <a:prstClr val="black"/>
              </a:solidFill>
            </a:endParaRPr>
          </a:p>
        </p:txBody>
      </p:sp>
    </p:spTree>
    <p:extLst>
      <p:ext uri="{BB962C8B-B14F-4D97-AF65-F5344CB8AC3E}">
        <p14:creationId xmlns:p14="http://schemas.microsoft.com/office/powerpoint/2010/main" val="21489238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-Assessment</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76</a:t>
            </a:fld>
            <a:endParaRPr lang="en-US" smtClean="0">
              <a:solidFill>
                <a:prstClr val="black"/>
              </a:solidFill>
            </a:endParaRPr>
          </a:p>
        </p:txBody>
      </p:sp>
    </p:spTree>
    <p:extLst>
      <p:ext uri="{BB962C8B-B14F-4D97-AF65-F5344CB8AC3E}">
        <p14:creationId xmlns:p14="http://schemas.microsoft.com/office/powerpoint/2010/main" val="35535487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-Visual</a:t>
            </a:r>
            <a:r>
              <a:rPr lang="en-US" baseline="0" dirty="0" smtClean="0"/>
              <a:t> to show the 3 tiers of data use.</a:t>
            </a:r>
          </a:p>
          <a:p>
            <a:pPr eaLnBrk="1" hangingPunct="1">
              <a:spcBef>
                <a:spcPct val="0"/>
              </a:spcBef>
            </a:pPr>
            <a:r>
              <a:rPr lang="en-US" baseline="0" dirty="0" smtClean="0"/>
              <a:t>-We are getting better at using school-wide data to inform practice…how might we strengthen the use of “classroom data”…to inform the use of instructional practices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77</a:t>
            </a:fld>
            <a:endParaRPr lang="en-US" smtClean="0">
              <a:solidFill>
                <a:prstClr val="black"/>
              </a:solidFill>
            </a:endParaRPr>
          </a:p>
        </p:txBody>
      </p:sp>
    </p:spTree>
    <p:extLst>
      <p:ext uri="{BB962C8B-B14F-4D97-AF65-F5344CB8AC3E}">
        <p14:creationId xmlns:p14="http://schemas.microsoft.com/office/powerpoint/2010/main" val="21339233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-Visual</a:t>
            </a:r>
            <a:r>
              <a:rPr lang="en-US" baseline="0" dirty="0" smtClean="0"/>
              <a:t> depicts how teachers have traditionally approached assessment…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78</a:t>
            </a:fld>
            <a:endParaRPr lang="en-US" smtClean="0">
              <a:solidFill>
                <a:prstClr val="black"/>
              </a:solidFill>
            </a:endParaRPr>
          </a:p>
        </p:txBody>
      </p:sp>
    </p:spTree>
    <p:extLst>
      <p:ext uri="{BB962C8B-B14F-4D97-AF65-F5344CB8AC3E}">
        <p14:creationId xmlns:p14="http://schemas.microsoft.com/office/powerpoint/2010/main" val="27815484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are working towards this mental model…</a:t>
            </a:r>
            <a:br>
              <a:rPr lang="en-US" baseline="0" dirty="0" smtClean="0"/>
            </a:br>
            <a:r>
              <a:rPr lang="en-US" baseline="0" dirty="0" smtClean="0"/>
              <a:t>-This model offers one approach of how to set up a process for SGM.</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79</a:t>
            </a:fld>
            <a:endParaRPr lang="en-US" smtClean="0">
              <a:solidFill>
                <a:prstClr val="black"/>
              </a:solidFill>
            </a:endParaRPr>
          </a:p>
        </p:txBody>
      </p:sp>
    </p:spTree>
    <p:extLst>
      <p:ext uri="{BB962C8B-B14F-4D97-AF65-F5344CB8AC3E}">
        <p14:creationId xmlns:p14="http://schemas.microsoft.com/office/powerpoint/2010/main" val="22904701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how one school formatted an assessment in order to organize results…for easy interpretation and action planning.</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80</a:t>
            </a:fld>
            <a:endParaRPr lang="en-US"/>
          </a:p>
        </p:txBody>
      </p:sp>
    </p:spTree>
    <p:extLst>
      <p:ext uri="{BB962C8B-B14F-4D97-AF65-F5344CB8AC3E}">
        <p14:creationId xmlns:p14="http://schemas.microsoft.com/office/powerpoint/2010/main" val="14066729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-Visual showing how skills can be focused and monitored through the use of formative assessment assessing skills throughout the school year.</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81</a:t>
            </a:fld>
            <a:endParaRPr lang="en-US" smtClean="0">
              <a:solidFill>
                <a:prstClr val="black"/>
              </a:solidFill>
            </a:endParaRPr>
          </a:p>
        </p:txBody>
      </p:sp>
    </p:spTree>
    <p:extLst>
      <p:ext uri="{BB962C8B-B14F-4D97-AF65-F5344CB8AC3E}">
        <p14:creationId xmlns:p14="http://schemas.microsoft.com/office/powerpoint/2010/main" val="21636904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-Reflection</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82</a:t>
            </a:fld>
            <a:endParaRPr lang="en-US" smtClean="0">
              <a:solidFill>
                <a:prstClr val="black"/>
              </a:solidFill>
            </a:endParaRPr>
          </a:p>
        </p:txBody>
      </p:sp>
    </p:spTree>
    <p:extLst>
      <p:ext uri="{BB962C8B-B14F-4D97-AF65-F5344CB8AC3E}">
        <p14:creationId xmlns:p14="http://schemas.microsoft.com/office/powerpoint/2010/main" val="231580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-Briefly</a:t>
            </a:r>
            <a:r>
              <a:rPr lang="en-US" baseline="0" dirty="0" smtClean="0"/>
              <a:t> refresh participants on how Missouri’s Educator Evaluation System has developed/evolved…</a:t>
            </a:r>
          </a:p>
          <a:p>
            <a:pPr eaLnBrk="1" hangingPunct="1">
              <a:spcBef>
                <a:spcPct val="0"/>
              </a:spcBef>
            </a:pPr>
            <a:r>
              <a:rPr lang="en-US" baseline="0" dirty="0" smtClean="0"/>
              <a:t>-Each stage will be defined in more detail in upcoming slides.</a:t>
            </a:r>
            <a:br>
              <a:rPr lang="en-US" baseline="0" dirty="0" smtClean="0"/>
            </a:b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a:t>
            </a:fld>
            <a:endParaRPr lang="en-US" smtClean="0">
              <a:solidFill>
                <a:prstClr val="black"/>
              </a:solidFill>
            </a:endParaRPr>
          </a:p>
        </p:txBody>
      </p:sp>
    </p:spTree>
    <p:extLst>
      <p:ext uri="{BB962C8B-B14F-4D97-AF65-F5344CB8AC3E}">
        <p14:creationId xmlns:p14="http://schemas.microsoft.com/office/powerpoint/2010/main" val="17684667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a:t>
            </a:r>
            <a:r>
              <a:rPr lang="en-US" baseline="0" dirty="0" smtClean="0"/>
              <a:t> quadrants.</a:t>
            </a:r>
          </a:p>
          <a:p>
            <a:pPr eaLnBrk="1" hangingPunct="1">
              <a:spcBef>
                <a:spcPct val="0"/>
              </a:spcBef>
            </a:pPr>
            <a:r>
              <a:rPr lang="en-US" baseline="0" dirty="0" smtClean="0"/>
              <a:t>-This model can be reflected on by a “school” or, as “teacher”…</a:t>
            </a:r>
          </a:p>
          <a:p>
            <a:pPr eaLnBrk="1" hangingPunct="1">
              <a:spcBef>
                <a:spcPct val="0"/>
              </a:spcBef>
            </a:pPr>
            <a:r>
              <a:rPr lang="en-US" baseline="0" dirty="0" smtClean="0"/>
              <a:t>-We are working to create systems where teachers are operating from the “learning” and “leading” quadrant frame of mind…</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83</a:t>
            </a:fld>
            <a:endParaRPr lang="en-US" smtClean="0">
              <a:solidFill>
                <a:prstClr val="black"/>
              </a:solidFill>
            </a:endParaRPr>
          </a:p>
        </p:txBody>
      </p:sp>
    </p:spTree>
    <p:extLst>
      <p:ext uri="{BB962C8B-B14F-4D97-AF65-F5344CB8AC3E}">
        <p14:creationId xmlns:p14="http://schemas.microsoft.com/office/powerpoint/2010/main" val="12092167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-”Reflective practices”</a:t>
            </a:r>
            <a:r>
              <a:rPr lang="en-US" baseline="0" dirty="0" smtClean="0"/>
              <a:t> would provide opportunities for teachers and evaluators to identify possible “causes” to a specific problem:  not excited about learning/today’s lesson…</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84</a:t>
            </a:fld>
            <a:endParaRPr lang="en-US">
              <a:solidFill>
                <a:prstClr val="black"/>
              </a:solidFill>
            </a:endParaRPr>
          </a:p>
        </p:txBody>
      </p:sp>
    </p:spTree>
    <p:extLst>
      <p:ext uri="{BB962C8B-B14F-4D97-AF65-F5344CB8AC3E}">
        <p14:creationId xmlns:p14="http://schemas.microsoft.com/office/powerpoint/2010/main" val="5859922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t>
            </a:r>
            <a:r>
              <a:rPr lang="en-US" baseline="0" dirty="0" smtClean="0"/>
              <a:t> Up, Hand Up, Pair Up</a:t>
            </a:r>
            <a:br>
              <a:rPr lang="en-US" baseline="0" dirty="0" smtClean="0"/>
            </a:br>
            <a:r>
              <a:rPr lang="en-US" baseline="0" dirty="0" smtClean="0"/>
              <a:t>-Partner A, Partner B</a:t>
            </a:r>
            <a:br>
              <a:rPr lang="en-US" baseline="0" dirty="0" smtClean="0"/>
            </a:br>
            <a:r>
              <a:rPr lang="en-US" baseline="0" dirty="0" smtClean="0"/>
              <a:t>-Partner A processes this slide…thinking of example causes</a:t>
            </a:r>
            <a:br>
              <a:rPr lang="en-US" baseline="0" dirty="0" smtClean="0"/>
            </a:br>
            <a:r>
              <a:rPr lang="en-US" baseline="0" dirty="0" smtClean="0"/>
              <a:t>-Partner B adds other ideas not thought of…</a:t>
            </a:r>
          </a:p>
          <a:p>
            <a:endParaRPr lang="en-US" baseline="0" dirty="0" smtClean="0"/>
          </a:p>
          <a:p>
            <a:r>
              <a:rPr lang="en-US" dirty="0" smtClean="0"/>
              <a:t>-Potential “cause” examples:</a:t>
            </a:r>
            <a:br>
              <a:rPr lang="en-US" dirty="0" smtClean="0"/>
            </a:br>
            <a:r>
              <a:rPr lang="en-US" dirty="0" smtClean="0"/>
              <a:t/>
            </a:r>
            <a:br>
              <a:rPr lang="en-US" dirty="0" smtClean="0"/>
            </a:br>
            <a:r>
              <a:rPr lang="en-US" dirty="0" smtClean="0"/>
              <a:t>Inconsistent</a:t>
            </a:r>
            <a:r>
              <a:rPr lang="en-US" baseline="0" dirty="0" smtClean="0"/>
              <a:t> practices with classroom management</a:t>
            </a:r>
            <a:br>
              <a:rPr lang="en-US" baseline="0" dirty="0" smtClean="0"/>
            </a:br>
            <a:r>
              <a:rPr lang="en-US" baseline="0" dirty="0" smtClean="0"/>
              <a:t>Referrals may be coming from specific locations and times during day</a:t>
            </a:r>
            <a:br>
              <a:rPr lang="en-US" baseline="0" dirty="0" smtClean="0"/>
            </a:br>
            <a:r>
              <a:rPr lang="en-US" baseline="0" dirty="0" smtClean="0"/>
              <a:t>Poor student-teacher relationships</a:t>
            </a:r>
            <a:br>
              <a:rPr lang="en-US" baseline="0" dirty="0" smtClean="0"/>
            </a:br>
            <a:r>
              <a:rPr lang="en-US" baseline="0" dirty="0" smtClean="0"/>
              <a:t>Lack of engagement in teaching and learning practices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85</a:t>
            </a:fld>
            <a:endParaRPr lang="en-US">
              <a:solidFill>
                <a:prstClr val="black"/>
              </a:solidFill>
            </a:endParaRPr>
          </a:p>
        </p:txBody>
      </p:sp>
    </p:spTree>
    <p:extLst>
      <p:ext uri="{BB962C8B-B14F-4D97-AF65-F5344CB8AC3E}">
        <p14:creationId xmlns:p14="http://schemas.microsoft.com/office/powerpoint/2010/main" val="27019623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t>
            </a:r>
            <a:r>
              <a:rPr lang="en-US" baseline="0" dirty="0" smtClean="0"/>
              <a:t> Up, Hand Up, Pair Up</a:t>
            </a:r>
            <a:br>
              <a:rPr lang="en-US" baseline="0" dirty="0" smtClean="0"/>
            </a:br>
            <a:r>
              <a:rPr lang="en-US" baseline="0" dirty="0" smtClean="0"/>
              <a:t>-Partner A, Partner B</a:t>
            </a:r>
            <a:br>
              <a:rPr lang="en-US" baseline="0" dirty="0" smtClean="0"/>
            </a:br>
            <a:r>
              <a:rPr lang="en-US" baseline="0" dirty="0" smtClean="0"/>
              <a:t>-Partner A processes this slide…thinking of example causes</a:t>
            </a:r>
            <a:br>
              <a:rPr lang="en-US" baseline="0" dirty="0" smtClean="0"/>
            </a:br>
            <a:r>
              <a:rPr lang="en-US" baseline="0" dirty="0" smtClean="0"/>
              <a:t>-Partner B adds other ideas not thought of…</a:t>
            </a:r>
          </a:p>
          <a:p>
            <a:r>
              <a:rPr lang="en-US" dirty="0" smtClean="0"/>
              <a:t/>
            </a:r>
            <a:br>
              <a:rPr lang="en-US" dirty="0" smtClean="0"/>
            </a:br>
            <a:r>
              <a:rPr lang="en-US" dirty="0" smtClean="0"/>
              <a:t>-Potential “cause” examples:</a:t>
            </a:r>
            <a:br>
              <a:rPr lang="en-US" dirty="0" smtClean="0"/>
            </a:br>
            <a:endParaRPr lang="en-US" dirty="0" smtClean="0"/>
          </a:p>
          <a:p>
            <a:r>
              <a:rPr lang="en-US" dirty="0" smtClean="0"/>
              <a:t>Student</a:t>
            </a:r>
            <a:r>
              <a:rPr lang="en-US" baseline="0" dirty="0" smtClean="0"/>
              <a:t> engagement in instruction</a:t>
            </a:r>
            <a:br>
              <a:rPr lang="en-US" baseline="0" dirty="0" smtClean="0"/>
            </a:br>
            <a:r>
              <a:rPr lang="en-US" baseline="0" dirty="0" smtClean="0"/>
              <a:t>Use of or implementation of formative assessment</a:t>
            </a:r>
            <a:br>
              <a:rPr lang="en-US" baseline="0" dirty="0" smtClean="0"/>
            </a:br>
            <a:r>
              <a:rPr lang="en-US" baseline="0" dirty="0" smtClean="0"/>
              <a:t>Literacy</a:t>
            </a:r>
            <a:br>
              <a:rPr lang="en-US" baseline="0" dirty="0" smtClean="0"/>
            </a:br>
            <a:r>
              <a:rPr lang="en-US" baseline="0" dirty="0" smtClean="0"/>
              <a:t>Vocabulary</a:t>
            </a:r>
            <a:br>
              <a:rPr lang="en-US" baseline="0" dirty="0" smtClean="0"/>
            </a:br>
            <a:r>
              <a:rPr lang="en-US" baseline="0" dirty="0" smtClean="0"/>
              <a:t>Relevance</a:t>
            </a: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86</a:t>
            </a:fld>
            <a:endParaRPr lang="en-US">
              <a:solidFill>
                <a:prstClr val="black"/>
              </a:solidFill>
            </a:endParaRPr>
          </a:p>
        </p:txBody>
      </p:sp>
    </p:spTree>
    <p:extLst>
      <p:ext uri="{BB962C8B-B14F-4D97-AF65-F5344CB8AC3E}">
        <p14:creationId xmlns:p14="http://schemas.microsoft.com/office/powerpoint/2010/main" val="27019623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-School teams reflect </a:t>
            </a:r>
            <a:r>
              <a:rPr lang="en-US" baseline="0" dirty="0" smtClean="0"/>
              <a:t>using the +/- prompts.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87</a:t>
            </a:fld>
            <a:endParaRPr lang="en-US" smtClean="0">
              <a:solidFill>
                <a:prstClr val="black"/>
              </a:solidFill>
            </a:endParaRPr>
          </a:p>
        </p:txBody>
      </p:sp>
    </p:spTree>
    <p:extLst>
      <p:ext uri="{BB962C8B-B14F-4D97-AF65-F5344CB8AC3E}">
        <p14:creationId xmlns:p14="http://schemas.microsoft.com/office/powerpoint/2010/main" val="18407518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-Reminding participants that a culture characterized by “reflective practice” will consist of teachers thinking this way routinely…leading to the desire to continuously refine skillsets aligned to higher levels of student achievement.</a:t>
            </a:r>
          </a:p>
          <a:p>
            <a:endParaRPr lang="en-US" baseline="0" dirty="0" smtClean="0"/>
          </a:p>
          <a:p>
            <a:r>
              <a:rPr lang="en-US" dirty="0" smtClean="0"/>
              <a:t>-Potential “cause” examples:</a:t>
            </a:r>
            <a:br>
              <a:rPr lang="en-US" dirty="0" smtClean="0"/>
            </a:b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88</a:t>
            </a:fld>
            <a:endParaRPr lang="en-US">
              <a:solidFill>
                <a:prstClr val="black"/>
              </a:solidFill>
            </a:endParaRPr>
          </a:p>
        </p:txBody>
      </p:sp>
    </p:spTree>
    <p:extLst>
      <p:ext uri="{BB962C8B-B14F-4D97-AF65-F5344CB8AC3E}">
        <p14:creationId xmlns:p14="http://schemas.microsoft.com/office/powerpoint/2010/main" val="27019623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-Visual</a:t>
            </a:r>
            <a:r>
              <a:rPr lang="en-US" baseline="0" dirty="0" smtClean="0"/>
              <a:t> showing how curriculum-instruction-assessment needs to be aligned.</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89</a:t>
            </a:fld>
            <a:endParaRPr lang="en-US" smtClean="0">
              <a:solidFill>
                <a:prstClr val="black"/>
              </a:solidFill>
            </a:endParaRPr>
          </a:p>
        </p:txBody>
      </p:sp>
    </p:spTree>
    <p:extLst>
      <p:ext uri="{BB962C8B-B14F-4D97-AF65-F5344CB8AC3E}">
        <p14:creationId xmlns:p14="http://schemas.microsoft.com/office/powerpoint/2010/main" val="13780059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90</a:t>
            </a:fld>
            <a:endParaRPr lang="en-US" smtClean="0">
              <a:solidFill>
                <a:prstClr val="black"/>
              </a:solidFill>
            </a:endParaRPr>
          </a:p>
        </p:txBody>
      </p:sp>
    </p:spTree>
    <p:extLst>
      <p:ext uri="{BB962C8B-B14F-4D97-AF65-F5344CB8AC3E}">
        <p14:creationId xmlns:p14="http://schemas.microsoft.com/office/powerpoint/2010/main" val="4789013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91</a:t>
            </a:fld>
            <a:endParaRPr lang="en-US" smtClean="0">
              <a:solidFill>
                <a:prstClr val="black"/>
              </a:solidFill>
            </a:endParaRPr>
          </a:p>
        </p:txBody>
      </p:sp>
    </p:spTree>
    <p:extLst>
      <p:ext uri="{BB962C8B-B14F-4D97-AF65-F5344CB8AC3E}">
        <p14:creationId xmlns:p14="http://schemas.microsoft.com/office/powerpoint/2010/main" val="24402596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participants will create an action plan</a:t>
            </a:r>
            <a:r>
              <a:rPr lang="en-US" baseline="0" dirty="0" smtClean="0"/>
              <a:t> that captures their current status regarding the 3 Foundational Elements…and possible next steps in strengthening such a foundation.</a:t>
            </a:r>
            <a:endParaRPr lang="en-US" dirty="0" smtClean="0"/>
          </a:p>
          <a:p>
            <a:endParaRPr lang="en-US" dirty="0" smtClean="0"/>
          </a:p>
          <a:p>
            <a:r>
              <a:rPr lang="en-US" dirty="0" smtClean="0"/>
              <a:t>Handout:</a:t>
            </a:r>
            <a:br>
              <a:rPr lang="en-US" dirty="0" smtClean="0"/>
            </a:br>
            <a:r>
              <a:rPr lang="en-US" dirty="0" smtClean="0"/>
              <a:t>“Action Plan”</a:t>
            </a:r>
            <a:r>
              <a:rPr lang="en-US" baseline="0" dirty="0" smtClean="0"/>
              <a:t> document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92</a:t>
            </a:fld>
            <a:endParaRPr lang="en-US">
              <a:solidFill>
                <a:prstClr val="black"/>
              </a:solidFill>
            </a:endParaRPr>
          </a:p>
        </p:txBody>
      </p:sp>
    </p:spTree>
    <p:extLst>
      <p:ext uri="{BB962C8B-B14F-4D97-AF65-F5344CB8AC3E}">
        <p14:creationId xmlns:p14="http://schemas.microsoft.com/office/powerpoint/2010/main" val="279932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intent</a:t>
            </a:r>
            <a:r>
              <a:rPr lang="en-US" baseline="0" dirty="0" smtClean="0"/>
              <a:t> of </a:t>
            </a:r>
            <a:r>
              <a:rPr lang="en-US" dirty="0" smtClean="0"/>
              <a:t>Senate Bill 291.</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a:t>
            </a:fld>
            <a:endParaRPr lang="en-US" smtClean="0">
              <a:solidFill>
                <a:prstClr val="black"/>
              </a:solidFill>
            </a:endParaRPr>
          </a:p>
        </p:txBody>
      </p:sp>
    </p:spTree>
    <p:extLst>
      <p:ext uri="{BB962C8B-B14F-4D97-AF65-F5344CB8AC3E}">
        <p14:creationId xmlns:p14="http://schemas.microsoft.com/office/powerpoint/2010/main" val="3528918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 to defining SGM</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93</a:t>
            </a:fld>
            <a:endParaRPr lang="en-US">
              <a:solidFill>
                <a:prstClr val="black"/>
              </a:solidFill>
            </a:endParaRPr>
          </a:p>
        </p:txBody>
      </p:sp>
    </p:spTree>
    <p:extLst>
      <p:ext uri="{BB962C8B-B14F-4D97-AF65-F5344CB8AC3E}">
        <p14:creationId xmlns:p14="http://schemas.microsoft.com/office/powerpoint/2010/main" val="1671725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-Directly from EES Guideline:</a:t>
            </a:r>
            <a:r>
              <a:rPr lang="en-US" baseline="0" dirty="0" smtClean="0"/>
              <a:t>  Student Growth Measures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94</a:t>
            </a:fld>
            <a:endParaRPr lang="en-US" smtClean="0">
              <a:solidFill>
                <a:prstClr val="black"/>
              </a:solidFill>
            </a:endParaRPr>
          </a:p>
        </p:txBody>
      </p:sp>
    </p:spTree>
    <p:extLst>
      <p:ext uri="{BB962C8B-B14F-4D97-AF65-F5344CB8AC3E}">
        <p14:creationId xmlns:p14="http://schemas.microsoft.com/office/powerpoint/2010/main" val="35214950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-Defining</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95</a:t>
            </a:fld>
            <a:endParaRPr lang="en-US" smtClean="0">
              <a:solidFill>
                <a:prstClr val="black"/>
              </a:solidFill>
            </a:endParaRPr>
          </a:p>
        </p:txBody>
      </p:sp>
    </p:spTree>
    <p:extLst>
      <p:ext uri="{BB962C8B-B14F-4D97-AF65-F5344CB8AC3E}">
        <p14:creationId xmlns:p14="http://schemas.microsoft.com/office/powerpoint/2010/main" val="36751108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-Prompt participants to self-assess to these assessment components in their school teams.</a:t>
            </a:r>
          </a:p>
          <a:p>
            <a:pPr eaLnBrk="1" hangingPunct="1">
              <a:spcBef>
                <a:spcPct val="0"/>
              </a:spcBef>
            </a:pPr>
            <a:r>
              <a:rPr lang="en-US" dirty="0" smtClean="0"/>
              <a:t>-Allow</a:t>
            </a:r>
            <a:r>
              <a:rPr lang="en-US" baseline="0" dirty="0" smtClean="0"/>
              <a:t> for 2-3 minutes of discussion.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96</a:t>
            </a:fld>
            <a:endParaRPr lang="en-US" smtClean="0">
              <a:solidFill>
                <a:prstClr val="black"/>
              </a:solidFill>
            </a:endParaRPr>
          </a:p>
        </p:txBody>
      </p:sp>
    </p:spTree>
    <p:extLst>
      <p:ext uri="{BB962C8B-B14F-4D97-AF65-F5344CB8AC3E}">
        <p14:creationId xmlns:p14="http://schemas.microsoft.com/office/powerpoint/2010/main" val="5581744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-Assign on</a:t>
            </a:r>
            <a:r>
              <a:rPr lang="en-US" baseline="0" dirty="0" smtClean="0"/>
              <a:t>e of the listed questions per table team.  </a:t>
            </a:r>
          </a:p>
          <a:p>
            <a:pPr eaLnBrk="1" hangingPunct="1">
              <a:spcBef>
                <a:spcPct val="0"/>
              </a:spcBef>
            </a:pPr>
            <a:endParaRPr lang="en-US" baseline="0" dirty="0" smtClean="0"/>
          </a:p>
          <a:p>
            <a:pPr eaLnBrk="1" hangingPunct="1">
              <a:spcBef>
                <a:spcPct val="0"/>
              </a:spcBef>
            </a:pPr>
            <a:r>
              <a:rPr lang="en-US" baseline="0" dirty="0" smtClean="0"/>
              <a:t>-With the assigned question, prompt participants to use these 4 steps (10 minute activity):</a:t>
            </a:r>
            <a:br>
              <a:rPr lang="en-US" baseline="0" dirty="0" smtClean="0"/>
            </a:br>
            <a:r>
              <a:rPr lang="en-US" baseline="0" dirty="0" smtClean="0"/>
              <a:t>Brainstorm (possible ideas)</a:t>
            </a:r>
            <a:br>
              <a:rPr lang="en-US" baseline="0" dirty="0" smtClean="0"/>
            </a:br>
            <a:r>
              <a:rPr lang="en-US" baseline="0" dirty="0" smtClean="0"/>
              <a:t>Clarify (explicitly why or how)</a:t>
            </a:r>
            <a:br>
              <a:rPr lang="en-US" baseline="0" dirty="0" smtClean="0"/>
            </a:br>
            <a:r>
              <a:rPr lang="en-US" baseline="0" dirty="0" smtClean="0"/>
              <a:t>Advocate (why this would be relevant, work well, etc.)</a:t>
            </a:r>
          </a:p>
          <a:p>
            <a:pPr eaLnBrk="1" hangingPunct="1">
              <a:spcBef>
                <a:spcPct val="0"/>
              </a:spcBef>
            </a:pPr>
            <a:r>
              <a:rPr lang="en-US" baseline="0" dirty="0" smtClean="0"/>
              <a:t>Vote (narrow down, prioritize)</a:t>
            </a:r>
          </a:p>
          <a:p>
            <a:pPr eaLnBrk="1" hangingPunct="1">
              <a:spcBef>
                <a:spcPct val="0"/>
              </a:spcBef>
            </a:pPr>
            <a:endParaRPr lang="en-US" baseline="0" dirty="0" smtClean="0"/>
          </a:p>
          <a:p>
            <a:pPr eaLnBrk="1" hangingPunct="1">
              <a:spcBef>
                <a:spcPct val="0"/>
              </a:spcBef>
            </a:pPr>
            <a:r>
              <a:rPr lang="en-US" baseline="0" dirty="0" smtClean="0"/>
              <a:t>-Trainer prompts tables to report out ideas generated.</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97</a:t>
            </a:fld>
            <a:endParaRPr lang="en-US" smtClean="0">
              <a:solidFill>
                <a:prstClr val="black"/>
              </a:solidFill>
            </a:endParaRPr>
          </a:p>
        </p:txBody>
      </p:sp>
    </p:spTree>
    <p:extLst>
      <p:ext uri="{BB962C8B-B14F-4D97-AF65-F5344CB8AC3E}">
        <p14:creationId xmlns:p14="http://schemas.microsoft.com/office/powerpoint/2010/main" val="39876386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-Reconnect</a:t>
            </a:r>
            <a:r>
              <a:rPr lang="en-US" baseline="0" dirty="0" smtClean="0"/>
              <a:t> back to this example (next few slides)…found in EES Guideline:  SGM.</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98</a:t>
            </a:fld>
            <a:endParaRPr lang="en-US" smtClean="0">
              <a:solidFill>
                <a:prstClr val="black"/>
              </a:solidFill>
            </a:endParaRPr>
          </a:p>
        </p:txBody>
      </p:sp>
    </p:spTree>
    <p:extLst>
      <p:ext uri="{BB962C8B-B14F-4D97-AF65-F5344CB8AC3E}">
        <p14:creationId xmlns:p14="http://schemas.microsoft.com/office/powerpoint/2010/main" val="18934746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100</a:t>
            </a:fld>
            <a:endParaRPr lang="en-US" smtClean="0">
              <a:solidFill>
                <a:prstClr val="black"/>
              </a:solidFill>
            </a:endParaRPr>
          </a:p>
        </p:txBody>
      </p:sp>
    </p:spTree>
    <p:extLst>
      <p:ext uri="{BB962C8B-B14F-4D97-AF65-F5344CB8AC3E}">
        <p14:creationId xmlns:p14="http://schemas.microsoft.com/office/powerpoint/2010/main" val="36719736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102</a:t>
            </a:fld>
            <a:endParaRPr lang="en-US" smtClean="0">
              <a:solidFill>
                <a:prstClr val="black"/>
              </a:solidFill>
            </a:endParaRPr>
          </a:p>
        </p:txBody>
      </p:sp>
    </p:spTree>
    <p:extLst>
      <p:ext uri="{BB962C8B-B14F-4D97-AF65-F5344CB8AC3E}">
        <p14:creationId xmlns:p14="http://schemas.microsoft.com/office/powerpoint/2010/main" val="6659528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a:t>
            </a:r>
            <a:r>
              <a:rPr lang="en-US" baseline="0" dirty="0" smtClean="0"/>
              <a:t> p</a:t>
            </a:r>
            <a:r>
              <a:rPr lang="en-US" dirty="0" smtClean="0"/>
              <a:t>articipants will create an action plan</a:t>
            </a:r>
            <a:r>
              <a:rPr lang="en-US" baseline="0" dirty="0" smtClean="0"/>
              <a:t> where they identify possible student growth measures which could be used as a part of their approach to incorporating SGM in educator evaluation.</a:t>
            </a:r>
            <a:r>
              <a:rPr lang="en-US" dirty="0" smtClean="0"/>
              <a:t/>
            </a:r>
            <a:br>
              <a:rPr lang="en-US" dirty="0" smtClean="0"/>
            </a:br>
            <a:r>
              <a:rPr lang="en-US" dirty="0" smtClean="0"/>
              <a:t/>
            </a:r>
            <a:br>
              <a:rPr lang="en-US" dirty="0" smtClean="0"/>
            </a:br>
            <a:r>
              <a:rPr lang="en-US" dirty="0" smtClean="0"/>
              <a:t>Handout:</a:t>
            </a:r>
            <a:br>
              <a:rPr lang="en-US" dirty="0" smtClean="0"/>
            </a:br>
            <a:r>
              <a:rPr lang="en-US" dirty="0" smtClean="0"/>
              <a:t>“Action Plan”</a:t>
            </a:r>
            <a:r>
              <a:rPr lang="en-US" baseline="0" dirty="0" smtClean="0"/>
              <a:t> document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103</a:t>
            </a:fld>
            <a:endParaRPr lang="en-US">
              <a:solidFill>
                <a:prstClr val="black"/>
              </a:solidFill>
            </a:endParaRPr>
          </a:p>
        </p:txBody>
      </p:sp>
    </p:spTree>
    <p:extLst>
      <p:ext uri="{BB962C8B-B14F-4D97-AF65-F5344CB8AC3E}">
        <p14:creationId xmlns:p14="http://schemas.microsoft.com/office/powerpoint/2010/main" val="27993250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 to Missouri Growth Model (value-added approach) for analyzing state assessment scores…as part of SGM process.</a:t>
            </a:r>
          </a:p>
          <a:p>
            <a:endParaRPr lang="en-US" baseline="0" dirty="0" smtClean="0"/>
          </a:p>
          <a:p>
            <a:r>
              <a:rPr lang="en-US" dirty="0" smtClean="0"/>
              <a:t>-Statistical model which predicts the amount of growth a student should have made by calculating the difference between his/her actual results and his/her statistically expected results</a:t>
            </a:r>
          </a:p>
          <a:p>
            <a:endParaRPr lang="en-US" dirty="0" smtClean="0"/>
          </a:p>
          <a:p>
            <a:r>
              <a:rPr lang="en-US" dirty="0" smtClean="0"/>
              <a:t>-State assessment configuration</a:t>
            </a:r>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104</a:t>
            </a:fld>
            <a:endParaRPr lang="en-US">
              <a:solidFill>
                <a:prstClr val="black"/>
              </a:solidFill>
            </a:endParaRPr>
          </a:p>
        </p:txBody>
      </p:sp>
    </p:spTree>
    <p:extLst>
      <p:ext uri="{BB962C8B-B14F-4D97-AF65-F5344CB8AC3E}">
        <p14:creationId xmlns:p14="http://schemas.microsoft.com/office/powerpoint/2010/main" val="16717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pPr>
                <a:defRPr/>
              </a:pPr>
              <a:t>11/18/2013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pPr>
                <a:defRPr/>
              </a:pPr>
              <a:t>11/18/2013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9525" y="6053139"/>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359026"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B138797-A5B3-4419-8E72-CD0F06AD239E}" type="datetime1">
              <a:rPr lang="en-US"/>
              <a:pPr>
                <a:defRPr/>
              </a:pPr>
              <a:t>11/18/2013</a:t>
            </a:fld>
            <a:endParaRPr lang="en-US" dirty="0"/>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619DF2F9-1658-4B12-ADA6-E1B942240176}" type="slidenum">
              <a:rPr lang="en-US">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7305375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612648" y="228600"/>
            <a:ext cx="8153400" cy="99060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8" y="1600200"/>
            <a:ext cx="8153400" cy="4648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0" y="1279526"/>
            <a:ext cx="533400" cy="244475"/>
          </a:xfrm>
        </p:spPr>
        <p:txBody>
          <a:bodyPr/>
          <a:lstStyle>
            <a:lvl1pPr>
              <a:defRPr>
                <a:solidFill>
                  <a:srgbClr val="FFFFFF"/>
                </a:solidFill>
              </a:defRPr>
            </a:lvl1pPr>
          </a:lstStyle>
          <a:p>
            <a:pPr>
              <a:defRPr/>
            </a:pPr>
            <a:fld id="{0CE64AF1-DDD2-4CDB-A58F-DB2CDB3AFE1D}" type="slidenum">
              <a:rPr lang="en-US"/>
              <a:pPr>
                <a:defRPr/>
              </a:pPr>
              <a:t>‹#›</a:t>
            </a:fld>
            <a:endParaRPr lang="en-US" dirty="0"/>
          </a:p>
        </p:txBody>
      </p:sp>
    </p:spTree>
    <p:extLst>
      <p:ext uri="{BB962C8B-B14F-4D97-AF65-F5344CB8AC3E}">
        <p14:creationId xmlns:p14="http://schemas.microsoft.com/office/powerpoint/2010/main" val="323206854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3" name="Text Placeholder 2"/>
          <p:cNvSpPr>
            <a:spLocks noGrp="1"/>
          </p:cNvSpPr>
          <p:nvPr>
            <p:ph type="body" idx="1"/>
          </p:nvPr>
        </p:nvSpPr>
        <p:spPr>
          <a:xfrm>
            <a:off x="1371601" y="2743201"/>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0"/>
          </p:nvPr>
        </p:nvSpPr>
        <p:spPr>
          <a:xfrm>
            <a:off x="0" y="1752601"/>
            <a:ext cx="1295400" cy="701675"/>
          </a:xfrm>
        </p:spPr>
        <p:txBody>
          <a:bodyPr>
            <a:noAutofit/>
          </a:bodyPr>
          <a:lstStyle>
            <a:lvl1pPr>
              <a:defRPr sz="2400">
                <a:solidFill>
                  <a:srgbClr val="FFFFFF"/>
                </a:solidFill>
              </a:defRPr>
            </a:lvl1pPr>
          </a:lstStyle>
          <a:p>
            <a:pPr>
              <a:defRPr/>
            </a:pPr>
            <a:fld id="{2D234A77-7A5C-4175-8FDC-921744A84332}" type="slidenum">
              <a:rPr lang="en-US"/>
              <a:pPr>
                <a:defRPr/>
              </a:pPr>
              <a:t>‹#›</a:t>
            </a:fld>
            <a:endParaRPr lang="en-US" dirty="0"/>
          </a:p>
        </p:txBody>
      </p:sp>
    </p:spTree>
    <p:extLst>
      <p:ext uri="{BB962C8B-B14F-4D97-AF65-F5344CB8AC3E}">
        <p14:creationId xmlns:p14="http://schemas.microsoft.com/office/powerpoint/2010/main" val="12971203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0"/>
          </p:nvPr>
        </p:nvSpPr>
        <p:spPr>
          <a:xfrm>
            <a:off x="0" y="1279526"/>
            <a:ext cx="533400" cy="244475"/>
          </a:xfrm>
        </p:spPr>
        <p:txBody>
          <a:bodyPr rtlCol="0"/>
          <a:lstStyle>
            <a:lvl1pPr>
              <a:defRPr/>
            </a:lvl1pPr>
          </a:lstStyle>
          <a:p>
            <a:pPr>
              <a:defRPr/>
            </a:pPr>
            <a:fld id="{1AAD4F0F-B92C-4154-BA3A-138DB8BE6C5A}" type="slidenum">
              <a:rPr lang="en-US"/>
              <a:pPr>
                <a:defRPr/>
              </a:pPr>
              <a:t>‹#›</a:t>
            </a:fld>
            <a:endParaRPr lang="en-US" dirty="0"/>
          </a:p>
        </p:txBody>
      </p:sp>
    </p:spTree>
    <p:extLst>
      <p:ext uri="{BB962C8B-B14F-4D97-AF65-F5344CB8AC3E}">
        <p14:creationId xmlns:p14="http://schemas.microsoft.com/office/powerpoint/2010/main" val="303416916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533400" y="273051"/>
            <a:ext cx="8153400" cy="869950"/>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0"/>
          </p:nvPr>
        </p:nvSpPr>
        <p:spPr/>
        <p:txBody>
          <a:bodyPr rtlCol="0"/>
          <a:lstStyle>
            <a:lvl1pPr>
              <a:defRPr/>
            </a:lvl1pPr>
          </a:lstStyle>
          <a:p>
            <a:pPr>
              <a:defRPr/>
            </a:pPr>
            <a:fld id="{5ED7DFE4-0E4E-4FCB-875A-29FDF73B5264}" type="slidenum">
              <a:rPr lang="en-US"/>
              <a:pPr>
                <a:defRPr/>
              </a:pPr>
              <a:t>‹#›</a:t>
            </a:fld>
            <a:endParaRPr lang="en-US" dirty="0"/>
          </a:p>
        </p:txBody>
      </p:sp>
    </p:spTree>
    <p:extLst>
      <p:ext uri="{BB962C8B-B14F-4D97-AF65-F5344CB8AC3E}">
        <p14:creationId xmlns:p14="http://schemas.microsoft.com/office/powerpoint/2010/main" val="64516860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1"/>
            <a:ext cx="365125" cy="1439863"/>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4" name="Slide Number Placeholder 4"/>
          <p:cNvSpPr>
            <a:spLocks noGrp="1"/>
          </p:cNvSpPr>
          <p:nvPr>
            <p:ph type="sldNum" sz="quarter" idx="10"/>
          </p:nvPr>
        </p:nvSpPr>
        <p:spPr>
          <a:xfrm>
            <a:off x="0" y="1279526"/>
            <a:ext cx="533400" cy="244475"/>
          </a:xfrm>
        </p:spPr>
        <p:txBody>
          <a:bodyPr/>
          <a:lstStyle>
            <a:lvl1pPr>
              <a:defRPr>
                <a:solidFill>
                  <a:srgbClr val="FFFFFF"/>
                </a:solidFill>
              </a:defRPr>
            </a:lvl1pPr>
          </a:lstStyle>
          <a:p>
            <a:pPr>
              <a:defRPr/>
            </a:pPr>
            <a:fld id="{2FD26A10-69D3-4643-8E3B-74533A5BC583}" type="slidenum">
              <a:rPr lang="en-US"/>
              <a:pPr>
                <a:defRPr/>
              </a:pPr>
              <a:t>‹#›</a:t>
            </a:fld>
            <a:endParaRPr lang="en-US" dirty="0"/>
          </a:p>
        </p:txBody>
      </p:sp>
    </p:spTree>
    <p:extLst>
      <p:ext uri="{BB962C8B-B14F-4D97-AF65-F5344CB8AC3E}">
        <p14:creationId xmlns:p14="http://schemas.microsoft.com/office/powerpoint/2010/main" val="275489344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pic>
        <p:nvPicPr>
          <p:cNvPr id="2"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3" name="Slide Number Placeholder 3"/>
          <p:cNvSpPr>
            <a:spLocks noGrp="1"/>
          </p:cNvSpPr>
          <p:nvPr>
            <p:ph type="sldNum" sz="quarter" idx="10"/>
          </p:nvPr>
        </p:nvSpPr>
        <p:spPr>
          <a:xfrm>
            <a:off x="0" y="6248400"/>
            <a:ext cx="533400" cy="381000"/>
          </a:xfrm>
        </p:spPr>
        <p:txBody>
          <a:bodyPr/>
          <a:lstStyle>
            <a:lvl1pPr>
              <a:defRPr>
                <a:solidFill>
                  <a:schemeClr val="tx2"/>
                </a:solidFill>
              </a:defRPr>
            </a:lvl1pPr>
          </a:lstStyle>
          <a:p>
            <a:pPr>
              <a:defRPr/>
            </a:pPr>
            <a:fld id="{622470F1-537B-414A-879E-9BB722F2D30E}" type="slidenum">
              <a:rPr lang="en-US">
                <a:solidFill>
                  <a:srgbClr val="1F497D"/>
                </a:solidFill>
              </a:rPr>
              <a:pPr>
                <a:defRPr/>
              </a:pPr>
              <a:t>‹#›</a:t>
            </a:fld>
            <a:endParaRPr lang="en-US" dirty="0">
              <a:solidFill>
                <a:srgbClr val="1F497D"/>
              </a:solidFill>
            </a:endParaRPr>
          </a:p>
        </p:txBody>
      </p:sp>
    </p:spTree>
    <p:extLst>
      <p:ext uri="{BB962C8B-B14F-4D97-AF65-F5344CB8AC3E}">
        <p14:creationId xmlns:p14="http://schemas.microsoft.com/office/powerpoint/2010/main" val="227891262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2"/>
          <p:cNvSpPr>
            <a:spLocks noGrp="1"/>
          </p:cNvSpPr>
          <p:nvPr>
            <p:ph type="sldNum" sz="quarter" idx="10"/>
          </p:nvPr>
        </p:nvSpPr>
        <p:spPr/>
        <p:txBody>
          <a:bodyPr/>
          <a:lstStyle>
            <a:lvl1pPr>
              <a:defRPr/>
            </a:lvl1pPr>
          </a:lstStyle>
          <a:p>
            <a:pPr>
              <a:defRPr/>
            </a:pPr>
            <a:fld id="{0BF0666C-BCCA-4BB3-83FC-67170E45BDAF}" type="slidenum">
              <a:rPr lang="en-US"/>
              <a:pPr>
                <a:defRPr/>
              </a:pPr>
              <a:t>‹#›</a:t>
            </a:fld>
            <a:endParaRPr lang="en-US" dirty="0"/>
          </a:p>
        </p:txBody>
      </p:sp>
    </p:spTree>
    <p:extLst>
      <p:ext uri="{BB962C8B-B14F-4D97-AF65-F5344CB8AC3E}">
        <p14:creationId xmlns:p14="http://schemas.microsoft.com/office/powerpoint/2010/main" val="320465191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1"/>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9524"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1544637" y="4654550"/>
            <a:ext cx="7599363"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bwMode="white">
          <a:xfrm>
            <a:off x="1447800" y="1"/>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5" descr="torch-color.png"/>
          <p:cNvPicPr>
            <a:picLocks noChangeAspect="1"/>
          </p:cNvPicPr>
          <p:nvPr userDrawn="1"/>
        </p:nvPicPr>
        <p:blipFill>
          <a:blip r:embed="rId2" cstate="print"/>
          <a:srcRect/>
          <a:stretch>
            <a:fillRect/>
          </a:stretch>
        </p:blipFill>
        <p:spPr bwMode="auto">
          <a:xfrm>
            <a:off x="609600" y="5638801"/>
            <a:ext cx="252413" cy="996950"/>
          </a:xfrm>
          <a:prstGeom prst="rect">
            <a:avLst/>
          </a:prstGeom>
          <a:noFill/>
          <a:ln w="9525">
            <a:noFill/>
            <a:miter lim="800000"/>
            <a:headEnd/>
            <a:tailEnd/>
          </a:ln>
        </p:spPr>
      </p:pic>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0" name="Slide Number Placeholder 12"/>
          <p:cNvSpPr>
            <a:spLocks noGrp="1"/>
          </p:cNvSpPr>
          <p:nvPr>
            <p:ph type="sldNum" sz="quarter" idx="10"/>
          </p:nvPr>
        </p:nvSpPr>
        <p:spPr>
          <a:xfrm>
            <a:off x="0" y="4667251"/>
            <a:ext cx="1447800" cy="663575"/>
          </a:xfrm>
        </p:spPr>
        <p:txBody>
          <a:bodyPr rtlCol="0"/>
          <a:lstStyle>
            <a:lvl1pPr>
              <a:defRPr sz="2800"/>
            </a:lvl1pPr>
          </a:lstStyle>
          <a:p>
            <a:pPr>
              <a:defRPr/>
            </a:pPr>
            <a:fld id="{84A768B5-B5AA-4804-9015-47D1A1837F27}" type="slidenum">
              <a:rPr lang="en-US"/>
              <a:pPr>
                <a:defRPr/>
              </a:pPr>
              <a:t>‹#›</a:t>
            </a:fld>
            <a:endParaRPr lang="en-US" dirty="0"/>
          </a:p>
        </p:txBody>
      </p:sp>
    </p:spTree>
    <p:extLst>
      <p:ext uri="{BB962C8B-B14F-4D97-AF65-F5344CB8AC3E}">
        <p14:creationId xmlns:p14="http://schemas.microsoft.com/office/powerpoint/2010/main" val="12633634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304800" y="5562601"/>
            <a:ext cx="252413" cy="9969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F54A5C3B-24FA-4760-A37C-4FAE9A748480}" type="slidenum">
              <a:rPr lang="en-US"/>
              <a:pPr>
                <a:defRPr/>
              </a:pPr>
              <a:t>‹#›</a:t>
            </a:fld>
            <a:endParaRPr lang="en-US" dirty="0"/>
          </a:p>
        </p:txBody>
      </p:sp>
    </p:spTree>
    <p:extLst>
      <p:ext uri="{BB962C8B-B14F-4D97-AF65-F5344CB8AC3E}">
        <p14:creationId xmlns:p14="http://schemas.microsoft.com/office/powerpoint/2010/main" val="14090071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pPr>
                <a:defRPr/>
              </a:pPr>
              <a:t>11/18/2013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6142039"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6142039"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5" descr="torch-color.png"/>
          <p:cNvPicPr>
            <a:picLocks noChangeAspect="1"/>
          </p:cNvPicPr>
          <p:nvPr userDrawn="1"/>
        </p:nvPicPr>
        <p:blipFill>
          <a:blip r:embed="rId2" cstate="print"/>
          <a:srcRect/>
          <a:stretch>
            <a:fillRect/>
          </a:stretch>
        </p:blipFill>
        <p:spPr bwMode="auto">
          <a:xfrm>
            <a:off x="228600" y="5638801"/>
            <a:ext cx="252413" cy="996950"/>
          </a:xfrm>
          <a:prstGeom prst="rect">
            <a:avLst/>
          </a:prstGeom>
          <a:noFill/>
          <a:ln w="9525">
            <a:noFill/>
            <a:miter lim="800000"/>
            <a:headEnd/>
            <a:tailEnd/>
          </a:ln>
        </p:spPr>
      </p:pic>
      <p:sp>
        <p:nvSpPr>
          <p:cNvPr id="2" name="Vertical Title 1"/>
          <p:cNvSpPr>
            <a:spLocks noGrp="1"/>
          </p:cNvSpPr>
          <p:nvPr>
            <p:ph type="title" orient="vert"/>
          </p:nvPr>
        </p:nvSpPr>
        <p:spPr>
          <a:xfrm>
            <a:off x="6553200" y="609601"/>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a:xfrm rot="5400000">
            <a:off x="6011863" y="144463"/>
            <a:ext cx="533400" cy="244475"/>
          </a:xfrm>
        </p:spPr>
        <p:txBody>
          <a:bodyPr/>
          <a:lstStyle>
            <a:lvl1pPr>
              <a:defRPr/>
            </a:lvl1pPr>
          </a:lstStyle>
          <a:p>
            <a:pPr>
              <a:defRPr/>
            </a:pPr>
            <a:fld id="{B89C5B1C-9948-4722-93D2-285D46CB67C8}" type="slidenum">
              <a:rPr lang="en-US"/>
              <a:pPr>
                <a:defRPr/>
              </a:pPr>
              <a:t>‹#›</a:t>
            </a:fld>
            <a:endParaRPr lang="en-US" dirty="0"/>
          </a:p>
        </p:txBody>
      </p:sp>
    </p:spTree>
    <p:extLst>
      <p:ext uri="{BB962C8B-B14F-4D97-AF65-F5344CB8AC3E}">
        <p14:creationId xmlns:p14="http://schemas.microsoft.com/office/powerpoint/2010/main" val="9315134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1802381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5981062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6959721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576301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6918275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196987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5743845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5051694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07076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1647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6637980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0560758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5610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6457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357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4422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5786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4438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7153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878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015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8147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0252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A5E8D-E608-47CA-B866-815C24E922A7}"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1010E9-A6AB-4B5C-8362-0745C1A0C7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4074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6417403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9250232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0228666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3619105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2520337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0102827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01618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9466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291852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2380932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6092520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8078155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3494694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0811320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1773309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7843606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8008003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3306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1005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0573802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3121043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9872563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5312521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1034896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230249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7328374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1715604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4580345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792633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1765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8933768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5301696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8608786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0916374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959638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3759290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9888702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8387822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7999455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679516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0043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4046891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5618999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6206553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8140571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6160718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2063975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78329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84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52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pPr>
                <a:defRPr/>
              </a:pPr>
              <a:t>11/18/2013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38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157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92B39-9438-4D31-9FE5-AFFEC45A6259}" type="datetimeFigureOut">
              <a:rPr lang="en-US" smtClean="0">
                <a:solidFill>
                  <a:prstClr val="black">
                    <a:tint val="75000"/>
                  </a:prstClr>
                </a:solidFill>
              </a:rPr>
              <a:pPr/>
              <a:t>11/18/2013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9C24BD-877E-4B99-8DC7-C33AE8FC84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50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58070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309935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658896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16651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985627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448514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15903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pPr>
                <a:defRPr/>
              </a:pPr>
              <a:t>11/18/2013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776162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985188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481705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264076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809176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0453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220320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531733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194298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39224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pPr>
                <a:defRPr/>
              </a:pPr>
              <a:t>11/18/2013</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838653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591149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181250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525909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717142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969283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319734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888392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577893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73370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pPr>
                <a:defRPr/>
              </a:pPr>
              <a:t>11/18/2013</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898311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89994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8914123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028613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260682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811713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749789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91671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108747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6048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pPr>
                <a:defRPr/>
              </a:pPr>
              <a:t>11/18/2013</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675198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1077445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227184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755783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886385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00741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54021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743600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619941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solidFill>
                  <a:srgbClr val="0083A9">
                    <a:shade val="50000"/>
                  </a:srgbClr>
                </a:solidFill>
              </a:rPr>
              <a:pPr>
                <a:defRPr/>
              </a:pPr>
              <a:t>11/18/2013</a:t>
            </a:fld>
            <a:endParaRPr lang="en-US">
              <a:solidFill>
                <a:srgbClr val="0083A9">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01834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pPr>
                <a:defRPr/>
              </a:pPr>
              <a:t>11/18/2013</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215095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979546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5957437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solidFill>
                  <a:srgbClr val="0083A9">
                    <a:shade val="50000"/>
                  </a:srgbClr>
                </a:solidFill>
              </a:rPr>
              <a:pPr>
                <a:defRPr/>
              </a:pPr>
              <a:t>11/18/2013</a:t>
            </a:fld>
            <a:endParaRPr lang="en-US">
              <a:solidFill>
                <a:srgbClr val="0083A9">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997015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solidFill>
                  <a:srgbClr val="0083A9">
                    <a:shade val="50000"/>
                  </a:srgbClr>
                </a:solidFill>
              </a:rPr>
              <a:pPr>
                <a:defRPr/>
              </a:pPr>
              <a:t>11/18/2013</a:t>
            </a:fld>
            <a:endParaRPr lang="en-US">
              <a:solidFill>
                <a:srgbClr val="0083A9">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399886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solidFill>
                  <a:srgbClr val="0083A9">
                    <a:shade val="50000"/>
                  </a:srgbClr>
                </a:solidFill>
              </a:rPr>
              <a:pPr>
                <a:defRPr/>
              </a:pPr>
              <a:t>11/18/2013</a:t>
            </a:fld>
            <a:endParaRPr lang="en-US">
              <a:solidFill>
                <a:srgbClr val="0083A9">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0083A9">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1837006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798710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solidFill>
                  <a:srgbClr val="0083A9">
                    <a:shade val="50000"/>
                  </a:srgbClr>
                </a:solidFill>
              </a:rPr>
              <a:pPr>
                <a:defRPr/>
              </a:pPr>
              <a:t>11/18/2013</a:t>
            </a:fld>
            <a:endParaRPr lang="en-US">
              <a:solidFill>
                <a:srgbClr val="0083A9">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0083A9">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0074735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9525" y="6053139"/>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359026"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B138797-A5B3-4419-8E72-CD0F06AD239E}" type="datetime1">
              <a:rPr lang="en-US"/>
              <a:pPr>
                <a:defRPr/>
              </a:pPr>
              <a:t>11/18/2013</a:t>
            </a:fld>
            <a:endParaRPr lang="en-US" dirty="0"/>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619DF2F9-1658-4B12-ADA6-E1B942240176}" type="slidenum">
              <a:rPr lang="en-US">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8926762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612648" y="228600"/>
            <a:ext cx="8153400" cy="99060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8" y="1600200"/>
            <a:ext cx="8153400" cy="4648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0" y="1279526"/>
            <a:ext cx="533400" cy="244475"/>
          </a:xfrm>
        </p:spPr>
        <p:txBody>
          <a:bodyPr/>
          <a:lstStyle>
            <a:lvl1pPr>
              <a:defRPr>
                <a:solidFill>
                  <a:srgbClr val="FFFFFF"/>
                </a:solidFill>
              </a:defRPr>
            </a:lvl1pPr>
          </a:lstStyle>
          <a:p>
            <a:pPr>
              <a:defRPr/>
            </a:pPr>
            <a:fld id="{0CE64AF1-DDD2-4CDB-A58F-DB2CDB3AFE1D}" type="slidenum">
              <a:rPr lang="en-US"/>
              <a:pPr>
                <a:defRPr/>
              </a:pPr>
              <a:t>‹#›</a:t>
            </a:fld>
            <a:endParaRPr lang="en-US" dirty="0"/>
          </a:p>
        </p:txBody>
      </p:sp>
    </p:spTree>
    <p:extLst>
      <p:ext uri="{BB962C8B-B14F-4D97-AF65-F5344CB8AC3E}">
        <p14:creationId xmlns:p14="http://schemas.microsoft.com/office/powerpoint/2010/main" val="20994813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pPr>
                <a:defRPr/>
              </a:pPr>
              <a:t>11/18/2013</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3" name="Text Placeholder 2"/>
          <p:cNvSpPr>
            <a:spLocks noGrp="1"/>
          </p:cNvSpPr>
          <p:nvPr>
            <p:ph type="body" idx="1"/>
          </p:nvPr>
        </p:nvSpPr>
        <p:spPr>
          <a:xfrm>
            <a:off x="1371601" y="2743201"/>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0"/>
          </p:nvPr>
        </p:nvSpPr>
        <p:spPr>
          <a:xfrm>
            <a:off x="0" y="1752601"/>
            <a:ext cx="1295400" cy="701675"/>
          </a:xfrm>
        </p:spPr>
        <p:txBody>
          <a:bodyPr>
            <a:noAutofit/>
          </a:bodyPr>
          <a:lstStyle>
            <a:lvl1pPr>
              <a:defRPr sz="2400">
                <a:solidFill>
                  <a:srgbClr val="FFFFFF"/>
                </a:solidFill>
              </a:defRPr>
            </a:lvl1pPr>
          </a:lstStyle>
          <a:p>
            <a:pPr>
              <a:defRPr/>
            </a:pPr>
            <a:fld id="{2D234A77-7A5C-4175-8FDC-921744A84332}" type="slidenum">
              <a:rPr lang="en-US"/>
              <a:pPr>
                <a:defRPr/>
              </a:pPr>
              <a:t>‹#›</a:t>
            </a:fld>
            <a:endParaRPr lang="en-US" dirty="0"/>
          </a:p>
        </p:txBody>
      </p:sp>
    </p:spTree>
    <p:extLst>
      <p:ext uri="{BB962C8B-B14F-4D97-AF65-F5344CB8AC3E}">
        <p14:creationId xmlns:p14="http://schemas.microsoft.com/office/powerpoint/2010/main" val="29696132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0"/>
          </p:nvPr>
        </p:nvSpPr>
        <p:spPr>
          <a:xfrm>
            <a:off x="0" y="1279526"/>
            <a:ext cx="533400" cy="244475"/>
          </a:xfrm>
        </p:spPr>
        <p:txBody>
          <a:bodyPr rtlCol="0"/>
          <a:lstStyle>
            <a:lvl1pPr>
              <a:defRPr/>
            </a:lvl1pPr>
          </a:lstStyle>
          <a:p>
            <a:pPr>
              <a:defRPr/>
            </a:pPr>
            <a:fld id="{1AAD4F0F-B92C-4154-BA3A-138DB8BE6C5A}" type="slidenum">
              <a:rPr lang="en-US"/>
              <a:pPr>
                <a:defRPr/>
              </a:pPr>
              <a:t>‹#›</a:t>
            </a:fld>
            <a:endParaRPr lang="en-US" dirty="0"/>
          </a:p>
        </p:txBody>
      </p:sp>
    </p:spTree>
    <p:extLst>
      <p:ext uri="{BB962C8B-B14F-4D97-AF65-F5344CB8AC3E}">
        <p14:creationId xmlns:p14="http://schemas.microsoft.com/office/powerpoint/2010/main" val="213936362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533400" y="273051"/>
            <a:ext cx="8153400" cy="869950"/>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0"/>
          </p:nvPr>
        </p:nvSpPr>
        <p:spPr/>
        <p:txBody>
          <a:bodyPr rtlCol="0"/>
          <a:lstStyle>
            <a:lvl1pPr>
              <a:defRPr/>
            </a:lvl1pPr>
          </a:lstStyle>
          <a:p>
            <a:pPr>
              <a:defRPr/>
            </a:pPr>
            <a:fld id="{5ED7DFE4-0E4E-4FCB-875A-29FDF73B5264}" type="slidenum">
              <a:rPr lang="en-US"/>
              <a:pPr>
                <a:defRPr/>
              </a:pPr>
              <a:t>‹#›</a:t>
            </a:fld>
            <a:endParaRPr lang="en-US" dirty="0"/>
          </a:p>
        </p:txBody>
      </p:sp>
    </p:spTree>
    <p:extLst>
      <p:ext uri="{BB962C8B-B14F-4D97-AF65-F5344CB8AC3E}">
        <p14:creationId xmlns:p14="http://schemas.microsoft.com/office/powerpoint/2010/main" val="426935583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1"/>
            <a:ext cx="365125" cy="1439863"/>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4" name="Slide Number Placeholder 4"/>
          <p:cNvSpPr>
            <a:spLocks noGrp="1"/>
          </p:cNvSpPr>
          <p:nvPr>
            <p:ph type="sldNum" sz="quarter" idx="10"/>
          </p:nvPr>
        </p:nvSpPr>
        <p:spPr>
          <a:xfrm>
            <a:off x="0" y="1279526"/>
            <a:ext cx="533400" cy="244475"/>
          </a:xfrm>
        </p:spPr>
        <p:txBody>
          <a:bodyPr/>
          <a:lstStyle>
            <a:lvl1pPr>
              <a:defRPr>
                <a:solidFill>
                  <a:srgbClr val="FFFFFF"/>
                </a:solidFill>
              </a:defRPr>
            </a:lvl1pPr>
          </a:lstStyle>
          <a:p>
            <a:pPr>
              <a:defRPr/>
            </a:pPr>
            <a:fld id="{2FD26A10-69D3-4643-8E3B-74533A5BC583}" type="slidenum">
              <a:rPr lang="en-US"/>
              <a:pPr>
                <a:defRPr/>
              </a:pPr>
              <a:t>‹#›</a:t>
            </a:fld>
            <a:endParaRPr lang="en-US" dirty="0"/>
          </a:p>
        </p:txBody>
      </p:sp>
    </p:spTree>
    <p:extLst>
      <p:ext uri="{BB962C8B-B14F-4D97-AF65-F5344CB8AC3E}">
        <p14:creationId xmlns:p14="http://schemas.microsoft.com/office/powerpoint/2010/main" val="176106432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pic>
        <p:nvPicPr>
          <p:cNvPr id="2"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3" name="Slide Number Placeholder 3"/>
          <p:cNvSpPr>
            <a:spLocks noGrp="1"/>
          </p:cNvSpPr>
          <p:nvPr>
            <p:ph type="sldNum" sz="quarter" idx="10"/>
          </p:nvPr>
        </p:nvSpPr>
        <p:spPr>
          <a:xfrm>
            <a:off x="0" y="6248400"/>
            <a:ext cx="533400" cy="381000"/>
          </a:xfrm>
        </p:spPr>
        <p:txBody>
          <a:bodyPr/>
          <a:lstStyle>
            <a:lvl1pPr>
              <a:defRPr>
                <a:solidFill>
                  <a:schemeClr val="tx2"/>
                </a:solidFill>
              </a:defRPr>
            </a:lvl1pPr>
          </a:lstStyle>
          <a:p>
            <a:pPr>
              <a:defRPr/>
            </a:pPr>
            <a:fld id="{622470F1-537B-414A-879E-9BB722F2D30E}" type="slidenum">
              <a:rPr lang="en-US">
                <a:solidFill>
                  <a:srgbClr val="1F497D"/>
                </a:solidFill>
              </a:rPr>
              <a:pPr>
                <a:defRPr/>
              </a:pPr>
              <a:t>‹#›</a:t>
            </a:fld>
            <a:endParaRPr lang="en-US" dirty="0">
              <a:solidFill>
                <a:srgbClr val="1F497D"/>
              </a:solidFill>
            </a:endParaRPr>
          </a:p>
        </p:txBody>
      </p:sp>
    </p:spTree>
    <p:extLst>
      <p:ext uri="{BB962C8B-B14F-4D97-AF65-F5344CB8AC3E}">
        <p14:creationId xmlns:p14="http://schemas.microsoft.com/office/powerpoint/2010/main" val="351994795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2"/>
          <p:cNvSpPr>
            <a:spLocks noGrp="1"/>
          </p:cNvSpPr>
          <p:nvPr>
            <p:ph type="sldNum" sz="quarter" idx="10"/>
          </p:nvPr>
        </p:nvSpPr>
        <p:spPr/>
        <p:txBody>
          <a:bodyPr/>
          <a:lstStyle>
            <a:lvl1pPr>
              <a:defRPr/>
            </a:lvl1pPr>
          </a:lstStyle>
          <a:p>
            <a:pPr>
              <a:defRPr/>
            </a:pPr>
            <a:fld id="{0BF0666C-BCCA-4BB3-83FC-67170E45BDAF}" type="slidenum">
              <a:rPr lang="en-US"/>
              <a:pPr>
                <a:defRPr/>
              </a:pPr>
              <a:t>‹#›</a:t>
            </a:fld>
            <a:endParaRPr lang="en-US" dirty="0"/>
          </a:p>
        </p:txBody>
      </p:sp>
    </p:spTree>
    <p:extLst>
      <p:ext uri="{BB962C8B-B14F-4D97-AF65-F5344CB8AC3E}">
        <p14:creationId xmlns:p14="http://schemas.microsoft.com/office/powerpoint/2010/main" val="143079923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1"/>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9524"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1544637" y="4654550"/>
            <a:ext cx="7599363"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bwMode="white">
          <a:xfrm>
            <a:off x="1447800" y="1"/>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5" descr="torch-color.png"/>
          <p:cNvPicPr>
            <a:picLocks noChangeAspect="1"/>
          </p:cNvPicPr>
          <p:nvPr userDrawn="1"/>
        </p:nvPicPr>
        <p:blipFill>
          <a:blip r:embed="rId2" cstate="print"/>
          <a:srcRect/>
          <a:stretch>
            <a:fillRect/>
          </a:stretch>
        </p:blipFill>
        <p:spPr bwMode="auto">
          <a:xfrm>
            <a:off x="609600" y="5638801"/>
            <a:ext cx="252413" cy="996950"/>
          </a:xfrm>
          <a:prstGeom prst="rect">
            <a:avLst/>
          </a:prstGeom>
          <a:noFill/>
          <a:ln w="9525">
            <a:noFill/>
            <a:miter lim="800000"/>
            <a:headEnd/>
            <a:tailEnd/>
          </a:ln>
        </p:spPr>
      </p:pic>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0" name="Slide Number Placeholder 12"/>
          <p:cNvSpPr>
            <a:spLocks noGrp="1"/>
          </p:cNvSpPr>
          <p:nvPr>
            <p:ph type="sldNum" sz="quarter" idx="10"/>
          </p:nvPr>
        </p:nvSpPr>
        <p:spPr>
          <a:xfrm>
            <a:off x="0" y="4667251"/>
            <a:ext cx="1447800" cy="663575"/>
          </a:xfrm>
        </p:spPr>
        <p:txBody>
          <a:bodyPr rtlCol="0"/>
          <a:lstStyle>
            <a:lvl1pPr>
              <a:defRPr sz="2800"/>
            </a:lvl1pPr>
          </a:lstStyle>
          <a:p>
            <a:pPr>
              <a:defRPr/>
            </a:pPr>
            <a:fld id="{84A768B5-B5AA-4804-9015-47D1A1837F27}" type="slidenum">
              <a:rPr lang="en-US"/>
              <a:pPr>
                <a:defRPr/>
              </a:pPr>
              <a:t>‹#›</a:t>
            </a:fld>
            <a:endParaRPr lang="en-US" dirty="0"/>
          </a:p>
        </p:txBody>
      </p:sp>
    </p:spTree>
    <p:extLst>
      <p:ext uri="{BB962C8B-B14F-4D97-AF65-F5344CB8AC3E}">
        <p14:creationId xmlns:p14="http://schemas.microsoft.com/office/powerpoint/2010/main" val="33405905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304800" y="5562601"/>
            <a:ext cx="252413" cy="9969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F54A5C3B-24FA-4760-A37C-4FAE9A748480}" type="slidenum">
              <a:rPr lang="en-US"/>
              <a:pPr>
                <a:defRPr/>
              </a:pPr>
              <a:t>‹#›</a:t>
            </a:fld>
            <a:endParaRPr lang="en-US" dirty="0"/>
          </a:p>
        </p:txBody>
      </p:sp>
    </p:spTree>
    <p:extLst>
      <p:ext uri="{BB962C8B-B14F-4D97-AF65-F5344CB8AC3E}">
        <p14:creationId xmlns:p14="http://schemas.microsoft.com/office/powerpoint/2010/main" val="228665699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6142039"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6142039"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5" descr="torch-color.png"/>
          <p:cNvPicPr>
            <a:picLocks noChangeAspect="1"/>
          </p:cNvPicPr>
          <p:nvPr userDrawn="1"/>
        </p:nvPicPr>
        <p:blipFill>
          <a:blip r:embed="rId2" cstate="print"/>
          <a:srcRect/>
          <a:stretch>
            <a:fillRect/>
          </a:stretch>
        </p:blipFill>
        <p:spPr bwMode="auto">
          <a:xfrm>
            <a:off x="228600" y="5638801"/>
            <a:ext cx="252413" cy="996950"/>
          </a:xfrm>
          <a:prstGeom prst="rect">
            <a:avLst/>
          </a:prstGeom>
          <a:noFill/>
          <a:ln w="9525">
            <a:noFill/>
            <a:miter lim="800000"/>
            <a:headEnd/>
            <a:tailEnd/>
          </a:ln>
        </p:spPr>
      </p:pic>
      <p:sp>
        <p:nvSpPr>
          <p:cNvPr id="2" name="Vertical Title 1"/>
          <p:cNvSpPr>
            <a:spLocks noGrp="1"/>
          </p:cNvSpPr>
          <p:nvPr>
            <p:ph type="title" orient="vert"/>
          </p:nvPr>
        </p:nvSpPr>
        <p:spPr>
          <a:xfrm>
            <a:off x="6553200" y="609601"/>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a:xfrm rot="5400000">
            <a:off x="6011863" y="144463"/>
            <a:ext cx="533400" cy="244475"/>
          </a:xfrm>
        </p:spPr>
        <p:txBody>
          <a:bodyPr/>
          <a:lstStyle>
            <a:lvl1pPr>
              <a:defRPr/>
            </a:lvl1pPr>
          </a:lstStyle>
          <a:p>
            <a:pPr>
              <a:defRPr/>
            </a:pPr>
            <a:fld id="{B89C5B1C-9948-4722-93D2-285D46CB67C8}" type="slidenum">
              <a:rPr lang="en-US"/>
              <a:pPr>
                <a:defRPr/>
              </a:pPr>
              <a:t>‹#›</a:t>
            </a:fld>
            <a:endParaRPr lang="en-US" dirty="0"/>
          </a:p>
        </p:txBody>
      </p:sp>
    </p:spTree>
    <p:extLst>
      <p:ext uri="{BB962C8B-B14F-4D97-AF65-F5344CB8AC3E}">
        <p14:creationId xmlns:p14="http://schemas.microsoft.com/office/powerpoint/2010/main" val="42060407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9525" y="6053139"/>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359026"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B138797-A5B3-4419-8E72-CD0F06AD239E}" type="datetime1">
              <a:rPr lang="en-US"/>
              <a:pPr>
                <a:defRPr/>
              </a:pPr>
              <a:t>11/18/2013</a:t>
            </a:fld>
            <a:endParaRPr lang="en-US" dirty="0"/>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619DF2F9-1658-4B12-ADA6-E1B942240176}" type="slidenum">
              <a:rPr lang="en-US">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7279380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pPr>
                <a:defRPr/>
              </a:pPr>
              <a:t>11/18/2013</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612648" y="228600"/>
            <a:ext cx="8153400" cy="99060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8" y="1600200"/>
            <a:ext cx="8153400" cy="4648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0" y="1279526"/>
            <a:ext cx="533400" cy="244475"/>
          </a:xfrm>
        </p:spPr>
        <p:txBody>
          <a:bodyPr/>
          <a:lstStyle>
            <a:lvl1pPr>
              <a:defRPr>
                <a:solidFill>
                  <a:srgbClr val="FFFFFF"/>
                </a:solidFill>
              </a:defRPr>
            </a:lvl1pPr>
          </a:lstStyle>
          <a:p>
            <a:pPr>
              <a:defRPr/>
            </a:pPr>
            <a:fld id="{0CE64AF1-DDD2-4CDB-A58F-DB2CDB3AFE1D}" type="slidenum">
              <a:rPr lang="en-US"/>
              <a:pPr>
                <a:defRPr/>
              </a:pPr>
              <a:t>‹#›</a:t>
            </a:fld>
            <a:endParaRPr lang="en-US" dirty="0"/>
          </a:p>
        </p:txBody>
      </p:sp>
    </p:spTree>
    <p:extLst>
      <p:ext uri="{BB962C8B-B14F-4D97-AF65-F5344CB8AC3E}">
        <p14:creationId xmlns:p14="http://schemas.microsoft.com/office/powerpoint/2010/main" val="15412283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3" name="Text Placeholder 2"/>
          <p:cNvSpPr>
            <a:spLocks noGrp="1"/>
          </p:cNvSpPr>
          <p:nvPr>
            <p:ph type="body" idx="1"/>
          </p:nvPr>
        </p:nvSpPr>
        <p:spPr>
          <a:xfrm>
            <a:off x="1371601" y="2743201"/>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0"/>
          </p:nvPr>
        </p:nvSpPr>
        <p:spPr>
          <a:xfrm>
            <a:off x="0" y="1752601"/>
            <a:ext cx="1295400" cy="701675"/>
          </a:xfrm>
        </p:spPr>
        <p:txBody>
          <a:bodyPr>
            <a:noAutofit/>
          </a:bodyPr>
          <a:lstStyle>
            <a:lvl1pPr>
              <a:defRPr sz="2400">
                <a:solidFill>
                  <a:srgbClr val="FFFFFF"/>
                </a:solidFill>
              </a:defRPr>
            </a:lvl1pPr>
          </a:lstStyle>
          <a:p>
            <a:pPr>
              <a:defRPr/>
            </a:pPr>
            <a:fld id="{2D234A77-7A5C-4175-8FDC-921744A84332}" type="slidenum">
              <a:rPr lang="en-US"/>
              <a:pPr>
                <a:defRPr/>
              </a:pPr>
              <a:t>‹#›</a:t>
            </a:fld>
            <a:endParaRPr lang="en-US" dirty="0"/>
          </a:p>
        </p:txBody>
      </p:sp>
    </p:spTree>
    <p:extLst>
      <p:ext uri="{BB962C8B-B14F-4D97-AF65-F5344CB8AC3E}">
        <p14:creationId xmlns:p14="http://schemas.microsoft.com/office/powerpoint/2010/main" val="35259637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0"/>
          </p:nvPr>
        </p:nvSpPr>
        <p:spPr>
          <a:xfrm>
            <a:off x="0" y="1279526"/>
            <a:ext cx="533400" cy="244475"/>
          </a:xfrm>
        </p:spPr>
        <p:txBody>
          <a:bodyPr rtlCol="0"/>
          <a:lstStyle>
            <a:lvl1pPr>
              <a:defRPr/>
            </a:lvl1pPr>
          </a:lstStyle>
          <a:p>
            <a:pPr>
              <a:defRPr/>
            </a:pPr>
            <a:fld id="{1AAD4F0F-B92C-4154-BA3A-138DB8BE6C5A}" type="slidenum">
              <a:rPr lang="en-US"/>
              <a:pPr>
                <a:defRPr/>
              </a:pPr>
              <a:t>‹#›</a:t>
            </a:fld>
            <a:endParaRPr lang="en-US" dirty="0"/>
          </a:p>
        </p:txBody>
      </p:sp>
    </p:spTree>
    <p:extLst>
      <p:ext uri="{BB962C8B-B14F-4D97-AF65-F5344CB8AC3E}">
        <p14:creationId xmlns:p14="http://schemas.microsoft.com/office/powerpoint/2010/main" val="142555825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533400" y="273051"/>
            <a:ext cx="8153400" cy="869950"/>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0"/>
          </p:nvPr>
        </p:nvSpPr>
        <p:spPr/>
        <p:txBody>
          <a:bodyPr rtlCol="0"/>
          <a:lstStyle>
            <a:lvl1pPr>
              <a:defRPr/>
            </a:lvl1pPr>
          </a:lstStyle>
          <a:p>
            <a:pPr>
              <a:defRPr/>
            </a:pPr>
            <a:fld id="{5ED7DFE4-0E4E-4FCB-875A-29FDF73B5264}" type="slidenum">
              <a:rPr lang="en-US"/>
              <a:pPr>
                <a:defRPr/>
              </a:pPr>
              <a:t>‹#›</a:t>
            </a:fld>
            <a:endParaRPr lang="en-US" dirty="0"/>
          </a:p>
        </p:txBody>
      </p:sp>
    </p:spTree>
    <p:extLst>
      <p:ext uri="{BB962C8B-B14F-4D97-AF65-F5344CB8AC3E}">
        <p14:creationId xmlns:p14="http://schemas.microsoft.com/office/powerpoint/2010/main" val="330575036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1"/>
            <a:ext cx="365125" cy="1439863"/>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4" name="Slide Number Placeholder 4"/>
          <p:cNvSpPr>
            <a:spLocks noGrp="1"/>
          </p:cNvSpPr>
          <p:nvPr>
            <p:ph type="sldNum" sz="quarter" idx="10"/>
          </p:nvPr>
        </p:nvSpPr>
        <p:spPr>
          <a:xfrm>
            <a:off x="0" y="1279526"/>
            <a:ext cx="533400" cy="244475"/>
          </a:xfrm>
        </p:spPr>
        <p:txBody>
          <a:bodyPr/>
          <a:lstStyle>
            <a:lvl1pPr>
              <a:defRPr>
                <a:solidFill>
                  <a:srgbClr val="FFFFFF"/>
                </a:solidFill>
              </a:defRPr>
            </a:lvl1pPr>
          </a:lstStyle>
          <a:p>
            <a:pPr>
              <a:defRPr/>
            </a:pPr>
            <a:fld id="{2FD26A10-69D3-4643-8E3B-74533A5BC583}" type="slidenum">
              <a:rPr lang="en-US"/>
              <a:pPr>
                <a:defRPr/>
              </a:pPr>
              <a:t>‹#›</a:t>
            </a:fld>
            <a:endParaRPr lang="en-US" dirty="0"/>
          </a:p>
        </p:txBody>
      </p:sp>
    </p:spTree>
    <p:extLst>
      <p:ext uri="{BB962C8B-B14F-4D97-AF65-F5344CB8AC3E}">
        <p14:creationId xmlns:p14="http://schemas.microsoft.com/office/powerpoint/2010/main" val="407189526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pic>
        <p:nvPicPr>
          <p:cNvPr id="2"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3" name="Slide Number Placeholder 3"/>
          <p:cNvSpPr>
            <a:spLocks noGrp="1"/>
          </p:cNvSpPr>
          <p:nvPr>
            <p:ph type="sldNum" sz="quarter" idx="10"/>
          </p:nvPr>
        </p:nvSpPr>
        <p:spPr>
          <a:xfrm>
            <a:off x="0" y="6248400"/>
            <a:ext cx="533400" cy="381000"/>
          </a:xfrm>
        </p:spPr>
        <p:txBody>
          <a:bodyPr/>
          <a:lstStyle>
            <a:lvl1pPr>
              <a:defRPr>
                <a:solidFill>
                  <a:schemeClr val="tx2"/>
                </a:solidFill>
              </a:defRPr>
            </a:lvl1pPr>
          </a:lstStyle>
          <a:p>
            <a:pPr>
              <a:defRPr/>
            </a:pPr>
            <a:fld id="{622470F1-537B-414A-879E-9BB722F2D30E}" type="slidenum">
              <a:rPr lang="en-US">
                <a:solidFill>
                  <a:srgbClr val="1F497D"/>
                </a:solidFill>
              </a:rPr>
              <a:pPr>
                <a:defRPr/>
              </a:pPr>
              <a:t>‹#›</a:t>
            </a:fld>
            <a:endParaRPr lang="en-US" dirty="0">
              <a:solidFill>
                <a:srgbClr val="1F497D"/>
              </a:solidFill>
            </a:endParaRPr>
          </a:p>
        </p:txBody>
      </p:sp>
    </p:spTree>
    <p:extLst>
      <p:ext uri="{BB962C8B-B14F-4D97-AF65-F5344CB8AC3E}">
        <p14:creationId xmlns:p14="http://schemas.microsoft.com/office/powerpoint/2010/main" val="392779789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0" y="5562601"/>
            <a:ext cx="252413" cy="996950"/>
          </a:xfrm>
          <a:prstGeom prst="rect">
            <a:avLst/>
          </a:prstGeom>
          <a:noFill/>
          <a:ln w="9525">
            <a:noFill/>
            <a:miter lim="800000"/>
            <a:headEnd/>
            <a:tailEnd/>
          </a:ln>
        </p:spPr>
      </p:pic>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2"/>
          <p:cNvSpPr>
            <a:spLocks noGrp="1"/>
          </p:cNvSpPr>
          <p:nvPr>
            <p:ph type="sldNum" sz="quarter" idx="10"/>
          </p:nvPr>
        </p:nvSpPr>
        <p:spPr/>
        <p:txBody>
          <a:bodyPr/>
          <a:lstStyle>
            <a:lvl1pPr>
              <a:defRPr/>
            </a:lvl1pPr>
          </a:lstStyle>
          <a:p>
            <a:pPr>
              <a:defRPr/>
            </a:pPr>
            <a:fld id="{0BF0666C-BCCA-4BB3-83FC-67170E45BDAF}" type="slidenum">
              <a:rPr lang="en-US"/>
              <a:pPr>
                <a:defRPr/>
              </a:pPr>
              <a:t>‹#›</a:t>
            </a:fld>
            <a:endParaRPr lang="en-US" dirty="0"/>
          </a:p>
        </p:txBody>
      </p:sp>
    </p:spTree>
    <p:extLst>
      <p:ext uri="{BB962C8B-B14F-4D97-AF65-F5344CB8AC3E}">
        <p14:creationId xmlns:p14="http://schemas.microsoft.com/office/powerpoint/2010/main" val="235352279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1"/>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9524"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1544637" y="4654550"/>
            <a:ext cx="7599363"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bwMode="white">
          <a:xfrm>
            <a:off x="1447800" y="1"/>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5" descr="torch-color.png"/>
          <p:cNvPicPr>
            <a:picLocks noChangeAspect="1"/>
          </p:cNvPicPr>
          <p:nvPr userDrawn="1"/>
        </p:nvPicPr>
        <p:blipFill>
          <a:blip r:embed="rId2" cstate="print"/>
          <a:srcRect/>
          <a:stretch>
            <a:fillRect/>
          </a:stretch>
        </p:blipFill>
        <p:spPr bwMode="auto">
          <a:xfrm>
            <a:off x="609600" y="5638801"/>
            <a:ext cx="252413" cy="996950"/>
          </a:xfrm>
          <a:prstGeom prst="rect">
            <a:avLst/>
          </a:prstGeom>
          <a:noFill/>
          <a:ln w="9525">
            <a:noFill/>
            <a:miter lim="800000"/>
            <a:headEnd/>
            <a:tailEnd/>
          </a:ln>
        </p:spPr>
      </p:pic>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0" name="Slide Number Placeholder 12"/>
          <p:cNvSpPr>
            <a:spLocks noGrp="1"/>
          </p:cNvSpPr>
          <p:nvPr>
            <p:ph type="sldNum" sz="quarter" idx="10"/>
          </p:nvPr>
        </p:nvSpPr>
        <p:spPr>
          <a:xfrm>
            <a:off x="0" y="4667251"/>
            <a:ext cx="1447800" cy="663575"/>
          </a:xfrm>
        </p:spPr>
        <p:txBody>
          <a:bodyPr rtlCol="0"/>
          <a:lstStyle>
            <a:lvl1pPr>
              <a:defRPr sz="2800"/>
            </a:lvl1pPr>
          </a:lstStyle>
          <a:p>
            <a:pPr>
              <a:defRPr/>
            </a:pPr>
            <a:fld id="{84A768B5-B5AA-4804-9015-47D1A1837F27}" type="slidenum">
              <a:rPr lang="en-US"/>
              <a:pPr>
                <a:defRPr/>
              </a:pPr>
              <a:t>‹#›</a:t>
            </a:fld>
            <a:endParaRPr lang="en-US" dirty="0"/>
          </a:p>
        </p:txBody>
      </p:sp>
    </p:spTree>
    <p:extLst>
      <p:ext uri="{BB962C8B-B14F-4D97-AF65-F5344CB8AC3E}">
        <p14:creationId xmlns:p14="http://schemas.microsoft.com/office/powerpoint/2010/main" val="7401880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304800" y="5562601"/>
            <a:ext cx="252413" cy="9969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F54A5C3B-24FA-4760-A37C-4FAE9A748480}" type="slidenum">
              <a:rPr lang="en-US"/>
              <a:pPr>
                <a:defRPr/>
              </a:pPr>
              <a:t>‹#›</a:t>
            </a:fld>
            <a:endParaRPr lang="en-US" dirty="0"/>
          </a:p>
        </p:txBody>
      </p:sp>
    </p:spTree>
    <p:extLst>
      <p:ext uri="{BB962C8B-B14F-4D97-AF65-F5344CB8AC3E}">
        <p14:creationId xmlns:p14="http://schemas.microsoft.com/office/powerpoint/2010/main" val="66687752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6142039"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6142039"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5" descr="torch-color.png"/>
          <p:cNvPicPr>
            <a:picLocks noChangeAspect="1"/>
          </p:cNvPicPr>
          <p:nvPr userDrawn="1"/>
        </p:nvPicPr>
        <p:blipFill>
          <a:blip r:embed="rId2" cstate="print"/>
          <a:srcRect/>
          <a:stretch>
            <a:fillRect/>
          </a:stretch>
        </p:blipFill>
        <p:spPr bwMode="auto">
          <a:xfrm>
            <a:off x="228600" y="5638801"/>
            <a:ext cx="252413" cy="996950"/>
          </a:xfrm>
          <a:prstGeom prst="rect">
            <a:avLst/>
          </a:prstGeom>
          <a:noFill/>
          <a:ln w="9525">
            <a:noFill/>
            <a:miter lim="800000"/>
            <a:headEnd/>
            <a:tailEnd/>
          </a:ln>
        </p:spPr>
      </p:pic>
      <p:sp>
        <p:nvSpPr>
          <p:cNvPr id="2" name="Vertical Title 1"/>
          <p:cNvSpPr>
            <a:spLocks noGrp="1"/>
          </p:cNvSpPr>
          <p:nvPr>
            <p:ph type="title" orient="vert"/>
          </p:nvPr>
        </p:nvSpPr>
        <p:spPr>
          <a:xfrm>
            <a:off x="6553200" y="609601"/>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a:xfrm rot="5400000">
            <a:off x="6011863" y="144463"/>
            <a:ext cx="533400" cy="244475"/>
          </a:xfrm>
        </p:spPr>
        <p:txBody>
          <a:bodyPr/>
          <a:lstStyle>
            <a:lvl1pPr>
              <a:defRPr/>
            </a:lvl1pPr>
          </a:lstStyle>
          <a:p>
            <a:pPr>
              <a:defRPr/>
            </a:pPr>
            <a:fld id="{B89C5B1C-9948-4722-93D2-285D46CB67C8}" type="slidenum">
              <a:rPr lang="en-US"/>
              <a:pPr>
                <a:defRPr/>
              </a:pPr>
              <a:t>‹#›</a:t>
            </a:fld>
            <a:endParaRPr lang="en-US" dirty="0"/>
          </a:p>
        </p:txBody>
      </p:sp>
    </p:spTree>
    <p:extLst>
      <p:ext uri="{BB962C8B-B14F-4D97-AF65-F5344CB8AC3E}">
        <p14:creationId xmlns:p14="http://schemas.microsoft.com/office/powerpoint/2010/main" val="2038752106"/>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pPr>
                <a:defRPr/>
              </a:pPr>
              <a:t>11/18/2013</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3" r:id="rId1"/>
    <p:sldLayoutId id="2147483736" r:id="rId2"/>
    <p:sldLayoutId id="2147483744" r:id="rId3"/>
    <p:sldLayoutId id="2147483737" r:id="rId4"/>
    <p:sldLayoutId id="2147483738" r:id="rId5"/>
    <p:sldLayoutId id="2147483739" r:id="rId6"/>
    <p:sldLayoutId id="2147483745" r:id="rId7"/>
    <p:sldLayoutId id="2147483740" r:id="rId8"/>
    <p:sldLayoutId id="2147483746" r:id="rId9"/>
    <p:sldLayoutId id="2147483741" r:id="rId10"/>
    <p:sldLayoutId id="2147483742"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1"/>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1512AA26-41B6-491E-82B0-6BBD85851C6D}" type="datetime1">
              <a:rPr lang="en-US">
                <a:solidFill>
                  <a:srgbClr val="1F497D"/>
                </a:solidFill>
              </a:rPr>
              <a:pPr>
                <a:defRPr/>
              </a:pPr>
              <a:t>11/18/2013</a:t>
            </a:fld>
            <a:endParaRPr lang="en-US" dirty="0">
              <a:solidFill>
                <a:srgbClr val="1F497D"/>
              </a:solidFill>
            </a:endParaRPr>
          </a:p>
        </p:txBody>
      </p:sp>
      <p:sp>
        <p:nvSpPr>
          <p:cNvPr id="3" name="Footer Placeholder 2"/>
          <p:cNvSpPr>
            <a:spLocks noGrp="1"/>
          </p:cNvSpPr>
          <p:nvPr>
            <p:ph type="ftr" sz="quarter" idx="3"/>
          </p:nvPr>
        </p:nvSpPr>
        <p:spPr>
          <a:xfrm>
            <a:off x="609601" y="6248401"/>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49" y="1279525"/>
            <a:ext cx="8553451"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066801"/>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F1BE7EA-8A14-4589-B0EE-DF0589117E6A}" type="slidenum">
              <a:rPr lang="en-US"/>
              <a:pPr>
                <a:defRPr/>
              </a:pPr>
              <a:t>‹#›</a:t>
            </a:fld>
            <a:endParaRPr lang="en-US" dirty="0"/>
          </a:p>
        </p:txBody>
      </p:sp>
    </p:spTree>
    <p:extLst>
      <p:ext uri="{BB962C8B-B14F-4D97-AF65-F5344CB8AC3E}">
        <p14:creationId xmlns:p14="http://schemas.microsoft.com/office/powerpoint/2010/main" val="3632676081"/>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ransition>
    <p:fade/>
  </p:transition>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131190042"/>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98A5E8D-E608-47CA-B866-815C24E922A7}" type="datetimeFigureOut">
              <a:rPr lang="en-US" smtClean="0">
                <a:solidFill>
                  <a:prstClr val="black">
                    <a:tint val="75000"/>
                  </a:prstClr>
                </a:solidFill>
                <a:latin typeface="Calibri"/>
              </a:rPr>
              <a:pPr fontAlgn="auto">
                <a:spcBef>
                  <a:spcPts val="0"/>
                </a:spcBef>
                <a:spcAft>
                  <a:spcPts val="0"/>
                </a:spcAft>
              </a:pPr>
              <a:t>11/18/2013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11010E9-A6AB-4B5C-8362-0745C1A0C70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4046764"/>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151204090"/>
      </p:ext>
    </p:extLst>
  </p:cSld>
  <p:clrMap bg1="dk1" tx1="lt1" bg2="dk2" tx2="lt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594574620"/>
      </p:ext>
    </p:extLst>
  </p:cSld>
  <p:clrMap bg1="dk1" tx1="lt1" bg2="dk2" tx2="lt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1816917005"/>
      </p:ext>
    </p:extLst>
  </p:cSld>
  <p:clrMap bg1="dk1" tx1="lt1" bg2="dk2" tx2="lt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619381116"/>
      </p:ext>
    </p:extLst>
  </p:cSld>
  <p:clrMap bg1="dk1" tx1="lt1" bg2="dk2" tx2="lt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5A92B39-9438-4D31-9FE5-AFFEC45A6259}" type="datetimeFigureOut">
              <a:rPr lang="en-US" smtClean="0">
                <a:solidFill>
                  <a:prstClr val="black">
                    <a:tint val="75000"/>
                  </a:prstClr>
                </a:solidFill>
                <a:latin typeface="Calibri"/>
                <a:cs typeface="+mn-cs"/>
              </a:rPr>
              <a:pPr fontAlgn="auto">
                <a:spcBef>
                  <a:spcPts val="0"/>
                </a:spcBef>
                <a:spcAft>
                  <a:spcPts val="0"/>
                </a:spcAft>
              </a:pPr>
              <a:t>11/18/2013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79C24BD-877E-4B99-8DC7-C33AE8FC84C3}"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1060980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895861238"/>
      </p:ext>
    </p:extLst>
  </p:cSld>
  <p:clrMap bg1="dk1" tx1="lt1" bg2="dk2"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2965690746"/>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413733223"/>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624687119"/>
      </p:ext>
    </p:extLst>
  </p:cSld>
  <p:clrMap bg1="dk1" tx1="lt1" bg2="dk2"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solidFill>
                  <a:srgbClr val="0083A9">
                    <a:shade val="50000"/>
                  </a:srgbClr>
                </a:solidFill>
              </a:rPr>
              <a:pPr>
                <a:defRPr/>
              </a:pPr>
              <a:t>11/18/2013</a:t>
            </a:fld>
            <a:endParaRPr lang="en-US">
              <a:solidFill>
                <a:srgbClr val="0083A9">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solidFill>
                <a:srgbClr val="0083A9">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solidFill>
                  <a:srgbClr val="0083A9">
                    <a:shade val="50000"/>
                  </a:srgbClr>
                </a:solidFill>
              </a:rPr>
              <a:pPr>
                <a:defRPr/>
              </a:pPr>
              <a:t>‹#›</a:t>
            </a:fld>
            <a:endParaRPr lang="en-US">
              <a:solidFill>
                <a:srgbClr val="0083A9">
                  <a:shade val="50000"/>
                </a:srgbClr>
              </a:solidFill>
            </a:endParaRPr>
          </a:p>
        </p:txBody>
      </p:sp>
    </p:spTree>
    <p:extLst>
      <p:ext uri="{BB962C8B-B14F-4D97-AF65-F5344CB8AC3E}">
        <p14:creationId xmlns:p14="http://schemas.microsoft.com/office/powerpoint/2010/main" val="3307760244"/>
      </p:ext>
    </p:extLst>
  </p:cSld>
  <p:clrMap bg1="dk1" tx1="lt1" bg2="dk2" tx2="lt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1"/>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1512AA26-41B6-491E-82B0-6BBD85851C6D}" type="datetime1">
              <a:rPr lang="en-US">
                <a:solidFill>
                  <a:srgbClr val="1F497D"/>
                </a:solidFill>
              </a:rPr>
              <a:pPr>
                <a:defRPr/>
              </a:pPr>
              <a:t>11/18/2013</a:t>
            </a:fld>
            <a:endParaRPr lang="en-US" dirty="0">
              <a:solidFill>
                <a:srgbClr val="1F497D"/>
              </a:solidFill>
            </a:endParaRPr>
          </a:p>
        </p:txBody>
      </p:sp>
      <p:sp>
        <p:nvSpPr>
          <p:cNvPr id="3" name="Footer Placeholder 2"/>
          <p:cNvSpPr>
            <a:spLocks noGrp="1"/>
          </p:cNvSpPr>
          <p:nvPr>
            <p:ph type="ftr" sz="quarter" idx="3"/>
          </p:nvPr>
        </p:nvSpPr>
        <p:spPr>
          <a:xfrm>
            <a:off x="609601" y="6248401"/>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49" y="1279525"/>
            <a:ext cx="8553451"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066801"/>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F1BE7EA-8A14-4589-B0EE-DF0589117E6A}" type="slidenum">
              <a:rPr lang="en-US"/>
              <a:pPr>
                <a:defRPr/>
              </a:pPr>
              <a:t>‹#›</a:t>
            </a:fld>
            <a:endParaRPr lang="en-US" dirty="0"/>
          </a:p>
        </p:txBody>
      </p:sp>
    </p:spTree>
    <p:extLst>
      <p:ext uri="{BB962C8B-B14F-4D97-AF65-F5344CB8AC3E}">
        <p14:creationId xmlns:p14="http://schemas.microsoft.com/office/powerpoint/2010/main" val="1348545432"/>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ransition>
    <p:fade/>
  </p:transition>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1"/>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1512AA26-41B6-491E-82B0-6BBD85851C6D}" type="datetime1">
              <a:rPr lang="en-US">
                <a:solidFill>
                  <a:srgbClr val="1F497D"/>
                </a:solidFill>
              </a:rPr>
              <a:pPr>
                <a:defRPr/>
              </a:pPr>
              <a:t>11/18/2013</a:t>
            </a:fld>
            <a:endParaRPr lang="en-US" dirty="0">
              <a:solidFill>
                <a:srgbClr val="1F497D"/>
              </a:solidFill>
            </a:endParaRPr>
          </a:p>
        </p:txBody>
      </p:sp>
      <p:sp>
        <p:nvSpPr>
          <p:cNvPr id="3" name="Footer Placeholder 2"/>
          <p:cNvSpPr>
            <a:spLocks noGrp="1"/>
          </p:cNvSpPr>
          <p:nvPr>
            <p:ph type="ftr" sz="quarter" idx="3"/>
          </p:nvPr>
        </p:nvSpPr>
        <p:spPr>
          <a:xfrm>
            <a:off x="609601" y="6248401"/>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49" y="1279525"/>
            <a:ext cx="8553451"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066801"/>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F1BE7EA-8A14-4589-B0EE-DF0589117E6A}" type="slidenum">
              <a:rPr lang="en-US"/>
              <a:pPr>
                <a:defRPr/>
              </a:pPr>
              <a:t>‹#›</a:t>
            </a:fld>
            <a:endParaRPr lang="en-US" dirty="0"/>
          </a:p>
        </p:txBody>
      </p:sp>
    </p:spTree>
    <p:extLst>
      <p:ext uri="{BB962C8B-B14F-4D97-AF65-F5344CB8AC3E}">
        <p14:creationId xmlns:p14="http://schemas.microsoft.com/office/powerpoint/2010/main" val="123005083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ransition>
    <p:fade/>
  </p:transition>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4.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5.xml"/><Relationship Id="rId1" Type="http://schemas.openxmlformats.org/officeDocument/2006/relationships/slideLayout" Target="../slideLayouts/slideLayout90.xml"/></Relationships>
</file>

<file path=ppt/slides/_rels/slide1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6.xml"/><Relationship Id="rId1" Type="http://schemas.openxmlformats.org/officeDocument/2006/relationships/slideLayout" Target="../slideLayouts/slideLayout10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1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6.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9.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1.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7.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3.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8.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9.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3.xml"/><Relationship Id="rId1" Type="http://schemas.openxmlformats.org/officeDocument/2006/relationships/slideLayout" Target="../slideLayouts/slideLayout129.xml"/></Relationships>
</file>

<file path=ppt/slides/_rels/slide1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4.xml"/><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5.xml"/><Relationship Id="rId1" Type="http://schemas.openxmlformats.org/officeDocument/2006/relationships/slideLayout" Target="../slideLayouts/slideLayout12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hyperlink" Target="http://dese.mo.gov/eq/edeval.htm" TargetMode="External"/><Relationship Id="rId2" Type="http://schemas.openxmlformats.org/officeDocument/2006/relationships/notesSlide" Target="../notesSlides/notesSlide152.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5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3.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5.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dese.mo.gov/eq/ees.ht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2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3.xml"/><Relationship Id="rId1" Type="http://schemas.openxmlformats.org/officeDocument/2006/relationships/slideLayout" Target="../slideLayouts/slideLayout3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4.xml"/><Relationship Id="rId1" Type="http://schemas.openxmlformats.org/officeDocument/2006/relationships/slideLayout" Target="../slideLayouts/slideLayout14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5.xml"/><Relationship Id="rId1" Type="http://schemas.openxmlformats.org/officeDocument/2006/relationships/slideLayout" Target="../slideLayouts/slideLayout5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6.xml"/><Relationship Id="rId1" Type="http://schemas.openxmlformats.org/officeDocument/2006/relationships/slideLayout" Target="../slideLayouts/slideLayout5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8.xml"/><Relationship Id="rId1" Type="http://schemas.openxmlformats.org/officeDocument/2006/relationships/slideLayout" Target="../slideLayouts/slideLayout73.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9.xml"/><Relationship Id="rId1" Type="http://schemas.openxmlformats.org/officeDocument/2006/relationships/slideLayout" Target="../slideLayouts/slideLayout16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0.xml"/><Relationship Id="rId1" Type="http://schemas.openxmlformats.org/officeDocument/2006/relationships/slideLayout" Target="../slideLayouts/slideLayout138.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2.xml"/><Relationship Id="rId1" Type="http://schemas.openxmlformats.org/officeDocument/2006/relationships/slideLayout" Target="../slideLayouts/slideLayout137.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3.xml"/><Relationship Id="rId1" Type="http://schemas.openxmlformats.org/officeDocument/2006/relationships/slideLayout" Target="../slideLayouts/slideLayout137.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4.xml"/><Relationship Id="rId1" Type="http://schemas.openxmlformats.org/officeDocument/2006/relationships/slideLayout" Target="../slideLayouts/slideLayout13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6.xml"/><Relationship Id="rId1" Type="http://schemas.openxmlformats.org/officeDocument/2006/relationships/slideLayout" Target="../slideLayouts/slideLayout5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924800" cy="2743200"/>
          </a:xfrm>
        </p:spPr>
        <p:txBody>
          <a:bodyPr anchor="ctr" anchorCtr="0">
            <a:normAutofit/>
          </a:bodyPr>
          <a:lstStyle/>
          <a:p>
            <a:pPr algn="ctr" fontAlgn="auto">
              <a:spcAft>
                <a:spcPts val="0"/>
              </a:spcAft>
              <a:defRPr/>
            </a:pPr>
            <a:r>
              <a:rPr lang="en-US" sz="4400" dirty="0" smtClean="0">
                <a:solidFill>
                  <a:srgbClr val="004B8D"/>
                </a:solidFill>
              </a:rPr>
              <a:t>STUDENT GROWTH MEASURES</a:t>
            </a:r>
            <a:endParaRPr lang="en-US" sz="4400" dirty="0">
              <a:solidFill>
                <a:srgbClr val="004B8D"/>
              </a:solidFill>
            </a:endParaRPr>
          </a:p>
        </p:txBody>
      </p:sp>
      <p:sp>
        <p:nvSpPr>
          <p:cNvPr id="6147" name="Subtitle 2"/>
          <p:cNvSpPr>
            <a:spLocks noGrp="1"/>
          </p:cNvSpPr>
          <p:nvPr>
            <p:ph type="subTitle" idx="1"/>
          </p:nvPr>
        </p:nvSpPr>
        <p:spPr>
          <a:xfrm>
            <a:off x="533400" y="3684588"/>
            <a:ext cx="7772400" cy="658812"/>
          </a:xfrm>
        </p:spPr>
        <p:txBody>
          <a:bodyPr/>
          <a:lstStyle/>
          <a:p>
            <a:pPr marL="36513">
              <a:spcBef>
                <a:spcPct val="0"/>
              </a:spcBef>
            </a:pPr>
            <a:r>
              <a:rPr lang="en-US" sz="2500" b="1" dirty="0" smtClean="0">
                <a:solidFill>
                  <a:srgbClr val="439639"/>
                </a:solidFill>
              </a:rPr>
              <a:t>Office of Educator Quality</a:t>
            </a:r>
          </a:p>
        </p:txBody>
      </p:sp>
      <p:pic>
        <p:nvPicPr>
          <p:cNvPr id="6148" name="Picture 6" descr="Logo_main_color.jpg"/>
          <p:cNvPicPr>
            <a:picLocks noChangeAspect="1"/>
          </p:cNvPicPr>
          <p:nvPr/>
        </p:nvPicPr>
        <p:blipFill>
          <a:blip r:embed="rId3" cstate="print"/>
          <a:stretch>
            <a:fillRect/>
          </a:stretch>
        </p:blipFill>
        <p:spPr bwMode="auto">
          <a:xfrm>
            <a:off x="457200" y="4953000"/>
            <a:ext cx="3810000" cy="1371600"/>
          </a:xfrm>
          <a:prstGeom prst="rect">
            <a:avLst/>
          </a:prstGeom>
          <a:noFill/>
          <a:ln w="9525">
            <a:noFill/>
            <a:miter lim="800000"/>
            <a:headEnd/>
            <a:tailEnd/>
          </a:ln>
        </p:spPr>
      </p:pic>
      <p:sp>
        <p:nvSpPr>
          <p:cNvPr id="6149" name="TextBox 7"/>
          <p:cNvSpPr txBox="1">
            <a:spLocks noChangeArrowheads="1"/>
          </p:cNvSpPr>
          <p:nvPr/>
        </p:nvSpPr>
        <p:spPr bwMode="auto">
          <a:xfrm>
            <a:off x="5943600" y="4522788"/>
            <a:ext cx="2362200" cy="430212"/>
          </a:xfrm>
          <a:prstGeom prst="rect">
            <a:avLst/>
          </a:prstGeom>
          <a:noFill/>
          <a:ln w="9525">
            <a:noFill/>
            <a:miter lim="800000"/>
            <a:headEnd/>
            <a:tailEnd/>
          </a:ln>
        </p:spPr>
        <p:txBody>
          <a:bodyPr wrap="square">
            <a:spAutoFit/>
          </a:bodyPr>
          <a:lstStyle/>
          <a:p>
            <a:pPr algn="r"/>
            <a:r>
              <a:rPr lang="en-US" sz="2200" b="1" dirty="0" smtClean="0">
                <a:solidFill>
                  <a:srgbClr val="BA8748"/>
                </a:solidFill>
                <a:latin typeface="Verdana" pitchFamily="34" charset="0"/>
              </a:rPr>
              <a:t>2013-2014</a:t>
            </a:r>
            <a:endParaRPr lang="en-US" sz="2200" b="1" dirty="0">
              <a:solidFill>
                <a:srgbClr val="BA8748"/>
              </a:solidFill>
              <a:latin typeface="Verdana" pitchFamily="34" charset="0"/>
            </a:endParaRPr>
          </a:p>
        </p:txBody>
      </p:sp>
      <p:cxnSp>
        <p:nvCxnSpPr>
          <p:cNvPr id="7" name="Straight Connector 6"/>
          <p:cNvCxnSpPr/>
          <p:nvPr/>
        </p:nvCxnSpPr>
        <p:spPr>
          <a:xfrm>
            <a:off x="914400" y="3351212"/>
            <a:ext cx="7315200" cy="1588"/>
          </a:xfrm>
          <a:prstGeom prst="line">
            <a:avLst/>
          </a:prstGeom>
          <a:ln w="38100">
            <a:solidFill>
              <a:srgbClr val="BA87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75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Involvement of Stakeholders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a:t>
            </a:fld>
            <a:endParaRPr lang="en-US" dirty="0">
              <a:solidFill>
                <a:srgbClr val="0083A9">
                  <a:shade val="50000"/>
                </a:srgbClr>
              </a:solidFill>
            </a:endParaRPr>
          </a:p>
        </p:txBody>
      </p:sp>
      <p:sp>
        <p:nvSpPr>
          <p:cNvPr id="5" name="Content Placeholder 2"/>
          <p:cNvSpPr txBox="1">
            <a:spLocks/>
          </p:cNvSpPr>
          <p:nvPr/>
        </p:nvSpPr>
        <p:spPr>
          <a:xfrm>
            <a:off x="533400" y="1524000"/>
            <a:ext cx="8229600" cy="5029200"/>
          </a:xfrm>
          <a:prstGeom prst="rect">
            <a:avLst/>
          </a:prstGeom>
        </p:spPr>
        <p:txBody>
          <a:bodyPr/>
          <a:lst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Clr>
                <a:srgbClr val="FFFFFF"/>
              </a:buClr>
              <a:buFont typeface="Wingdings 2" pitchFamily="18" charset="2"/>
              <a:buNone/>
            </a:pPr>
            <a:r>
              <a:rPr lang="en-US" sz="2400" dirty="0" smtClean="0">
                <a:solidFill>
                  <a:srgbClr val="439639"/>
                </a:solidFill>
              </a:rPr>
              <a:t>More than 3 years of work.</a:t>
            </a:r>
          </a:p>
          <a:p>
            <a:pPr marL="0" indent="0">
              <a:buClr>
                <a:srgbClr val="FFFFFF"/>
              </a:buClr>
              <a:buFont typeface="Wingdings 2" pitchFamily="18" charset="2"/>
              <a:buNone/>
            </a:pPr>
            <a:r>
              <a:rPr lang="en-US" sz="2400" dirty="0" smtClean="0">
                <a:solidFill>
                  <a:srgbClr val="439639"/>
                </a:solidFill>
              </a:rPr>
              <a:t>Partners involved with the creation/development:</a:t>
            </a:r>
          </a:p>
          <a:p>
            <a:pPr marL="0" indent="0">
              <a:buClr>
                <a:srgbClr val="FFFFFF"/>
              </a:buClr>
              <a:buFont typeface="Wingdings 2" pitchFamily="18" charset="2"/>
              <a:buNone/>
            </a:pPr>
            <a:endParaRPr lang="en-US" sz="1100" b="1" dirty="0">
              <a:solidFill>
                <a:srgbClr val="439639"/>
              </a:solidFill>
            </a:endParaRPr>
          </a:p>
          <a:p>
            <a:pPr marL="0" indent="0">
              <a:buClr>
                <a:srgbClr val="FFFFFF"/>
              </a:buClr>
              <a:buFont typeface="Wingdings 2" pitchFamily="18" charset="2"/>
              <a:buNone/>
            </a:pPr>
            <a:r>
              <a:rPr lang="en-US" b="1" dirty="0" smtClean="0">
                <a:solidFill>
                  <a:srgbClr val="0083A9">
                    <a:lumMod val="75000"/>
                  </a:srgbClr>
                </a:solidFill>
              </a:rPr>
              <a:t>27 organization partners including</a:t>
            </a:r>
          </a:p>
          <a:p>
            <a:pPr marL="0" indent="0">
              <a:buClr>
                <a:srgbClr val="FFFFFF"/>
              </a:buClr>
              <a:buFont typeface="Wingdings 2" pitchFamily="18" charset="2"/>
              <a:buNone/>
            </a:pPr>
            <a:r>
              <a:rPr lang="en-US" sz="1600" b="1" dirty="0">
                <a:solidFill>
                  <a:srgbClr val="439639"/>
                </a:solidFill>
              </a:rPr>
              <a:t>	</a:t>
            </a:r>
            <a:r>
              <a:rPr lang="en-US" sz="1600" dirty="0" smtClean="0">
                <a:solidFill>
                  <a:srgbClr val="439639"/>
                </a:solidFill>
              </a:rPr>
              <a:t>American Federation of Teachers of Missouri (AFT)</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	Missouri Association of Elementary School Principals (MAESP)</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Rural Education(MARE)</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School Administrators (MASA)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Secondary School Principals (MASSP)</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National Education Association (MNEA)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School Boards’ Association (MSBA)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State Teachers Association (MSTA)</a:t>
            </a:r>
            <a:endParaRPr lang="en-US" dirty="0">
              <a:solidFill>
                <a:srgbClr val="439639"/>
              </a:solidFill>
            </a:endParaRPr>
          </a:p>
          <a:p>
            <a:pPr marL="0" indent="0">
              <a:buClr>
                <a:srgbClr val="FFFFFF"/>
              </a:buClr>
              <a:buFont typeface="Wingdings 2" pitchFamily="18" charset="2"/>
              <a:buNone/>
            </a:pPr>
            <a:r>
              <a:rPr lang="en-US" b="1" dirty="0" smtClean="0">
                <a:solidFill>
                  <a:srgbClr val="0083A9">
                    <a:lumMod val="75000"/>
                  </a:srgbClr>
                </a:solidFill>
              </a:rPr>
              <a:t>32 school district partners</a:t>
            </a:r>
          </a:p>
          <a:p>
            <a:pPr marL="0" indent="0">
              <a:buClr>
                <a:srgbClr val="FFFFFF"/>
              </a:buClr>
              <a:buFont typeface="Wingdings 2" pitchFamily="18" charset="2"/>
              <a:buNone/>
            </a:pPr>
            <a:r>
              <a:rPr lang="en-US" b="1" dirty="0" smtClean="0">
                <a:solidFill>
                  <a:srgbClr val="0083A9">
                    <a:lumMod val="75000"/>
                  </a:srgbClr>
                </a:solidFill>
              </a:rPr>
              <a:t>25 higher education partners</a:t>
            </a:r>
          </a:p>
          <a:p>
            <a:pPr>
              <a:buClr>
                <a:srgbClr val="FFFFFF"/>
              </a:buClr>
              <a:buFont typeface="Wingdings" pitchFamily="2" charset="2"/>
              <a:buNone/>
            </a:pPr>
            <a:endParaRPr lang="en-US" dirty="0" smtClean="0">
              <a:solidFill>
                <a:srgbClr val="0083A9"/>
              </a:solidFill>
            </a:endParaRPr>
          </a:p>
          <a:p>
            <a:pPr lvl="1">
              <a:buClr>
                <a:srgbClr val="FFFFFF"/>
              </a:buClr>
              <a:buFont typeface="Wingdings 2" pitchFamily="18" charset="2"/>
              <a:buNone/>
            </a:pPr>
            <a:endParaRPr lang="en-US" dirty="0" smtClean="0"/>
          </a:p>
        </p:txBody>
      </p:sp>
    </p:spTree>
    <p:extLst>
      <p:ext uri="{BB962C8B-B14F-4D97-AF65-F5344CB8AC3E}">
        <p14:creationId xmlns:p14="http://schemas.microsoft.com/office/powerpoint/2010/main" val="314840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Anthony’s Teacher </a:t>
            </a:r>
            <a:r>
              <a:rPr lang="en-US" dirty="0" smtClean="0">
                <a:solidFill>
                  <a:srgbClr val="004B8D"/>
                </a:solidFill>
                <a:latin typeface="Desyrel" pitchFamily="2" charset="0"/>
              </a:rPr>
              <a:t>(Process)</a:t>
            </a:r>
            <a:r>
              <a:rPr lang="en-US" sz="2800" dirty="0" smtClean="0">
                <a:solidFill>
                  <a:srgbClr val="004B8D"/>
                </a:solidFill>
              </a:rPr>
              <a:t/>
            </a:r>
            <a:br>
              <a:rPr lang="en-US" sz="2800" dirty="0" smtClean="0">
                <a:solidFill>
                  <a:srgbClr val="004B8D"/>
                </a:solidFill>
              </a:rPr>
            </a:b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100</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Anthony’s </a:t>
            </a:r>
            <a:r>
              <a:rPr lang="en-US" sz="2000" dirty="0">
                <a:solidFill>
                  <a:srgbClr val="439639"/>
                </a:solidFill>
                <a:latin typeface="Verdana" pitchFamily="34" charset="0"/>
                <a:ea typeface="Verdana" pitchFamily="34" charset="0"/>
                <a:cs typeface="Verdana" pitchFamily="34" charset="0"/>
              </a:rPr>
              <a:t>teacher plans her instruction and learning </a:t>
            </a:r>
            <a:r>
              <a:rPr lang="en-US" sz="2000" dirty="0" smtClean="0">
                <a:solidFill>
                  <a:srgbClr val="439639"/>
                </a:solidFill>
                <a:latin typeface="Verdana" pitchFamily="34" charset="0"/>
                <a:ea typeface="Verdana" pitchFamily="34" charset="0"/>
                <a:cs typeface="Verdana" pitchFamily="34" charset="0"/>
              </a:rPr>
              <a:t/>
            </a:r>
            <a:br>
              <a:rPr lang="en-US" sz="2000" dirty="0" smtClean="0">
                <a:solidFill>
                  <a:srgbClr val="439639"/>
                </a:solidFill>
                <a:latin typeface="Verdana" pitchFamily="34" charset="0"/>
                <a:ea typeface="Verdana" pitchFamily="34" charset="0"/>
                <a:cs typeface="Verdana" pitchFamily="34" charset="0"/>
              </a:rPr>
            </a:br>
            <a:r>
              <a:rPr lang="en-US" sz="2000" dirty="0" smtClean="0">
                <a:solidFill>
                  <a:srgbClr val="439639"/>
                </a:solidFill>
                <a:latin typeface="Verdana" pitchFamily="34" charset="0"/>
                <a:ea typeface="Verdana" pitchFamily="34" charset="0"/>
                <a:cs typeface="Verdana" pitchFamily="34" charset="0"/>
              </a:rPr>
              <a:t>activities </a:t>
            </a:r>
            <a:r>
              <a:rPr lang="en-US" sz="2000" dirty="0">
                <a:solidFill>
                  <a:srgbClr val="439639"/>
                </a:solidFill>
                <a:latin typeface="Verdana" pitchFamily="34" charset="0"/>
                <a:ea typeface="Verdana" pitchFamily="34" charset="0"/>
                <a:cs typeface="Verdana" pitchFamily="34" charset="0"/>
              </a:rPr>
              <a:t>to address the content areas needed by her students that she will deliver over the </a:t>
            </a:r>
            <a:r>
              <a:rPr lang="en-US" sz="2000" b="1" i="1" dirty="0">
                <a:solidFill>
                  <a:schemeClr val="bg2">
                    <a:lumMod val="75000"/>
                  </a:schemeClr>
                </a:solidFill>
                <a:latin typeface="Verdana" pitchFamily="34" charset="0"/>
                <a:ea typeface="Verdana" pitchFamily="34" charset="0"/>
                <a:cs typeface="Verdana" pitchFamily="34" charset="0"/>
              </a:rPr>
              <a:t>next three weeks</a:t>
            </a:r>
            <a:r>
              <a:rPr lang="en-US" sz="2000" dirty="0">
                <a:solidFill>
                  <a:srgbClr val="439639"/>
                </a:solidFill>
                <a:latin typeface="Verdana" pitchFamily="34" charset="0"/>
                <a:ea typeface="Verdana" pitchFamily="34" charset="0"/>
                <a:cs typeface="Verdana" pitchFamily="34" charset="0"/>
              </a:rPr>
              <a:t>. </a:t>
            </a: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She </a:t>
            </a:r>
            <a:r>
              <a:rPr lang="en-US" sz="2000" b="1" i="1" dirty="0">
                <a:solidFill>
                  <a:schemeClr val="bg2">
                    <a:lumMod val="75000"/>
                  </a:schemeClr>
                </a:solidFill>
                <a:latin typeface="Verdana" pitchFamily="34" charset="0"/>
                <a:ea typeface="Verdana" pitchFamily="34" charset="0"/>
                <a:cs typeface="Verdana" pitchFamily="34" charset="0"/>
              </a:rPr>
              <a:t>defines mastery </a:t>
            </a:r>
            <a:r>
              <a:rPr lang="en-US" sz="2000" dirty="0">
                <a:solidFill>
                  <a:srgbClr val="439639"/>
                </a:solidFill>
                <a:latin typeface="Verdana" pitchFamily="34" charset="0"/>
                <a:ea typeface="Verdana" pitchFamily="34" charset="0"/>
                <a:cs typeface="Verdana" pitchFamily="34" charset="0"/>
              </a:rPr>
              <a:t>of this content as being an average score for her students of </a:t>
            </a:r>
            <a:r>
              <a:rPr lang="en-US" sz="2000" b="1" i="1" dirty="0">
                <a:solidFill>
                  <a:schemeClr val="bg2">
                    <a:lumMod val="75000"/>
                  </a:schemeClr>
                </a:solidFill>
                <a:latin typeface="Verdana" pitchFamily="34" charset="0"/>
                <a:ea typeface="Verdana" pitchFamily="34" charset="0"/>
                <a:cs typeface="Verdana" pitchFamily="34" charset="0"/>
              </a:rPr>
              <a:t>80% or better</a:t>
            </a:r>
            <a:r>
              <a:rPr lang="en-US" sz="2000" dirty="0">
                <a:solidFill>
                  <a:srgbClr val="439639"/>
                </a:solidFill>
                <a:latin typeface="Verdana" pitchFamily="34" charset="0"/>
                <a:ea typeface="Verdana" pitchFamily="34" charset="0"/>
                <a:cs typeface="Verdana" pitchFamily="34" charset="0"/>
              </a:rPr>
              <a:t>. Following this unit of instruction, </a:t>
            </a:r>
            <a:r>
              <a:rPr lang="en-US" sz="2000" b="1" i="1" dirty="0">
                <a:solidFill>
                  <a:schemeClr val="bg2">
                    <a:lumMod val="75000"/>
                  </a:schemeClr>
                </a:solidFill>
                <a:latin typeface="Verdana" pitchFamily="34" charset="0"/>
                <a:ea typeface="Verdana" pitchFamily="34" charset="0"/>
                <a:cs typeface="Verdana" pitchFamily="34" charset="0"/>
              </a:rPr>
              <a:t>Anthony takes his teacher’s assessment and scores a 91%, which is better than the 87% averaged by his classmates</a:t>
            </a:r>
            <a:r>
              <a:rPr lang="en-US" sz="2000" dirty="0">
                <a:solidFill>
                  <a:srgbClr val="439639"/>
                </a:solidFill>
                <a:latin typeface="Verdana" pitchFamily="34" charset="0"/>
                <a:ea typeface="Verdana" pitchFamily="34" charset="0"/>
                <a:cs typeface="Verdana" pitchFamily="34" charset="0"/>
              </a:rPr>
              <a:t>. </a:t>
            </a: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a:solidFill>
                  <a:srgbClr val="439639"/>
                </a:solidFill>
                <a:latin typeface="Verdana" pitchFamily="34" charset="0"/>
                <a:ea typeface="Verdana" pitchFamily="34" charset="0"/>
                <a:cs typeface="Verdana" pitchFamily="34" charset="0"/>
              </a:rPr>
              <a:t>It is </a:t>
            </a:r>
            <a:r>
              <a:rPr lang="en-US" sz="2000" dirty="0" smtClean="0">
                <a:solidFill>
                  <a:srgbClr val="439639"/>
                </a:solidFill>
                <a:latin typeface="Verdana" pitchFamily="34" charset="0"/>
                <a:ea typeface="Verdana" pitchFamily="34" charset="0"/>
                <a:cs typeface="Verdana" pitchFamily="34" charset="0"/>
              </a:rPr>
              <a:t>important to </a:t>
            </a:r>
            <a:r>
              <a:rPr lang="en-US" sz="2000" dirty="0">
                <a:solidFill>
                  <a:srgbClr val="439639"/>
                </a:solidFill>
                <a:latin typeface="Verdana" pitchFamily="34" charset="0"/>
                <a:ea typeface="Verdana" pitchFamily="34" charset="0"/>
                <a:cs typeface="Verdana" pitchFamily="34" charset="0"/>
              </a:rPr>
              <a:t>note that Anthony’s teacher could have used a </a:t>
            </a:r>
            <a:r>
              <a:rPr lang="en-US" sz="2000" b="1" i="1" dirty="0">
                <a:solidFill>
                  <a:schemeClr val="bg2">
                    <a:lumMod val="75000"/>
                  </a:schemeClr>
                </a:solidFill>
                <a:latin typeface="Verdana" pitchFamily="34" charset="0"/>
                <a:ea typeface="Verdana" pitchFamily="34" charset="0"/>
                <a:cs typeface="Verdana" pitchFamily="34" charset="0"/>
              </a:rPr>
              <a:t>wide variety of different assessments </a:t>
            </a:r>
            <a:r>
              <a:rPr lang="en-US" sz="2000" dirty="0">
                <a:solidFill>
                  <a:srgbClr val="439639"/>
                </a:solidFill>
                <a:latin typeface="Verdana" pitchFamily="34" charset="0"/>
                <a:ea typeface="Verdana" pitchFamily="34" charset="0"/>
                <a:cs typeface="Verdana" pitchFamily="34" charset="0"/>
              </a:rPr>
              <a:t>to determine mastery of her students (i.e. quiz, paper, chart, project, </a:t>
            </a:r>
            <a:r>
              <a:rPr lang="en-US" sz="2000" dirty="0" smtClean="0">
                <a:solidFill>
                  <a:srgbClr val="439639"/>
                </a:solidFill>
                <a:latin typeface="Verdana" pitchFamily="34" charset="0"/>
                <a:ea typeface="Verdana" pitchFamily="34" charset="0"/>
                <a:cs typeface="Verdana" pitchFamily="34" charset="0"/>
              </a:rPr>
              <a:t>etc.). </a:t>
            </a: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sz="2000" dirty="0" smtClean="0">
              <a:solidFill>
                <a:srgbClr val="43963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356227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pPr>
                <a:defRPr/>
              </a:pPr>
              <a:t>101</a:t>
            </a:fld>
            <a:endParaRPr lang="en-US"/>
          </a:p>
        </p:txBody>
      </p:sp>
      <p:graphicFrame>
        <p:nvGraphicFramePr>
          <p:cNvPr id="3" name="Chart 2"/>
          <p:cNvGraphicFramePr>
            <a:graphicFrameLocks/>
          </p:cNvGraphicFramePr>
          <p:nvPr>
            <p:extLst>
              <p:ext uri="{D42A27DB-BD31-4B8C-83A1-F6EECF244321}">
                <p14:modId xmlns:p14="http://schemas.microsoft.com/office/powerpoint/2010/main" val="793746534"/>
              </p:ext>
            </p:extLst>
          </p:nvPr>
        </p:nvGraphicFramePr>
        <p:xfrm>
          <a:off x="685800" y="685800"/>
          <a:ext cx="7772400" cy="54102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3124200" y="1981200"/>
            <a:ext cx="5410200" cy="0"/>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24200" y="1438930"/>
            <a:ext cx="5410200" cy="523220"/>
          </a:xfrm>
          <a:prstGeom prst="rect">
            <a:avLst/>
          </a:prstGeom>
          <a:noFill/>
        </p:spPr>
        <p:txBody>
          <a:bodyPr wrap="square" rtlCol="0">
            <a:spAutoFit/>
          </a:bodyPr>
          <a:lstStyle/>
          <a:p>
            <a:pPr algn="ctr"/>
            <a:r>
              <a:rPr lang="en-US" sz="2800" b="1" dirty="0" smtClean="0">
                <a:solidFill>
                  <a:srgbClr val="000000"/>
                </a:solidFill>
              </a:rPr>
              <a:t>Performance Goal:  80%</a:t>
            </a:r>
            <a:endParaRPr lang="en-US" sz="2800" b="1" dirty="0">
              <a:solidFill>
                <a:srgbClr val="000000"/>
              </a:solidFill>
            </a:endParaRPr>
          </a:p>
        </p:txBody>
      </p:sp>
      <p:sp>
        <p:nvSpPr>
          <p:cNvPr id="14" name="TextBox 13"/>
          <p:cNvSpPr txBox="1"/>
          <p:nvPr/>
        </p:nvSpPr>
        <p:spPr>
          <a:xfrm>
            <a:off x="999805" y="2329126"/>
            <a:ext cx="7534595" cy="2014274"/>
          </a:xfrm>
          <a:prstGeom prst="rect">
            <a:avLst/>
          </a:prstGeom>
          <a:solidFill>
            <a:schemeClr val="tx1"/>
          </a:solidFill>
          <a:ln w="50800">
            <a:solidFill>
              <a:srgbClr val="00B050"/>
            </a:solidFill>
          </a:ln>
        </p:spPr>
        <p:txBody>
          <a:bodyPr wrap="square" rtlCol="0">
            <a:spAutoFit/>
          </a:bodyPr>
          <a:lstStyle/>
          <a:p>
            <a:pPr algn="ctr"/>
            <a:r>
              <a:rPr lang="en-US" sz="4000" b="1" dirty="0" smtClean="0">
                <a:solidFill>
                  <a:srgbClr val="00B050"/>
                </a:solidFill>
                <a:latin typeface="Franklin Gothic Demi Cond" pitchFamily="34" charset="0"/>
              </a:rPr>
              <a:t>In this example…Anthony’s teacher “met” his/her established GOAL.</a:t>
            </a:r>
            <a:endParaRPr lang="en-US" sz="4000" b="1" dirty="0">
              <a:solidFill>
                <a:srgbClr val="00B050"/>
              </a:solidFill>
              <a:latin typeface="Franklin Gothic Demi Cond" pitchFamily="34" charset="0"/>
            </a:endParaRPr>
          </a:p>
        </p:txBody>
      </p:sp>
    </p:spTree>
    <p:extLst>
      <p:ext uri="{BB962C8B-B14F-4D97-AF65-F5344CB8AC3E}">
        <p14:creationId xmlns:p14="http://schemas.microsoft.com/office/powerpoint/2010/main" val="16383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Anthony’s Teacher </a:t>
            </a:r>
            <a:r>
              <a:rPr lang="en-US" dirty="0" smtClean="0">
                <a:solidFill>
                  <a:srgbClr val="004B8D"/>
                </a:solidFill>
                <a:latin typeface="Desyrel" pitchFamily="2" charset="0"/>
              </a:rPr>
              <a:t>(Outcomes)</a:t>
            </a:r>
            <a:r>
              <a:rPr lang="en-US" sz="2800" dirty="0" smtClean="0">
                <a:solidFill>
                  <a:srgbClr val="004B8D"/>
                </a:solidFill>
              </a:rPr>
              <a:t/>
            </a:r>
            <a:br>
              <a:rPr lang="en-US" sz="2800" dirty="0" smtClean="0">
                <a:solidFill>
                  <a:srgbClr val="004B8D"/>
                </a:solidFill>
              </a:rPr>
            </a:b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dirty="0" smtClean="0">
                <a:solidFill>
                  <a:srgbClr val="439639"/>
                </a:solidFill>
                <a:latin typeface="Verdana" pitchFamily="34" charset="0"/>
                <a:ea typeface="Verdana" pitchFamily="34" charset="0"/>
                <a:cs typeface="Verdana" pitchFamily="34" charset="0"/>
              </a:rPr>
              <a:t>On </a:t>
            </a:r>
            <a:r>
              <a:rPr lang="en-US" dirty="0">
                <a:solidFill>
                  <a:srgbClr val="439639"/>
                </a:solidFill>
                <a:latin typeface="Verdana" pitchFamily="34" charset="0"/>
                <a:ea typeface="Verdana" pitchFamily="34" charset="0"/>
                <a:cs typeface="Verdana" pitchFamily="34" charset="0"/>
              </a:rPr>
              <a:t>this particular measure, there is </a:t>
            </a:r>
            <a:r>
              <a:rPr lang="en-US" b="1" i="1" dirty="0">
                <a:solidFill>
                  <a:schemeClr val="bg2">
                    <a:lumMod val="75000"/>
                  </a:schemeClr>
                </a:solidFill>
                <a:latin typeface="Verdana" pitchFamily="34" charset="0"/>
                <a:ea typeface="Verdana" pitchFamily="34" charset="0"/>
                <a:cs typeface="Verdana" pitchFamily="34" charset="0"/>
              </a:rPr>
              <a:t>evidence of a change in academic achievement across two points in time</a:t>
            </a:r>
            <a:r>
              <a:rPr lang="en-US" dirty="0">
                <a:solidFill>
                  <a:srgbClr val="439639"/>
                </a:solidFill>
                <a:latin typeface="Verdana" pitchFamily="34" charset="0"/>
                <a:ea typeface="Verdana" pitchFamily="34" charset="0"/>
                <a:cs typeface="Verdana" pitchFamily="34" charset="0"/>
              </a:rPr>
              <a:t>. For Anthony, his achievement grew 20 percentage points compared to the average of his classmates which improved by 19 percentage points. The average of Anthony’s class exceeded their teacher’s anticipated mastery level (80%) by 7 percentage points. </a:t>
            </a:r>
            <a:endParaRPr lang="en-US" dirty="0" smtClean="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b="1" i="1" dirty="0" smtClean="0">
                <a:solidFill>
                  <a:schemeClr val="bg2">
                    <a:lumMod val="75000"/>
                  </a:schemeClr>
                </a:solidFill>
                <a:latin typeface="Verdana" pitchFamily="34" charset="0"/>
                <a:ea typeface="Verdana" pitchFamily="34" charset="0"/>
                <a:cs typeface="Verdana" pitchFamily="34" charset="0"/>
              </a:rPr>
              <a:t>This </a:t>
            </a:r>
            <a:r>
              <a:rPr lang="en-US" b="1" i="1" dirty="0">
                <a:solidFill>
                  <a:schemeClr val="bg2">
                    <a:lumMod val="75000"/>
                  </a:schemeClr>
                </a:solidFill>
                <a:latin typeface="Verdana" pitchFamily="34" charset="0"/>
                <a:ea typeface="Verdana" pitchFamily="34" charset="0"/>
                <a:cs typeface="Verdana" pitchFamily="34" charset="0"/>
              </a:rPr>
              <a:t>suggests that Anthony’s teacher created and delivered an effective unit of instruction</a:t>
            </a:r>
            <a:r>
              <a:rPr lang="en-US" i="1" dirty="0">
                <a:solidFill>
                  <a:schemeClr val="bg2">
                    <a:lumMod val="75000"/>
                  </a:schemeClr>
                </a:solidFill>
                <a:latin typeface="Verdana" pitchFamily="34" charset="0"/>
                <a:ea typeface="Verdana" pitchFamily="34" charset="0"/>
                <a:cs typeface="Verdana" pitchFamily="34" charset="0"/>
              </a:rPr>
              <a:t>. </a:t>
            </a:r>
            <a:r>
              <a:rPr lang="en-US" dirty="0">
                <a:solidFill>
                  <a:srgbClr val="439639"/>
                </a:solidFill>
                <a:latin typeface="Verdana" pitchFamily="34" charset="0"/>
                <a:ea typeface="Verdana" pitchFamily="34" charset="0"/>
                <a:cs typeface="Verdana" pitchFamily="34" charset="0"/>
              </a:rPr>
              <a:t>In this example, student mastery of content was assessed using a </a:t>
            </a:r>
            <a:r>
              <a:rPr lang="en-US" b="1" i="1" dirty="0">
                <a:solidFill>
                  <a:schemeClr val="bg2">
                    <a:lumMod val="75000"/>
                  </a:schemeClr>
                </a:solidFill>
                <a:latin typeface="Verdana" pitchFamily="34" charset="0"/>
                <a:ea typeface="Verdana" pitchFamily="34" charset="0"/>
                <a:cs typeface="Verdana" pitchFamily="34" charset="0"/>
              </a:rPr>
              <a:t>district/class generated assessment</a:t>
            </a:r>
            <a:r>
              <a:rPr lang="en-US" dirty="0">
                <a:solidFill>
                  <a:srgbClr val="439639"/>
                </a:solidFill>
                <a:latin typeface="Verdana" pitchFamily="34" charset="0"/>
                <a:ea typeface="Verdana" pitchFamily="34" charset="0"/>
                <a:cs typeface="Verdana" pitchFamily="34" charset="0"/>
              </a:rPr>
              <a:t>. </a:t>
            </a:r>
            <a:endParaRPr lang="en-US" dirty="0" smtClean="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b="1" i="1" dirty="0" smtClean="0">
                <a:solidFill>
                  <a:schemeClr val="bg2">
                    <a:lumMod val="75000"/>
                  </a:schemeClr>
                </a:solidFill>
                <a:latin typeface="Verdana" pitchFamily="34" charset="0"/>
                <a:ea typeface="Verdana" pitchFamily="34" charset="0"/>
                <a:cs typeface="Verdana" pitchFamily="34" charset="0"/>
              </a:rPr>
              <a:t>State </a:t>
            </a:r>
            <a:r>
              <a:rPr lang="en-US" b="1" i="1" dirty="0">
                <a:solidFill>
                  <a:schemeClr val="bg2">
                    <a:lumMod val="75000"/>
                  </a:schemeClr>
                </a:solidFill>
                <a:latin typeface="Verdana" pitchFamily="34" charset="0"/>
                <a:ea typeface="Verdana" pitchFamily="34" charset="0"/>
                <a:cs typeface="Verdana" pitchFamily="34" charset="0"/>
              </a:rPr>
              <a:t>assessments </a:t>
            </a:r>
            <a:r>
              <a:rPr lang="en-US" dirty="0">
                <a:solidFill>
                  <a:srgbClr val="439639"/>
                </a:solidFill>
                <a:latin typeface="Verdana" pitchFamily="34" charset="0"/>
                <a:ea typeface="Verdana" pitchFamily="34" charset="0"/>
                <a:cs typeface="Verdana" pitchFamily="34" charset="0"/>
              </a:rPr>
              <a:t>are also used to determine student mastery of content.</a:t>
            </a:r>
            <a:endParaRPr lang="en-US" dirty="0" smtClean="0">
              <a:solidFill>
                <a:srgbClr val="43963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812093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B8D"/>
                </a:solidFill>
              </a:rPr>
              <a:t>Action Plan*</a:t>
            </a:r>
            <a:endParaRPr lang="en-US" dirty="0">
              <a:solidFill>
                <a:srgbClr val="004B8D"/>
              </a:solidFill>
            </a:endParaRPr>
          </a:p>
        </p:txBody>
      </p:sp>
      <p:sp>
        <p:nvSpPr>
          <p:cNvPr id="3" name="Content Placeholder 2"/>
          <p:cNvSpPr>
            <a:spLocks noGrp="1"/>
          </p:cNvSpPr>
          <p:nvPr>
            <p:ph idx="1"/>
          </p:nvPr>
        </p:nvSpPr>
        <p:spPr/>
        <p:txBody>
          <a:bodyPr/>
          <a:lstStyle/>
          <a:p>
            <a:pPr marL="0" indent="0">
              <a:buClr>
                <a:srgbClr val="439639"/>
              </a:buClr>
              <a:buNone/>
            </a:pPr>
            <a:endParaRPr lang="en-US" sz="2400" b="1" dirty="0" smtClean="0">
              <a:solidFill>
                <a:srgbClr val="439639"/>
              </a:solidFill>
            </a:endParaRPr>
          </a:p>
          <a:p>
            <a:pPr marL="0" indent="0">
              <a:buClr>
                <a:srgbClr val="439639"/>
              </a:buClr>
              <a:buNone/>
            </a:pPr>
            <a:endParaRPr lang="en-US" sz="2400" b="1" dirty="0">
              <a:solidFill>
                <a:srgbClr val="439639"/>
              </a:solidFill>
            </a:endParaRPr>
          </a:p>
          <a:p>
            <a:pPr marL="0" indent="0">
              <a:buClr>
                <a:srgbClr val="439639"/>
              </a:buClr>
              <a:buNone/>
            </a:pPr>
            <a:r>
              <a:rPr lang="en-US" sz="2400" b="1" dirty="0" smtClean="0">
                <a:solidFill>
                  <a:srgbClr val="439639"/>
                </a:solidFill>
              </a:rPr>
              <a:t>Step 2:</a:t>
            </a:r>
          </a:p>
          <a:p>
            <a:pPr marL="0" indent="0">
              <a:buClr>
                <a:srgbClr val="439639"/>
              </a:buClr>
              <a:buNone/>
            </a:pPr>
            <a:endParaRPr lang="en-US" sz="2400" b="1" dirty="0">
              <a:solidFill>
                <a:srgbClr val="439639"/>
              </a:solidFill>
            </a:endParaRPr>
          </a:p>
          <a:p>
            <a:pPr marL="0" indent="0">
              <a:buClr>
                <a:srgbClr val="439639"/>
              </a:buClr>
              <a:buNone/>
            </a:pPr>
            <a:r>
              <a:rPr lang="en-US" sz="2400" b="1" dirty="0" smtClean="0">
                <a:solidFill>
                  <a:srgbClr val="439639"/>
                </a:solidFill>
              </a:rPr>
              <a:t>Identify </a:t>
            </a:r>
            <a:r>
              <a:rPr lang="en-US" sz="2400" b="1" dirty="0">
                <a:solidFill>
                  <a:srgbClr val="439639"/>
                </a:solidFill>
              </a:rPr>
              <a:t>the </a:t>
            </a:r>
            <a:r>
              <a:rPr lang="en-US" sz="2400" b="1" i="1" dirty="0">
                <a:solidFill>
                  <a:schemeClr val="bg2">
                    <a:lumMod val="75000"/>
                  </a:schemeClr>
                </a:solidFill>
              </a:rPr>
              <a:t>key components </a:t>
            </a:r>
            <a:r>
              <a:rPr lang="en-US" sz="2400" b="1" dirty="0">
                <a:solidFill>
                  <a:srgbClr val="439639"/>
                </a:solidFill>
              </a:rPr>
              <a:t>that can be used as student growth measures within </a:t>
            </a:r>
            <a:r>
              <a:rPr lang="en-US" sz="2400" b="1" dirty="0" smtClean="0">
                <a:solidFill>
                  <a:srgbClr val="439639"/>
                </a:solidFill>
              </a:rPr>
              <a:t>your school setting.</a:t>
            </a:r>
            <a:br>
              <a:rPr lang="en-US" sz="2400" b="1" dirty="0" smtClean="0">
                <a:solidFill>
                  <a:srgbClr val="439639"/>
                </a:solidFill>
              </a:rPr>
            </a:br>
            <a:endParaRPr lang="en-US" sz="2400" b="1" dirty="0">
              <a:solidFill>
                <a:srgbClr val="439639"/>
              </a:solidFill>
            </a:endParaRPr>
          </a:p>
          <a:p>
            <a:pPr marL="0" indent="0">
              <a:buClr>
                <a:srgbClr val="439639"/>
              </a:buClr>
              <a:buNone/>
            </a:pPr>
            <a:endParaRPr lang="en-US" sz="2400" b="1" dirty="0">
              <a:solidFill>
                <a:srgbClr val="439639"/>
              </a:solidFill>
            </a:endParaRPr>
          </a:p>
        </p:txBody>
      </p:sp>
      <p:sp>
        <p:nvSpPr>
          <p:cNvPr id="4" name="Slide Number Placeholder 3"/>
          <p:cNvSpPr>
            <a:spLocks noGrp="1"/>
          </p:cNvSpPr>
          <p:nvPr>
            <p:ph type="sldNum" sz="quarter" idx="12"/>
          </p:nvPr>
        </p:nvSpPr>
        <p:spPr/>
        <p:txBody>
          <a:bodyPr/>
          <a:lstStyle/>
          <a:p>
            <a:pPr>
              <a:defRPr/>
            </a:pPr>
            <a:fld id="{1142BE09-1E92-44E6-8E7D-7B09777B68A7}" type="slidenum">
              <a:rPr lang="en-US" smtClean="0">
                <a:solidFill>
                  <a:srgbClr val="0083A9">
                    <a:shade val="50000"/>
                  </a:srgbClr>
                </a:solidFill>
              </a:rPr>
              <a:pPr>
                <a:defRPr/>
              </a:pPr>
              <a:t>103</a:t>
            </a:fld>
            <a:endParaRPr lang="en-US">
              <a:solidFill>
                <a:srgbClr val="0083A9">
                  <a:shade val="50000"/>
                </a:srgbClr>
              </a:solidFill>
            </a:endParaRPr>
          </a:p>
        </p:txBody>
      </p:sp>
    </p:spTree>
    <p:extLst>
      <p:ext uri="{BB962C8B-B14F-4D97-AF65-F5344CB8AC3E}">
        <p14:creationId xmlns:p14="http://schemas.microsoft.com/office/powerpoint/2010/main" val="36177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2514600"/>
          </a:xfrm>
        </p:spPr>
        <p:txBody>
          <a:bodyPr>
            <a:normAutofit/>
          </a:bodyPr>
          <a:lstStyle/>
          <a:p>
            <a:pPr algn="ctr"/>
            <a:r>
              <a:rPr lang="en-US" sz="4400" b="0" dirty="0" smtClean="0">
                <a:solidFill>
                  <a:schemeClr val="bg2">
                    <a:lumMod val="75000"/>
                  </a:schemeClr>
                </a:solidFill>
                <a:latin typeface="Desyrel" pitchFamily="2" charset="0"/>
              </a:rPr>
              <a:t>Value-Added Approach:</a:t>
            </a:r>
            <a:r>
              <a:rPr lang="en-US" sz="4400" dirty="0" smtClean="0">
                <a:solidFill>
                  <a:schemeClr val="bg2">
                    <a:lumMod val="75000"/>
                  </a:schemeClr>
                </a:solidFill>
              </a:rPr>
              <a:t/>
            </a:r>
            <a:br>
              <a:rPr lang="en-US" sz="4400" dirty="0" smtClean="0">
                <a:solidFill>
                  <a:schemeClr val="bg2">
                    <a:lumMod val="75000"/>
                  </a:schemeClr>
                </a:solidFill>
              </a:rPr>
            </a:br>
            <a:r>
              <a:rPr lang="en-US" sz="4000" dirty="0" smtClean="0">
                <a:solidFill>
                  <a:schemeClr val="bg2">
                    <a:lumMod val="75000"/>
                  </a:schemeClr>
                </a:solidFill>
              </a:rPr>
              <a:t>Missouri Growth Model</a:t>
            </a:r>
            <a:endParaRPr lang="en-US" sz="4000" dirty="0">
              <a:solidFill>
                <a:schemeClr val="bg2">
                  <a:lumMod val="75000"/>
                </a:schemeClr>
              </a:solidFill>
            </a:endParaRPr>
          </a:p>
        </p:txBody>
      </p:sp>
    </p:spTree>
    <p:extLst>
      <p:ext uri="{BB962C8B-B14F-4D97-AF65-F5344CB8AC3E}">
        <p14:creationId xmlns:p14="http://schemas.microsoft.com/office/powerpoint/2010/main" val="12221450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Missouri Growth Model</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For those teachers who are involved in state assessment…</a:t>
            </a:r>
          </a:p>
          <a:p>
            <a:pPr>
              <a:buClr>
                <a:srgbClr val="439639"/>
              </a:buClr>
              <a:buSzPct val="80000"/>
              <a:defRPr/>
            </a:pPr>
            <a:endParaRPr lang="en-US" sz="2800" b="1" i="1" dirty="0">
              <a:solidFill>
                <a:srgbClr val="439639"/>
              </a:solidFill>
              <a:latin typeface="Verdana"/>
            </a:endParaRPr>
          </a:p>
          <a:p>
            <a:pPr>
              <a:buClr>
                <a:srgbClr val="439639"/>
              </a:buClr>
              <a:buSzPct val="80000"/>
              <a:defRPr/>
            </a:pPr>
            <a:r>
              <a:rPr lang="en-US" sz="2800" b="1" i="1" dirty="0">
                <a:solidFill>
                  <a:schemeClr val="bg2">
                    <a:lumMod val="75000"/>
                  </a:schemeClr>
                </a:solidFill>
                <a:latin typeface="Verdana"/>
              </a:rPr>
              <a:t>W</a:t>
            </a:r>
            <a:r>
              <a:rPr lang="en-US" sz="2800" b="1" i="1" dirty="0" smtClean="0">
                <a:solidFill>
                  <a:schemeClr val="bg2">
                    <a:lumMod val="75000"/>
                  </a:schemeClr>
                </a:solidFill>
                <a:latin typeface="Verdana"/>
              </a:rPr>
              <a:t>hat is the process of incorporating this type of data?</a:t>
            </a:r>
          </a:p>
          <a:p>
            <a:pPr>
              <a:buClr>
                <a:srgbClr val="439639"/>
              </a:buClr>
              <a:buSzPct val="80000"/>
              <a:defRPr/>
            </a:pPr>
            <a:endParaRPr lang="en-US" sz="2800" dirty="0">
              <a:solidFill>
                <a:srgbClr val="439639"/>
              </a:solidFill>
              <a:latin typeface="Verdana"/>
            </a:endParaRPr>
          </a:p>
          <a:p>
            <a:pPr>
              <a:buClr>
                <a:srgbClr val="439639"/>
              </a:buClr>
              <a:buSzPct val="80000"/>
              <a:defRPr/>
            </a:pPr>
            <a:endParaRPr lang="en-US" sz="2800" dirty="0" smtClean="0">
              <a:solidFill>
                <a:srgbClr val="439639"/>
              </a:solidFill>
              <a:latin typeface="Verdana"/>
            </a:endParaRPr>
          </a:p>
        </p:txBody>
      </p:sp>
    </p:spTree>
    <p:extLst>
      <p:ext uri="{BB962C8B-B14F-4D97-AF65-F5344CB8AC3E}">
        <p14:creationId xmlns:p14="http://schemas.microsoft.com/office/powerpoint/2010/main" val="25463101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chemeClr val="bg2">
                    <a:lumMod val="75000"/>
                  </a:schemeClr>
                </a:solidFill>
              </a:rPr>
              <a:t>Missouri Growth Model</a:t>
            </a:r>
            <a:endParaRPr lang="en-US" dirty="0">
              <a:solidFill>
                <a:schemeClr val="bg2">
                  <a:lumMod val="75000"/>
                </a:schemeClr>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200" b="1" dirty="0" smtClean="0">
                <a:solidFill>
                  <a:srgbClr val="439639"/>
                </a:solidFill>
                <a:latin typeface="Verdana"/>
              </a:rPr>
              <a:t>Purpose for </a:t>
            </a:r>
            <a:r>
              <a:rPr lang="en-US" sz="2200" b="1" dirty="0">
                <a:solidFill>
                  <a:srgbClr val="439639"/>
                </a:solidFill>
                <a:latin typeface="Verdana"/>
              </a:rPr>
              <a:t>this model </a:t>
            </a:r>
            <a:r>
              <a:rPr lang="en-US" sz="2200" b="1" dirty="0" smtClean="0">
                <a:solidFill>
                  <a:srgbClr val="439639"/>
                </a:solidFill>
                <a:latin typeface="Verdana"/>
              </a:rPr>
              <a:t>includes:</a:t>
            </a:r>
          </a:p>
          <a:p>
            <a:pPr>
              <a:buClr>
                <a:srgbClr val="439639"/>
              </a:buClr>
              <a:buSzPct val="80000"/>
              <a:defRPr/>
            </a:pPr>
            <a:endParaRPr lang="en-US" sz="2200" dirty="0">
              <a:solidFill>
                <a:srgbClr val="439639"/>
              </a:solidFill>
              <a:latin typeface="Verdana"/>
            </a:endParaRPr>
          </a:p>
          <a:p>
            <a:pPr marL="457200" indent="-457200">
              <a:buClr>
                <a:srgbClr val="439639"/>
              </a:buClr>
              <a:buSzPct val="80000"/>
              <a:buFont typeface="Arial" pitchFamily="34" charset="0"/>
              <a:buChar char="•"/>
              <a:defRPr/>
            </a:pPr>
            <a:r>
              <a:rPr lang="en-US" sz="2000" dirty="0">
                <a:solidFill>
                  <a:schemeClr val="bg2">
                    <a:lumMod val="75000"/>
                  </a:schemeClr>
                </a:solidFill>
                <a:latin typeface="Verdana"/>
              </a:rPr>
              <a:t>Measuring district-level growth </a:t>
            </a:r>
            <a:r>
              <a:rPr lang="en-US" sz="2000" b="1" i="1" dirty="0">
                <a:solidFill>
                  <a:schemeClr val="bg2">
                    <a:lumMod val="75000"/>
                  </a:schemeClr>
                </a:solidFill>
                <a:latin typeface="Verdana"/>
              </a:rPr>
              <a:t>against a standard </a:t>
            </a:r>
            <a:r>
              <a:rPr lang="en-US" sz="2000" dirty="0">
                <a:solidFill>
                  <a:schemeClr val="bg2">
                    <a:lumMod val="75000"/>
                  </a:schemeClr>
                </a:solidFill>
                <a:latin typeface="Verdana"/>
              </a:rPr>
              <a:t>tied to state targets</a:t>
            </a:r>
          </a:p>
          <a:p>
            <a:pPr marL="457200" indent="-457200">
              <a:buClr>
                <a:srgbClr val="439639"/>
              </a:buClr>
              <a:buSzPct val="80000"/>
              <a:buFont typeface="Arial" pitchFamily="34" charset="0"/>
              <a:buChar char="•"/>
              <a:defRPr/>
            </a:pPr>
            <a:endParaRPr lang="en-US" sz="2000" dirty="0">
              <a:solidFill>
                <a:schemeClr val="bg2">
                  <a:lumMod val="75000"/>
                </a:schemeClr>
              </a:solidFill>
              <a:latin typeface="Verdana"/>
            </a:endParaRPr>
          </a:p>
          <a:p>
            <a:pPr marL="457200" indent="-457200">
              <a:buClr>
                <a:srgbClr val="439639"/>
              </a:buClr>
              <a:buSzPct val="80000"/>
              <a:buFont typeface="Arial" pitchFamily="34" charset="0"/>
              <a:buChar char="•"/>
              <a:defRPr/>
            </a:pPr>
            <a:r>
              <a:rPr lang="en-US" sz="2000" dirty="0">
                <a:solidFill>
                  <a:schemeClr val="bg2">
                    <a:lumMod val="75000"/>
                  </a:schemeClr>
                </a:solidFill>
                <a:latin typeface="Verdana"/>
              </a:rPr>
              <a:t>Using student-level results to </a:t>
            </a:r>
            <a:r>
              <a:rPr lang="en-US" sz="2000" b="1" i="1" dirty="0">
                <a:solidFill>
                  <a:schemeClr val="bg2">
                    <a:lumMod val="75000"/>
                  </a:schemeClr>
                </a:solidFill>
                <a:latin typeface="Verdana"/>
              </a:rPr>
              <a:t>inform classroom practice</a:t>
            </a:r>
          </a:p>
          <a:p>
            <a:pPr marL="457200" indent="-457200">
              <a:buClr>
                <a:srgbClr val="439639"/>
              </a:buClr>
              <a:buSzPct val="80000"/>
              <a:buFont typeface="Arial" pitchFamily="34" charset="0"/>
              <a:buChar char="•"/>
              <a:defRPr/>
            </a:pPr>
            <a:endParaRPr lang="en-US" sz="2000" dirty="0">
              <a:solidFill>
                <a:schemeClr val="bg2">
                  <a:lumMod val="75000"/>
                </a:schemeClr>
              </a:solidFill>
              <a:latin typeface="Verdana"/>
            </a:endParaRPr>
          </a:p>
          <a:p>
            <a:pPr marL="457200" indent="-457200">
              <a:buClr>
                <a:srgbClr val="439639"/>
              </a:buClr>
              <a:buSzPct val="80000"/>
              <a:buFont typeface="Arial" pitchFamily="34" charset="0"/>
              <a:buChar char="•"/>
              <a:defRPr/>
            </a:pPr>
            <a:r>
              <a:rPr lang="en-US" sz="2000" dirty="0">
                <a:solidFill>
                  <a:schemeClr val="bg2">
                    <a:lumMod val="75000"/>
                  </a:schemeClr>
                </a:solidFill>
                <a:latin typeface="Verdana"/>
              </a:rPr>
              <a:t>Providing districts with growth data to </a:t>
            </a:r>
            <a:r>
              <a:rPr lang="en-US" sz="2000" b="1" i="1" dirty="0">
                <a:solidFill>
                  <a:schemeClr val="bg2">
                    <a:lumMod val="75000"/>
                  </a:schemeClr>
                </a:solidFill>
                <a:latin typeface="Verdana"/>
              </a:rPr>
              <a:t>incorporate into</a:t>
            </a:r>
            <a:r>
              <a:rPr lang="en-US" sz="2000" b="1" dirty="0">
                <a:solidFill>
                  <a:schemeClr val="bg2">
                    <a:lumMod val="75000"/>
                  </a:schemeClr>
                </a:solidFill>
                <a:latin typeface="Verdana"/>
              </a:rPr>
              <a:t> </a:t>
            </a:r>
            <a:r>
              <a:rPr lang="en-US" sz="2000" dirty="0">
                <a:solidFill>
                  <a:schemeClr val="bg2">
                    <a:lumMod val="75000"/>
                  </a:schemeClr>
                </a:solidFill>
                <a:latin typeface="Verdana"/>
              </a:rPr>
              <a:t>their educator </a:t>
            </a:r>
            <a:r>
              <a:rPr lang="en-US" sz="2000" dirty="0" smtClean="0">
                <a:solidFill>
                  <a:schemeClr val="bg2">
                    <a:lumMod val="75000"/>
                  </a:schemeClr>
                </a:solidFill>
                <a:latin typeface="Verdana"/>
              </a:rPr>
              <a:t>evaluation systems</a:t>
            </a:r>
            <a:endParaRPr lang="en-US" sz="2000" dirty="0">
              <a:solidFill>
                <a:schemeClr val="bg2">
                  <a:lumMod val="75000"/>
                </a:schemeClr>
              </a:solidFill>
              <a:latin typeface="Verdana"/>
            </a:endParaRPr>
          </a:p>
          <a:p>
            <a:pPr marL="457200" indent="-457200">
              <a:buClr>
                <a:srgbClr val="439639"/>
              </a:buClr>
              <a:buSzPct val="80000"/>
              <a:buFont typeface="Arial" pitchFamily="34" charset="0"/>
              <a:buChar char="•"/>
              <a:defRPr/>
            </a:pPr>
            <a:endParaRPr lang="en-US" sz="2000" dirty="0">
              <a:solidFill>
                <a:schemeClr val="bg2">
                  <a:lumMod val="75000"/>
                </a:schemeClr>
              </a:solidFill>
              <a:latin typeface="Verdana"/>
            </a:endParaRPr>
          </a:p>
          <a:p>
            <a:pPr marL="457200" indent="-457200">
              <a:buClr>
                <a:srgbClr val="439639"/>
              </a:buClr>
              <a:buSzPct val="80000"/>
              <a:buFont typeface="Arial" pitchFamily="34" charset="0"/>
              <a:buChar char="•"/>
              <a:defRPr/>
            </a:pPr>
            <a:r>
              <a:rPr lang="en-US" sz="2000" dirty="0">
                <a:solidFill>
                  <a:schemeClr val="bg2">
                    <a:lumMod val="75000"/>
                  </a:schemeClr>
                </a:solidFill>
                <a:latin typeface="Verdana"/>
              </a:rPr>
              <a:t>Providing growth </a:t>
            </a:r>
            <a:r>
              <a:rPr lang="en-US" sz="2000" dirty="0" smtClean="0">
                <a:solidFill>
                  <a:schemeClr val="bg2">
                    <a:lumMod val="75000"/>
                  </a:schemeClr>
                </a:solidFill>
                <a:latin typeface="Verdana"/>
              </a:rPr>
              <a:t>data </a:t>
            </a:r>
            <a:r>
              <a:rPr lang="en-US" sz="2000" dirty="0">
                <a:solidFill>
                  <a:schemeClr val="bg2">
                    <a:lumMod val="75000"/>
                  </a:schemeClr>
                </a:solidFill>
                <a:latin typeface="Verdana"/>
              </a:rPr>
              <a:t>for the </a:t>
            </a:r>
            <a:r>
              <a:rPr lang="en-US" sz="2000" b="1" i="1" dirty="0">
                <a:solidFill>
                  <a:schemeClr val="bg2">
                    <a:lumMod val="75000"/>
                  </a:schemeClr>
                </a:solidFill>
                <a:latin typeface="Verdana"/>
              </a:rPr>
              <a:t>educator preparation program accreditation process</a:t>
            </a:r>
          </a:p>
          <a:p>
            <a:pPr marL="457200" indent="-457200">
              <a:buClr>
                <a:srgbClr val="439639"/>
              </a:buClr>
              <a:buSzPct val="80000"/>
              <a:buFont typeface="Arial" pitchFamily="34" charset="0"/>
              <a:buChar char="•"/>
              <a:defRPr/>
            </a:pPr>
            <a:endParaRPr lang="en-US" sz="2200" dirty="0" smtClean="0">
              <a:solidFill>
                <a:srgbClr val="439639"/>
              </a:solidFill>
              <a:latin typeface="Verdana"/>
            </a:endParaRPr>
          </a:p>
        </p:txBody>
      </p:sp>
    </p:spTree>
    <p:extLst>
      <p:ext uri="{BB962C8B-B14F-4D97-AF65-F5344CB8AC3E}">
        <p14:creationId xmlns:p14="http://schemas.microsoft.com/office/powerpoint/2010/main" val="16203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Value-Added Model</a:t>
            </a:r>
            <a:br>
              <a:rPr lang="en-US" dirty="0" smtClean="0">
                <a:solidFill>
                  <a:srgbClr val="004B8D"/>
                </a:solidFill>
              </a:rPr>
            </a:br>
            <a:r>
              <a:rPr lang="en-US" sz="4400" b="0" dirty="0" smtClean="0">
                <a:solidFill>
                  <a:srgbClr val="004B8D"/>
                </a:solidFill>
                <a:latin typeface="Desyrel" panose="02000603050000020003" pitchFamily="2" charset="0"/>
              </a:rPr>
              <a:t>Benefits</a:t>
            </a:r>
            <a:endParaRPr lang="en-US" sz="4400" b="0" dirty="0">
              <a:solidFill>
                <a:srgbClr val="004B8D"/>
              </a:solidFill>
              <a:latin typeface="Desyrel" panose="02000603050000020003"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a:solidFill>
                <a:schemeClr val="bg1"/>
              </a:solidFill>
              <a:latin typeface="Verdana"/>
            </a:endParaRPr>
          </a:p>
          <a:p>
            <a:pPr>
              <a:buClr>
                <a:srgbClr val="439639"/>
              </a:buClr>
              <a:buSzPct val="80000"/>
              <a:defRPr/>
            </a:pPr>
            <a:r>
              <a:rPr lang="en-US" sz="2000" dirty="0">
                <a:solidFill>
                  <a:schemeClr val="bg1"/>
                </a:solidFill>
                <a:latin typeface="Verdana"/>
              </a:rPr>
              <a:t>• Positive </a:t>
            </a:r>
            <a:r>
              <a:rPr lang="en-US" sz="2000" b="1" i="1" dirty="0">
                <a:solidFill>
                  <a:schemeClr val="bg2">
                    <a:lumMod val="75000"/>
                  </a:schemeClr>
                </a:solidFill>
                <a:latin typeface="Verdana"/>
              </a:rPr>
              <a:t>correlation between </a:t>
            </a:r>
            <a:r>
              <a:rPr lang="en-US" sz="2000" dirty="0">
                <a:solidFill>
                  <a:schemeClr val="bg1"/>
                </a:solidFill>
                <a:latin typeface="Verdana"/>
              </a:rPr>
              <a:t>student </a:t>
            </a:r>
            <a:r>
              <a:rPr lang="en-US" sz="2000" dirty="0" smtClean="0">
                <a:solidFill>
                  <a:schemeClr val="bg1"/>
                </a:solidFill>
                <a:latin typeface="Verdana"/>
              </a:rPr>
              <a:t>growth measures and </a:t>
            </a:r>
            <a:r>
              <a:rPr lang="en-US" sz="2000" dirty="0">
                <a:solidFill>
                  <a:schemeClr val="bg1"/>
                </a:solidFill>
                <a:latin typeface="Verdana"/>
              </a:rPr>
              <a:t>other measures of teacher performance (</a:t>
            </a:r>
            <a:r>
              <a:rPr lang="en-US" sz="2000" dirty="0" smtClean="0">
                <a:solidFill>
                  <a:schemeClr val="bg1"/>
                </a:solidFill>
                <a:latin typeface="Verdana"/>
              </a:rPr>
              <a:t>e.g. instructional </a:t>
            </a:r>
            <a:r>
              <a:rPr lang="en-US" sz="2000" dirty="0">
                <a:solidFill>
                  <a:schemeClr val="bg1"/>
                </a:solidFill>
                <a:latin typeface="Verdana"/>
              </a:rPr>
              <a:t>practice, principal evaluations</a:t>
            </a:r>
            <a:r>
              <a:rPr lang="en-US" sz="2000" dirty="0" smtClean="0">
                <a:solidFill>
                  <a:schemeClr val="bg1"/>
                </a:solidFill>
                <a:latin typeface="Verdana"/>
              </a:rPr>
              <a:t>).</a:t>
            </a:r>
          </a:p>
          <a:p>
            <a:pPr>
              <a:buClr>
                <a:srgbClr val="439639"/>
              </a:buClr>
              <a:buSzPct val="80000"/>
              <a:defRPr/>
            </a:pPr>
            <a:endParaRPr lang="en-US" sz="2000" dirty="0">
              <a:solidFill>
                <a:schemeClr val="bg1"/>
              </a:solidFill>
              <a:latin typeface="Verdana"/>
            </a:endParaRPr>
          </a:p>
          <a:p>
            <a:pPr>
              <a:buClr>
                <a:srgbClr val="439639"/>
              </a:buClr>
              <a:buSzPct val="80000"/>
              <a:defRPr/>
            </a:pPr>
            <a:r>
              <a:rPr lang="en-US" sz="2000" dirty="0">
                <a:solidFill>
                  <a:schemeClr val="bg1"/>
                </a:solidFill>
                <a:latin typeface="Verdana"/>
              </a:rPr>
              <a:t>• Evidence that teachers with high value-added scores </a:t>
            </a:r>
            <a:r>
              <a:rPr lang="en-US" sz="2000" b="1" i="1" dirty="0" smtClean="0">
                <a:solidFill>
                  <a:schemeClr val="bg2">
                    <a:lumMod val="75000"/>
                  </a:schemeClr>
                </a:solidFill>
                <a:latin typeface="Verdana"/>
              </a:rPr>
              <a:t>do something </a:t>
            </a:r>
            <a:r>
              <a:rPr lang="en-US" sz="2000" b="1" i="1" dirty="0">
                <a:solidFill>
                  <a:schemeClr val="bg2">
                    <a:lumMod val="75000"/>
                  </a:schemeClr>
                </a:solidFill>
                <a:latin typeface="Verdana"/>
              </a:rPr>
              <a:t>different</a:t>
            </a:r>
            <a:r>
              <a:rPr lang="en-US" sz="2000" dirty="0">
                <a:solidFill>
                  <a:schemeClr val="bg1"/>
                </a:solidFill>
                <a:latin typeface="Verdana"/>
              </a:rPr>
              <a:t> (as measured through </a:t>
            </a:r>
            <a:r>
              <a:rPr lang="en-US" sz="2000" dirty="0" smtClean="0">
                <a:solidFill>
                  <a:schemeClr val="bg1"/>
                </a:solidFill>
                <a:latin typeface="Verdana"/>
              </a:rPr>
              <a:t>observations) than </a:t>
            </a:r>
            <a:r>
              <a:rPr lang="en-US" sz="2000" dirty="0">
                <a:solidFill>
                  <a:schemeClr val="bg1"/>
                </a:solidFill>
                <a:latin typeface="Verdana"/>
              </a:rPr>
              <a:t>teachers with low value-added scores</a:t>
            </a:r>
            <a:r>
              <a:rPr lang="en-US" sz="2000" dirty="0" smtClean="0">
                <a:solidFill>
                  <a:schemeClr val="bg1"/>
                </a:solidFill>
                <a:latin typeface="Verdana"/>
              </a:rPr>
              <a:t>.</a:t>
            </a:r>
          </a:p>
          <a:p>
            <a:pPr>
              <a:buClr>
                <a:srgbClr val="439639"/>
              </a:buClr>
              <a:buSzPct val="80000"/>
              <a:defRPr/>
            </a:pPr>
            <a:endParaRPr lang="en-US" sz="2000" dirty="0">
              <a:solidFill>
                <a:schemeClr val="bg1"/>
              </a:solidFill>
              <a:latin typeface="Verdana"/>
            </a:endParaRPr>
          </a:p>
          <a:p>
            <a:pPr>
              <a:buClr>
                <a:srgbClr val="439639"/>
              </a:buClr>
              <a:buSzPct val="80000"/>
              <a:defRPr/>
            </a:pPr>
            <a:r>
              <a:rPr lang="en-US" sz="2000" dirty="0">
                <a:solidFill>
                  <a:schemeClr val="bg1"/>
                </a:solidFill>
                <a:latin typeface="Verdana"/>
              </a:rPr>
              <a:t>• Evidence that teachers with high value-added scores </a:t>
            </a:r>
            <a:r>
              <a:rPr lang="en-US" sz="2000" dirty="0" smtClean="0">
                <a:solidFill>
                  <a:schemeClr val="bg1"/>
                </a:solidFill>
                <a:latin typeface="Verdana"/>
              </a:rPr>
              <a:t>have a </a:t>
            </a:r>
            <a:r>
              <a:rPr lang="en-US" sz="2000" b="1" i="1" dirty="0">
                <a:solidFill>
                  <a:schemeClr val="bg2">
                    <a:lumMod val="75000"/>
                  </a:schemeClr>
                </a:solidFill>
                <a:latin typeface="Verdana"/>
              </a:rPr>
              <a:t>positive effect on future student achievement </a:t>
            </a:r>
            <a:r>
              <a:rPr lang="en-US" sz="2000" dirty="0">
                <a:solidFill>
                  <a:schemeClr val="bg1"/>
                </a:solidFill>
                <a:latin typeface="Verdana"/>
              </a:rPr>
              <a:t>and </a:t>
            </a:r>
            <a:r>
              <a:rPr lang="en-US" sz="2000" dirty="0" smtClean="0">
                <a:solidFill>
                  <a:schemeClr val="bg1"/>
                </a:solidFill>
                <a:latin typeface="Verdana"/>
              </a:rPr>
              <a:t>other long-term </a:t>
            </a:r>
            <a:r>
              <a:rPr lang="en-US" sz="2000" dirty="0">
                <a:solidFill>
                  <a:schemeClr val="bg1"/>
                </a:solidFill>
                <a:latin typeface="Verdana"/>
              </a:rPr>
              <a:t>outcomes. </a:t>
            </a:r>
            <a:endParaRPr lang="en-US" sz="2000" dirty="0" smtClean="0">
              <a:solidFill>
                <a:schemeClr val="bg1"/>
              </a:solidFill>
              <a:latin typeface="Verdana"/>
            </a:endParaRPr>
          </a:p>
          <a:p>
            <a:pPr>
              <a:buClr>
                <a:srgbClr val="439639"/>
              </a:buClr>
              <a:buSzPct val="80000"/>
              <a:defRPr/>
            </a:pPr>
            <a:r>
              <a:rPr lang="en-US" dirty="0" smtClean="0">
                <a:solidFill>
                  <a:schemeClr val="bg1"/>
                </a:solidFill>
                <a:latin typeface="Verdana"/>
              </a:rPr>
              <a:t/>
            </a:r>
            <a:br>
              <a:rPr lang="en-US" dirty="0" smtClean="0">
                <a:solidFill>
                  <a:schemeClr val="bg1"/>
                </a:solidFill>
                <a:latin typeface="Verdana"/>
              </a:rPr>
            </a:br>
            <a:r>
              <a:rPr lang="en-US" sz="1400" b="1" dirty="0" smtClean="0">
                <a:solidFill>
                  <a:schemeClr val="bg2">
                    <a:lumMod val="75000"/>
                  </a:schemeClr>
                </a:solidFill>
                <a:latin typeface="Verdana"/>
              </a:rPr>
              <a:t>Weber &amp; Lempke (2011)</a:t>
            </a:r>
            <a:br>
              <a:rPr lang="en-US" sz="1400" b="1" dirty="0" smtClean="0">
                <a:solidFill>
                  <a:schemeClr val="bg2">
                    <a:lumMod val="75000"/>
                  </a:schemeClr>
                </a:solidFill>
                <a:latin typeface="Verdana"/>
              </a:rPr>
            </a:br>
            <a:r>
              <a:rPr lang="en-US" sz="1400" b="1" dirty="0" smtClean="0">
                <a:solidFill>
                  <a:schemeClr val="bg2">
                    <a:lumMod val="75000"/>
                  </a:schemeClr>
                </a:solidFill>
                <a:latin typeface="Verdana"/>
              </a:rPr>
              <a:t>A </a:t>
            </a:r>
            <a:r>
              <a:rPr lang="en-US" sz="1400" b="1" dirty="0">
                <a:solidFill>
                  <a:schemeClr val="bg2">
                    <a:lumMod val="75000"/>
                  </a:schemeClr>
                </a:solidFill>
                <a:latin typeface="Verdana"/>
              </a:rPr>
              <a:t>Presentation to the Washington State House of </a:t>
            </a:r>
            <a:r>
              <a:rPr lang="en-US" sz="1400" b="1" dirty="0" smtClean="0">
                <a:solidFill>
                  <a:schemeClr val="bg2">
                    <a:lumMod val="75000"/>
                  </a:schemeClr>
                </a:solidFill>
                <a:latin typeface="Verdana"/>
              </a:rPr>
              <a:t>Representatives Education Committee</a:t>
            </a:r>
            <a:br>
              <a:rPr lang="en-US" sz="1400" b="1" dirty="0" smtClean="0">
                <a:solidFill>
                  <a:schemeClr val="bg2">
                    <a:lumMod val="75000"/>
                  </a:schemeClr>
                </a:solidFill>
                <a:latin typeface="Verdana"/>
              </a:rPr>
            </a:br>
            <a:r>
              <a:rPr lang="en-US" sz="1600" b="1" dirty="0" smtClean="0">
                <a:solidFill>
                  <a:schemeClr val="bg2">
                    <a:lumMod val="75000"/>
                  </a:schemeClr>
                </a:solidFill>
                <a:latin typeface="Verdana"/>
              </a:rPr>
              <a:t>American Institutes of Research</a:t>
            </a:r>
            <a:r>
              <a:rPr lang="en-US" sz="2000" dirty="0" smtClean="0">
                <a:solidFill>
                  <a:schemeClr val="bg1"/>
                </a:solidFill>
                <a:latin typeface="Verdana"/>
              </a:rPr>
              <a:t/>
            </a:r>
            <a:br>
              <a:rPr lang="en-US" sz="2000" dirty="0" smtClean="0">
                <a:solidFill>
                  <a:schemeClr val="bg1"/>
                </a:solidFill>
                <a:latin typeface="Verdana"/>
              </a:rPr>
            </a:br>
            <a:endParaRPr lang="en-US" sz="2000" dirty="0" smtClean="0">
              <a:solidFill>
                <a:schemeClr val="bg1"/>
              </a:solidFill>
              <a:latin typeface="Verdana"/>
            </a:endParaRPr>
          </a:p>
        </p:txBody>
      </p:sp>
    </p:spTree>
    <p:extLst>
      <p:ext uri="{BB962C8B-B14F-4D97-AF65-F5344CB8AC3E}">
        <p14:creationId xmlns:p14="http://schemas.microsoft.com/office/powerpoint/2010/main" val="111198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686800"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5640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sz="4000" dirty="0" smtClean="0">
                <a:latin typeface="Cambria" pitchFamily="18" charset="0"/>
              </a:rPr>
              <a:t>Ex.) Mrs. Smith’s 5</a:t>
            </a:r>
            <a:r>
              <a:rPr lang="en-US" sz="4000" baseline="30000" dirty="0" smtClean="0">
                <a:latin typeface="Cambria" pitchFamily="18" charset="0"/>
              </a:rPr>
              <a:t>th</a:t>
            </a:r>
            <a:r>
              <a:rPr lang="en-US" sz="4000" dirty="0" smtClean="0">
                <a:latin typeface="Cambria" pitchFamily="18" charset="0"/>
              </a:rPr>
              <a:t> Grade Students</a:t>
            </a:r>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fld id="{01B80681-58BC-4FED-9A41-DEA8ED4DC59E}" type="slidenum">
              <a:rPr lang="en-US" smtClean="0"/>
              <a:pPr>
                <a:defRPr/>
              </a:pPr>
              <a:t>109</a:t>
            </a:fld>
            <a:endParaRPr lang="en-US" dirty="0"/>
          </a:p>
        </p:txBody>
      </p:sp>
      <p:sp>
        <p:nvSpPr>
          <p:cNvPr id="5" name="Content Placeholder 4"/>
          <p:cNvSpPr>
            <a:spLocks noGrp="1"/>
          </p:cNvSpPr>
          <p:nvPr>
            <p:ph sz="quarter" idx="1"/>
          </p:nvPr>
        </p:nvSpPr>
        <p:spPr>
          <a:xfrm>
            <a:off x="457200" y="1600200"/>
            <a:ext cx="8153400" cy="4648200"/>
          </a:xfrm>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sz="500" dirty="0" smtClean="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9144000" cy="39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3400" y="5791200"/>
            <a:ext cx="7620000" cy="646331"/>
          </a:xfrm>
          <a:prstGeom prst="rect">
            <a:avLst/>
          </a:prstGeom>
          <a:noFill/>
        </p:spPr>
        <p:txBody>
          <a:bodyPr wrap="square" rtlCol="0">
            <a:spAutoFit/>
          </a:bodyPr>
          <a:lstStyle/>
          <a:p>
            <a:r>
              <a:rPr lang="en-US" sz="1200" dirty="0" smtClean="0">
                <a:solidFill>
                  <a:prstClr val="black"/>
                </a:solidFill>
                <a:latin typeface="Cambria" pitchFamily="18" charset="0"/>
              </a:rPr>
              <a:t>After receiving its 2012 math assessment data, </a:t>
            </a:r>
            <a:r>
              <a:rPr lang="en-US" sz="1200" dirty="0" err="1" smtClean="0">
                <a:solidFill>
                  <a:prstClr val="black"/>
                </a:solidFill>
                <a:latin typeface="Cambria" pitchFamily="18" charset="0"/>
              </a:rPr>
              <a:t>Anytown</a:t>
            </a:r>
            <a:r>
              <a:rPr lang="en-US" sz="1200" dirty="0" smtClean="0">
                <a:solidFill>
                  <a:prstClr val="black"/>
                </a:solidFill>
                <a:latin typeface="Cambria" pitchFamily="18" charset="0"/>
              </a:rPr>
              <a:t> R-V was able to find growth results for Mrs. Smith’s 5</a:t>
            </a:r>
            <a:r>
              <a:rPr lang="en-US" sz="1200" baseline="30000" dirty="0" smtClean="0">
                <a:solidFill>
                  <a:prstClr val="black"/>
                </a:solidFill>
                <a:latin typeface="Cambria" pitchFamily="18" charset="0"/>
              </a:rPr>
              <a:t>th</a:t>
            </a:r>
            <a:r>
              <a:rPr lang="en-US" sz="1200" dirty="0" smtClean="0">
                <a:solidFill>
                  <a:prstClr val="black"/>
                </a:solidFill>
                <a:latin typeface="Cambria" pitchFamily="18" charset="0"/>
              </a:rPr>
              <a:t> grade classroom of 18 students. The average NCE of these students’ residuals was 39.3.  However, the residuals making up this average are all spread out, ranging from a low of 7.9 to a high of 74.6.</a:t>
            </a:r>
            <a:endParaRPr lang="en-US" sz="1200" dirty="0">
              <a:solidFill>
                <a:prstClr val="black"/>
              </a:solidFill>
              <a:latin typeface="Cambria" pitchFamily="18" charset="0"/>
            </a:endParaRPr>
          </a:p>
        </p:txBody>
      </p:sp>
      <p:sp>
        <p:nvSpPr>
          <p:cNvPr id="13" name="Oval 12"/>
          <p:cNvSpPr/>
          <p:nvPr/>
        </p:nvSpPr>
        <p:spPr>
          <a:xfrm>
            <a:off x="3657600" y="4267200"/>
            <a:ext cx="304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3657600" y="3810000"/>
            <a:ext cx="304800" cy="152400"/>
          </a:xfrm>
          <a:prstGeom prst="ellipse">
            <a:avLst/>
          </a:prstGeom>
          <a:noFill/>
          <a:ln>
            <a:solidFill>
              <a:srgbClr val="3D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190740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dirty="0" smtClean="0">
                <a:solidFill>
                  <a:srgbClr val="004B8D"/>
                </a:solidFill>
              </a:rPr>
              <a:t>Teacher Standards (2011)*</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a:t>
            </a:fld>
            <a:endParaRPr lang="en-US" dirty="0">
              <a:solidFill>
                <a:srgbClr val="0083A9">
                  <a:shade val="50000"/>
                </a:srgbClr>
              </a:solidFill>
            </a:endParaRPr>
          </a:p>
        </p:txBody>
      </p:sp>
      <p:sp>
        <p:nvSpPr>
          <p:cNvPr id="4" name="Subtitle 2"/>
          <p:cNvSpPr txBox="1">
            <a:spLocks/>
          </p:cNvSpPr>
          <p:nvPr/>
        </p:nvSpPr>
        <p:spPr>
          <a:xfrm>
            <a:off x="533400" y="1371600"/>
            <a:ext cx="8077200" cy="887412"/>
          </a:xfrm>
          <a:prstGeom prst="rect">
            <a:avLst/>
          </a:prstGeom>
        </p:spPr>
        <p:txBody>
          <a:bodyPr/>
          <a:lstStyle/>
          <a:p>
            <a:pPr>
              <a:buClr>
                <a:srgbClr val="439639"/>
              </a:buClr>
              <a:buSzPct val="80000"/>
              <a:defRPr/>
            </a:pPr>
            <a:r>
              <a:rPr lang="en-US" sz="2400" b="1" dirty="0" smtClean="0">
                <a:solidFill>
                  <a:srgbClr val="439639"/>
                </a:solidFill>
                <a:latin typeface="Verdana"/>
              </a:rPr>
              <a:t>Standard #1 (5 Quality Indicators)</a:t>
            </a:r>
            <a:endParaRPr lang="en-US" sz="2400" b="1" dirty="0">
              <a:solidFill>
                <a:srgbClr val="439639"/>
              </a:solidFill>
              <a:latin typeface="Verdana"/>
            </a:endParaRPr>
          </a:p>
          <a:p>
            <a:pPr>
              <a:buClr>
                <a:srgbClr val="439639"/>
              </a:buClr>
              <a:buSzPct val="80000"/>
              <a:defRPr/>
            </a:pPr>
            <a:r>
              <a:rPr lang="en-US" sz="2400" dirty="0" smtClean="0">
                <a:solidFill>
                  <a:srgbClr val="0083A9">
                    <a:lumMod val="75000"/>
                  </a:srgbClr>
                </a:solidFill>
                <a:latin typeface="Verdana"/>
              </a:rPr>
              <a:t>Content Knowledge </a:t>
            </a:r>
            <a:r>
              <a:rPr lang="en-US" sz="2400" dirty="0">
                <a:solidFill>
                  <a:srgbClr val="0083A9">
                    <a:lumMod val="75000"/>
                  </a:srgbClr>
                </a:solidFill>
                <a:latin typeface="Verdana"/>
              </a:rPr>
              <a:t>Aligned with Appropriate </a:t>
            </a:r>
            <a:r>
              <a:rPr lang="en-US" sz="2400" dirty="0" smtClean="0">
                <a:solidFill>
                  <a:srgbClr val="0083A9">
                    <a:lumMod val="75000"/>
                  </a:srgbClr>
                </a:solidFill>
                <a:latin typeface="Verdana"/>
              </a:rPr>
              <a:t>Instruction</a:t>
            </a:r>
          </a:p>
          <a:p>
            <a:pPr>
              <a:buClr>
                <a:srgbClr val="439639"/>
              </a:buClr>
              <a:buSzPct val="80000"/>
              <a:defRPr/>
            </a:pPr>
            <a:endParaRPr lang="en-US" sz="2400" b="1" dirty="0">
              <a:solidFill>
                <a:srgbClr val="439639"/>
              </a:solidFill>
              <a:latin typeface="Verdana"/>
            </a:endParaRPr>
          </a:p>
          <a:p>
            <a:pPr>
              <a:buClr>
                <a:srgbClr val="439639"/>
              </a:buClr>
              <a:buSzPct val="80000"/>
              <a:defRPr/>
            </a:pPr>
            <a:r>
              <a:rPr lang="en-US" sz="2400" b="1" dirty="0" smtClean="0">
                <a:solidFill>
                  <a:srgbClr val="439639"/>
                </a:solidFill>
                <a:latin typeface="Verdana"/>
              </a:rPr>
              <a:t>Standard </a:t>
            </a:r>
            <a:r>
              <a:rPr lang="en-US" sz="2400" b="1" dirty="0">
                <a:solidFill>
                  <a:srgbClr val="439639"/>
                </a:solidFill>
                <a:latin typeface="Verdana"/>
              </a:rPr>
              <a:t>#2 </a:t>
            </a:r>
            <a:r>
              <a:rPr lang="en-US" sz="2400" b="1" dirty="0" smtClean="0">
                <a:solidFill>
                  <a:srgbClr val="439639"/>
                </a:solidFill>
                <a:latin typeface="Verdana"/>
              </a:rPr>
              <a:t>(6 Quality Indicators)</a:t>
            </a:r>
          </a:p>
          <a:p>
            <a:pPr>
              <a:buClr>
                <a:srgbClr val="439639"/>
              </a:buClr>
              <a:buSzPct val="80000"/>
              <a:defRPr/>
            </a:pPr>
            <a:r>
              <a:rPr lang="en-US" sz="2400" dirty="0" smtClean="0">
                <a:solidFill>
                  <a:srgbClr val="0083A9">
                    <a:lumMod val="75000"/>
                  </a:srgbClr>
                </a:solidFill>
                <a:latin typeface="Verdana"/>
              </a:rPr>
              <a:t>Student </a:t>
            </a:r>
            <a:r>
              <a:rPr lang="en-US" sz="2400" dirty="0">
                <a:solidFill>
                  <a:srgbClr val="0083A9">
                    <a:lumMod val="75000"/>
                  </a:srgbClr>
                </a:solidFill>
                <a:latin typeface="Verdana"/>
              </a:rPr>
              <a:t>Learning, Growth and Development</a:t>
            </a:r>
          </a:p>
          <a:p>
            <a:pPr>
              <a:buClr>
                <a:srgbClr val="439639"/>
              </a:buClr>
              <a:buSzPct val="80000"/>
              <a:defRPr/>
            </a:pPr>
            <a:endParaRPr lang="en-US" sz="2400" b="1" dirty="0">
              <a:solidFill>
                <a:srgbClr val="439639"/>
              </a:solidFill>
              <a:latin typeface="Verdana"/>
            </a:endParaRPr>
          </a:p>
          <a:p>
            <a:pPr>
              <a:buClr>
                <a:srgbClr val="439639"/>
              </a:buClr>
              <a:buSzPct val="80000"/>
              <a:defRPr/>
            </a:pPr>
            <a:r>
              <a:rPr lang="en-US" sz="2400" b="1" dirty="0">
                <a:solidFill>
                  <a:srgbClr val="439639"/>
                </a:solidFill>
                <a:latin typeface="Verdana"/>
              </a:rPr>
              <a:t>Standard #</a:t>
            </a:r>
            <a:r>
              <a:rPr lang="en-US" sz="2400" b="1" dirty="0" smtClean="0">
                <a:solidFill>
                  <a:srgbClr val="439639"/>
                </a:solidFill>
                <a:latin typeface="Verdana"/>
              </a:rPr>
              <a:t>3 (3 Quality Indicators)</a:t>
            </a:r>
          </a:p>
          <a:p>
            <a:pPr>
              <a:buClr>
                <a:srgbClr val="439639"/>
              </a:buClr>
              <a:buSzPct val="80000"/>
              <a:defRPr/>
            </a:pPr>
            <a:r>
              <a:rPr lang="en-US" sz="2400" dirty="0" smtClean="0">
                <a:solidFill>
                  <a:srgbClr val="0083A9">
                    <a:lumMod val="75000"/>
                  </a:srgbClr>
                </a:solidFill>
                <a:latin typeface="Verdana"/>
              </a:rPr>
              <a:t>Curriculum Implementation</a:t>
            </a:r>
          </a:p>
          <a:p>
            <a:pPr>
              <a:buClr>
                <a:srgbClr val="439639"/>
              </a:buClr>
              <a:buSzPct val="80000"/>
              <a:defRPr/>
            </a:pPr>
            <a:endParaRPr lang="en-US" sz="2400" b="1" dirty="0">
              <a:solidFill>
                <a:srgbClr val="439639"/>
              </a:solidFill>
              <a:latin typeface="Verdana"/>
            </a:endParaRPr>
          </a:p>
          <a:p>
            <a:pPr>
              <a:buClr>
                <a:srgbClr val="439639"/>
              </a:buClr>
              <a:buSzPct val="80000"/>
              <a:defRPr/>
            </a:pPr>
            <a:r>
              <a:rPr lang="en-US" sz="2400" b="1" dirty="0">
                <a:solidFill>
                  <a:srgbClr val="439639"/>
                </a:solidFill>
                <a:latin typeface="Verdana"/>
              </a:rPr>
              <a:t>Standard #</a:t>
            </a:r>
            <a:r>
              <a:rPr lang="en-US" sz="2400" b="1" dirty="0" smtClean="0">
                <a:solidFill>
                  <a:srgbClr val="439639"/>
                </a:solidFill>
                <a:latin typeface="Verdana"/>
              </a:rPr>
              <a:t>4 (3 Quality Indicators)</a:t>
            </a:r>
          </a:p>
          <a:p>
            <a:pPr>
              <a:buClr>
                <a:srgbClr val="439639"/>
              </a:buClr>
              <a:buSzPct val="80000"/>
              <a:defRPr/>
            </a:pPr>
            <a:r>
              <a:rPr lang="en-US" sz="2400" dirty="0" smtClean="0">
                <a:solidFill>
                  <a:srgbClr val="0083A9">
                    <a:lumMod val="75000"/>
                  </a:srgbClr>
                </a:solidFill>
                <a:latin typeface="Verdana"/>
              </a:rPr>
              <a:t>Critical Thinking</a:t>
            </a:r>
          </a:p>
          <a:p>
            <a:pPr>
              <a:buClr>
                <a:srgbClr val="439639"/>
              </a:buClr>
              <a:buSzPct val="80000"/>
              <a:defRPr/>
            </a:pPr>
            <a:endParaRPr lang="en-US" sz="2400" b="1" dirty="0">
              <a:solidFill>
                <a:srgbClr val="439639"/>
              </a:solidFill>
              <a:latin typeface="Verdana"/>
            </a:endParaRPr>
          </a:p>
          <a:p>
            <a:pPr>
              <a:buClr>
                <a:srgbClr val="439639"/>
              </a:buClr>
              <a:buSzPct val="80000"/>
              <a:defRPr/>
            </a:pPr>
            <a:endParaRPr lang="en-US" sz="2400" b="1" dirty="0">
              <a:solidFill>
                <a:srgbClr val="439639"/>
              </a:solidFill>
              <a:latin typeface="Verdana"/>
            </a:endParaRPr>
          </a:p>
        </p:txBody>
      </p:sp>
    </p:spTree>
    <p:extLst>
      <p:ext uri="{BB962C8B-B14F-4D97-AF65-F5344CB8AC3E}">
        <p14:creationId xmlns:p14="http://schemas.microsoft.com/office/powerpoint/2010/main" val="247451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sz="3600" dirty="0" smtClean="0">
                <a:latin typeface="Cambria" pitchFamily="18" charset="0"/>
              </a:rPr>
              <a:t>Another Look at Mrs. Smith’s 5</a:t>
            </a:r>
            <a:r>
              <a:rPr lang="en-US" sz="3600" baseline="30000" dirty="0" smtClean="0">
                <a:latin typeface="Cambria" pitchFamily="18" charset="0"/>
              </a:rPr>
              <a:t>th</a:t>
            </a:r>
            <a:r>
              <a:rPr lang="en-US" sz="3600" dirty="0" smtClean="0">
                <a:latin typeface="Cambria" pitchFamily="18" charset="0"/>
              </a:rPr>
              <a:t> Graders</a:t>
            </a:r>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fld id="{01B80681-58BC-4FED-9A41-DEA8ED4DC59E}" type="slidenum">
              <a:rPr lang="en-US" smtClean="0"/>
              <a:pPr>
                <a:defRPr/>
              </a:pPr>
              <a:t>110</a:t>
            </a:fld>
            <a:endParaRPr lang="en-US" dirty="0"/>
          </a:p>
        </p:txBody>
      </p:sp>
      <p:sp>
        <p:nvSpPr>
          <p:cNvPr id="5" name="Content Placeholder 4"/>
          <p:cNvSpPr>
            <a:spLocks noGrp="1"/>
          </p:cNvSpPr>
          <p:nvPr>
            <p:ph sz="quarter" idx="1"/>
          </p:nvPr>
        </p:nvSpPr>
        <p:spPr>
          <a:xfrm>
            <a:off x="457200" y="1600200"/>
            <a:ext cx="8153400" cy="4648200"/>
          </a:xfrm>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sz="500" dirty="0" smtClean="0"/>
          </a:p>
        </p:txBody>
      </p:sp>
      <p:pic>
        <p:nvPicPr>
          <p:cNvPr id="3074" name="Picture 2"/>
          <p:cNvPicPr>
            <a:picLocks noChangeAspect="1" noChangeArrowheads="1"/>
          </p:cNvPicPr>
          <p:nvPr/>
        </p:nvPicPr>
        <p:blipFill>
          <a:blip r:embed="rId3" cstate="print"/>
          <a:srcRect/>
          <a:stretch>
            <a:fillRect/>
          </a:stretch>
        </p:blipFill>
        <p:spPr bwMode="auto">
          <a:xfrm>
            <a:off x="1600200" y="1600200"/>
            <a:ext cx="5645150" cy="3876675"/>
          </a:xfrm>
          <a:prstGeom prst="rect">
            <a:avLst/>
          </a:prstGeom>
          <a:noFill/>
          <a:ln w="9525">
            <a:noFill/>
            <a:miter lim="800000"/>
            <a:headEnd/>
            <a:tailEnd/>
          </a:ln>
          <a:effectLst/>
        </p:spPr>
      </p:pic>
      <p:sp>
        <p:nvSpPr>
          <p:cNvPr id="14" name="Rectangle 13"/>
          <p:cNvSpPr/>
          <p:nvPr/>
        </p:nvSpPr>
        <p:spPr>
          <a:xfrm>
            <a:off x="1219200" y="5724436"/>
            <a:ext cx="6477000" cy="261610"/>
          </a:xfrm>
          <a:prstGeom prst="rect">
            <a:avLst/>
          </a:prstGeom>
        </p:spPr>
        <p:txBody>
          <a:bodyPr wrap="square">
            <a:spAutoFit/>
          </a:bodyPr>
          <a:lstStyle/>
          <a:p>
            <a:pPr lvl="1"/>
            <a:r>
              <a:rPr lang="en-US" sz="1100" dirty="0" smtClean="0">
                <a:solidFill>
                  <a:prstClr val="black"/>
                </a:solidFill>
                <a:latin typeface="Cambria" pitchFamily="18" charset="0"/>
              </a:rPr>
              <a:t>All of Mrs. Smith’s students are predicted to score well, but a significant number of them fall short.</a:t>
            </a:r>
          </a:p>
        </p:txBody>
      </p:sp>
      <p:cxnSp>
        <p:nvCxnSpPr>
          <p:cNvPr id="17" name="Straight Connector 16"/>
          <p:cNvCxnSpPr/>
          <p:nvPr/>
        </p:nvCxnSpPr>
        <p:spPr>
          <a:xfrm>
            <a:off x="2209800" y="3124200"/>
            <a:ext cx="4724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14800" y="2133600"/>
            <a:ext cx="0" cy="28194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33600" y="2209800"/>
            <a:ext cx="1828800" cy="461665"/>
          </a:xfrm>
          <a:prstGeom prst="rect">
            <a:avLst/>
          </a:prstGeom>
          <a:noFill/>
        </p:spPr>
        <p:txBody>
          <a:bodyPr wrap="square" rtlCol="0">
            <a:spAutoFit/>
          </a:bodyPr>
          <a:lstStyle/>
          <a:p>
            <a:r>
              <a:rPr lang="en-US" sz="800" dirty="0" smtClean="0">
                <a:solidFill>
                  <a:prstClr val="black"/>
                </a:solidFill>
                <a:latin typeface="Cambria" pitchFamily="18" charset="0"/>
              </a:rPr>
              <a:t>Predicted to score </a:t>
            </a:r>
            <a:r>
              <a:rPr lang="en-US" sz="800" b="1" dirty="0" smtClean="0">
                <a:solidFill>
                  <a:srgbClr val="C00000"/>
                </a:solidFill>
                <a:latin typeface="Cambria" pitchFamily="18" charset="0"/>
              </a:rPr>
              <a:t>below average</a:t>
            </a:r>
            <a:r>
              <a:rPr lang="en-US" sz="800" dirty="0" smtClean="0">
                <a:solidFill>
                  <a:prstClr val="black"/>
                </a:solidFill>
                <a:latin typeface="Cambria" pitchFamily="18" charset="0"/>
              </a:rPr>
              <a:t>;</a:t>
            </a:r>
            <a:br>
              <a:rPr lang="en-US" sz="800" dirty="0" smtClean="0">
                <a:solidFill>
                  <a:prstClr val="black"/>
                </a:solidFill>
                <a:latin typeface="Cambria" pitchFamily="18" charset="0"/>
              </a:rPr>
            </a:br>
            <a:r>
              <a:rPr lang="en-US" sz="800" dirty="0" smtClean="0">
                <a:solidFill>
                  <a:prstClr val="black"/>
                </a:solidFill>
                <a:latin typeface="Cambria" pitchFamily="18" charset="0"/>
              </a:rPr>
              <a:t/>
            </a:r>
            <a:br>
              <a:rPr lang="en-US" sz="800" dirty="0" smtClean="0">
                <a:solidFill>
                  <a:prstClr val="black"/>
                </a:solidFill>
                <a:latin typeface="Cambria" pitchFamily="18" charset="0"/>
              </a:rPr>
            </a:br>
            <a:r>
              <a:rPr lang="en-US" sz="800" dirty="0" smtClean="0">
                <a:solidFill>
                  <a:prstClr val="black"/>
                </a:solidFill>
                <a:latin typeface="Cambria" pitchFamily="18" charset="0"/>
              </a:rPr>
              <a:t>Actual performance </a:t>
            </a:r>
            <a:r>
              <a:rPr lang="en-US" sz="800" b="1" dirty="0" smtClean="0">
                <a:solidFill>
                  <a:srgbClr val="3D9833"/>
                </a:solidFill>
                <a:latin typeface="Cambria" pitchFamily="18" charset="0"/>
              </a:rPr>
              <a:t>beat prediction</a:t>
            </a:r>
            <a:endParaRPr lang="en-US" sz="800" b="1" dirty="0">
              <a:solidFill>
                <a:srgbClr val="3D9833"/>
              </a:solidFill>
              <a:latin typeface="Cambria" pitchFamily="18" charset="0"/>
            </a:endParaRPr>
          </a:p>
        </p:txBody>
      </p:sp>
      <p:sp>
        <p:nvSpPr>
          <p:cNvPr id="21" name="TextBox 20"/>
          <p:cNvSpPr txBox="1"/>
          <p:nvPr/>
        </p:nvSpPr>
        <p:spPr>
          <a:xfrm>
            <a:off x="2133600" y="3576935"/>
            <a:ext cx="2286000" cy="461665"/>
          </a:xfrm>
          <a:prstGeom prst="rect">
            <a:avLst/>
          </a:prstGeom>
          <a:noFill/>
        </p:spPr>
        <p:txBody>
          <a:bodyPr wrap="square" rtlCol="0">
            <a:spAutoFit/>
          </a:bodyPr>
          <a:lstStyle/>
          <a:p>
            <a:r>
              <a:rPr lang="en-US" sz="800" dirty="0" smtClean="0">
                <a:solidFill>
                  <a:prstClr val="black"/>
                </a:solidFill>
                <a:latin typeface="Cambria" pitchFamily="18" charset="0"/>
              </a:rPr>
              <a:t>Predicted to score </a:t>
            </a:r>
            <a:r>
              <a:rPr lang="en-US" sz="800" b="1" dirty="0" smtClean="0">
                <a:solidFill>
                  <a:srgbClr val="C00000"/>
                </a:solidFill>
                <a:latin typeface="Cambria" pitchFamily="18" charset="0"/>
              </a:rPr>
              <a:t>below average</a:t>
            </a:r>
            <a:r>
              <a:rPr lang="en-US" sz="800" dirty="0" smtClean="0">
                <a:solidFill>
                  <a:prstClr val="black"/>
                </a:solidFill>
                <a:latin typeface="Cambria" pitchFamily="18" charset="0"/>
              </a:rPr>
              <a:t>;</a:t>
            </a:r>
            <a:br>
              <a:rPr lang="en-US" sz="800" dirty="0" smtClean="0">
                <a:solidFill>
                  <a:prstClr val="black"/>
                </a:solidFill>
                <a:latin typeface="Cambria" pitchFamily="18" charset="0"/>
              </a:rPr>
            </a:br>
            <a:r>
              <a:rPr lang="en-US" sz="800" dirty="0" smtClean="0">
                <a:solidFill>
                  <a:prstClr val="black"/>
                </a:solidFill>
                <a:latin typeface="Cambria" pitchFamily="18" charset="0"/>
              </a:rPr>
              <a:t/>
            </a:r>
            <a:br>
              <a:rPr lang="en-US" sz="800" dirty="0" smtClean="0">
                <a:solidFill>
                  <a:prstClr val="black"/>
                </a:solidFill>
                <a:latin typeface="Cambria" pitchFamily="18" charset="0"/>
              </a:rPr>
            </a:br>
            <a:r>
              <a:rPr lang="en-US" sz="800" dirty="0" smtClean="0">
                <a:solidFill>
                  <a:prstClr val="black"/>
                </a:solidFill>
                <a:latin typeface="Cambria" pitchFamily="18" charset="0"/>
              </a:rPr>
              <a:t>Actual performance </a:t>
            </a:r>
            <a:r>
              <a:rPr lang="en-US" sz="800" b="1" dirty="0" smtClean="0">
                <a:solidFill>
                  <a:srgbClr val="C00000"/>
                </a:solidFill>
                <a:latin typeface="Cambria" pitchFamily="18" charset="0"/>
              </a:rPr>
              <a:t>fell below prediction</a:t>
            </a:r>
            <a:endParaRPr lang="en-US" sz="800" b="1" dirty="0">
              <a:solidFill>
                <a:srgbClr val="C00000"/>
              </a:solidFill>
              <a:latin typeface="Cambria" pitchFamily="18" charset="0"/>
            </a:endParaRPr>
          </a:p>
        </p:txBody>
      </p:sp>
      <p:sp>
        <p:nvSpPr>
          <p:cNvPr id="22" name="TextBox 21"/>
          <p:cNvSpPr txBox="1"/>
          <p:nvPr/>
        </p:nvSpPr>
        <p:spPr>
          <a:xfrm>
            <a:off x="4343400" y="2209800"/>
            <a:ext cx="1981200" cy="461665"/>
          </a:xfrm>
          <a:prstGeom prst="rect">
            <a:avLst/>
          </a:prstGeom>
          <a:noFill/>
        </p:spPr>
        <p:txBody>
          <a:bodyPr wrap="square" rtlCol="0">
            <a:spAutoFit/>
          </a:bodyPr>
          <a:lstStyle/>
          <a:p>
            <a:r>
              <a:rPr lang="en-US" sz="800" dirty="0" smtClean="0">
                <a:solidFill>
                  <a:prstClr val="black"/>
                </a:solidFill>
                <a:latin typeface="Cambria" pitchFamily="18" charset="0"/>
              </a:rPr>
              <a:t>Predicted to score </a:t>
            </a:r>
            <a:r>
              <a:rPr lang="en-US" sz="800" b="1" dirty="0" smtClean="0">
                <a:solidFill>
                  <a:srgbClr val="3D9833"/>
                </a:solidFill>
                <a:latin typeface="Cambria" pitchFamily="18" charset="0"/>
              </a:rPr>
              <a:t>above average</a:t>
            </a:r>
            <a:r>
              <a:rPr lang="en-US" sz="800" dirty="0" smtClean="0">
                <a:solidFill>
                  <a:prstClr val="black"/>
                </a:solidFill>
                <a:latin typeface="Cambria" pitchFamily="18" charset="0"/>
              </a:rPr>
              <a:t>;</a:t>
            </a:r>
            <a:br>
              <a:rPr lang="en-US" sz="800" dirty="0" smtClean="0">
                <a:solidFill>
                  <a:prstClr val="black"/>
                </a:solidFill>
                <a:latin typeface="Cambria" pitchFamily="18" charset="0"/>
              </a:rPr>
            </a:br>
            <a:r>
              <a:rPr lang="en-US" sz="800" dirty="0" smtClean="0">
                <a:solidFill>
                  <a:prstClr val="black"/>
                </a:solidFill>
                <a:latin typeface="Cambria" pitchFamily="18" charset="0"/>
              </a:rPr>
              <a:t/>
            </a:r>
            <a:br>
              <a:rPr lang="en-US" sz="800" dirty="0" smtClean="0">
                <a:solidFill>
                  <a:prstClr val="black"/>
                </a:solidFill>
                <a:latin typeface="Cambria" pitchFamily="18" charset="0"/>
              </a:rPr>
            </a:br>
            <a:r>
              <a:rPr lang="en-US" sz="800" dirty="0" smtClean="0">
                <a:solidFill>
                  <a:prstClr val="black"/>
                </a:solidFill>
                <a:latin typeface="Cambria" pitchFamily="18" charset="0"/>
              </a:rPr>
              <a:t>Actual performance </a:t>
            </a:r>
            <a:r>
              <a:rPr lang="en-US" sz="800" b="1" dirty="0" smtClean="0">
                <a:solidFill>
                  <a:srgbClr val="3D9833"/>
                </a:solidFill>
                <a:latin typeface="Cambria" pitchFamily="18" charset="0"/>
              </a:rPr>
              <a:t>beat prediction</a:t>
            </a:r>
            <a:endParaRPr lang="en-US" sz="800" b="1" dirty="0">
              <a:solidFill>
                <a:srgbClr val="3D9833"/>
              </a:solidFill>
              <a:latin typeface="Cambria" pitchFamily="18" charset="0"/>
            </a:endParaRPr>
          </a:p>
        </p:txBody>
      </p:sp>
      <p:sp>
        <p:nvSpPr>
          <p:cNvPr id="23" name="TextBox 22"/>
          <p:cNvSpPr txBox="1"/>
          <p:nvPr/>
        </p:nvSpPr>
        <p:spPr>
          <a:xfrm>
            <a:off x="4343400" y="3581400"/>
            <a:ext cx="2286000" cy="461665"/>
          </a:xfrm>
          <a:prstGeom prst="rect">
            <a:avLst/>
          </a:prstGeom>
          <a:noFill/>
        </p:spPr>
        <p:txBody>
          <a:bodyPr wrap="square" rtlCol="0">
            <a:spAutoFit/>
          </a:bodyPr>
          <a:lstStyle/>
          <a:p>
            <a:r>
              <a:rPr lang="en-US" sz="800" dirty="0" smtClean="0">
                <a:solidFill>
                  <a:prstClr val="black"/>
                </a:solidFill>
                <a:latin typeface="Cambria" pitchFamily="18" charset="0"/>
              </a:rPr>
              <a:t>Predicted to score </a:t>
            </a:r>
            <a:r>
              <a:rPr lang="en-US" sz="800" b="1" dirty="0" smtClean="0">
                <a:solidFill>
                  <a:srgbClr val="3D9833"/>
                </a:solidFill>
                <a:latin typeface="Cambria" pitchFamily="18" charset="0"/>
              </a:rPr>
              <a:t>above average</a:t>
            </a:r>
            <a:r>
              <a:rPr lang="en-US" sz="800" dirty="0" smtClean="0">
                <a:solidFill>
                  <a:prstClr val="black"/>
                </a:solidFill>
                <a:latin typeface="Cambria" pitchFamily="18" charset="0"/>
              </a:rPr>
              <a:t>;</a:t>
            </a:r>
            <a:br>
              <a:rPr lang="en-US" sz="800" dirty="0" smtClean="0">
                <a:solidFill>
                  <a:prstClr val="black"/>
                </a:solidFill>
                <a:latin typeface="Cambria" pitchFamily="18" charset="0"/>
              </a:rPr>
            </a:br>
            <a:r>
              <a:rPr lang="en-US" sz="800" dirty="0" smtClean="0">
                <a:solidFill>
                  <a:prstClr val="black"/>
                </a:solidFill>
                <a:latin typeface="Cambria" pitchFamily="18" charset="0"/>
              </a:rPr>
              <a:t/>
            </a:r>
            <a:br>
              <a:rPr lang="en-US" sz="800" dirty="0" smtClean="0">
                <a:solidFill>
                  <a:prstClr val="black"/>
                </a:solidFill>
                <a:latin typeface="Cambria" pitchFamily="18" charset="0"/>
              </a:rPr>
            </a:br>
            <a:r>
              <a:rPr lang="en-US" sz="800" dirty="0" smtClean="0">
                <a:solidFill>
                  <a:prstClr val="black"/>
                </a:solidFill>
                <a:latin typeface="Cambria" pitchFamily="18" charset="0"/>
              </a:rPr>
              <a:t>Actual performance </a:t>
            </a:r>
            <a:r>
              <a:rPr lang="en-US" sz="800" b="1" dirty="0" smtClean="0">
                <a:solidFill>
                  <a:srgbClr val="C00000"/>
                </a:solidFill>
                <a:latin typeface="Cambria" pitchFamily="18" charset="0"/>
              </a:rPr>
              <a:t>fell below prediction</a:t>
            </a:r>
            <a:endParaRPr lang="en-US" sz="800" b="1" dirty="0">
              <a:solidFill>
                <a:srgbClr val="C00000"/>
              </a:solidFill>
              <a:latin typeface="Cambria" pitchFamily="18" charset="0"/>
            </a:endParaRPr>
          </a:p>
        </p:txBody>
      </p:sp>
    </p:spTree>
    <p:extLst>
      <p:ext uri="{BB962C8B-B14F-4D97-AF65-F5344CB8AC3E}">
        <p14:creationId xmlns:p14="http://schemas.microsoft.com/office/powerpoint/2010/main" val="4028099713"/>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sz="4000" dirty="0" smtClean="0">
                <a:latin typeface="Cambria" pitchFamily="18" charset="0"/>
              </a:rPr>
              <a:t>The Long View</a:t>
            </a:r>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fld id="{01B80681-58BC-4FED-9A41-DEA8ED4DC59E}" type="slidenum">
              <a:rPr lang="en-US" smtClean="0"/>
              <a:pPr>
                <a:defRPr/>
              </a:pPr>
              <a:t>111</a:t>
            </a:fld>
            <a:endParaRPr lang="en-US" dirty="0"/>
          </a:p>
        </p:txBody>
      </p:sp>
      <p:sp>
        <p:nvSpPr>
          <p:cNvPr id="6" name="Rectangle 5"/>
          <p:cNvSpPr/>
          <p:nvPr/>
        </p:nvSpPr>
        <p:spPr>
          <a:xfrm>
            <a:off x="1143000" y="5791200"/>
            <a:ext cx="6477000" cy="600164"/>
          </a:xfrm>
          <a:prstGeom prst="rect">
            <a:avLst/>
          </a:prstGeom>
        </p:spPr>
        <p:txBody>
          <a:bodyPr wrap="square">
            <a:spAutoFit/>
          </a:bodyPr>
          <a:lstStyle/>
          <a:p>
            <a:pPr lvl="1"/>
            <a:r>
              <a:rPr lang="en-US" sz="1100" dirty="0" smtClean="0">
                <a:solidFill>
                  <a:prstClr val="black"/>
                </a:solidFill>
                <a:latin typeface="Cambria" pitchFamily="18" charset="0"/>
              </a:rPr>
              <a:t>Mrs. Smith’s 5</a:t>
            </a:r>
            <a:r>
              <a:rPr lang="en-US" sz="1100" baseline="30000" dirty="0" smtClean="0">
                <a:solidFill>
                  <a:prstClr val="black"/>
                </a:solidFill>
                <a:latin typeface="Cambria" pitchFamily="18" charset="0"/>
              </a:rPr>
              <a:t>th</a:t>
            </a:r>
            <a:r>
              <a:rPr lang="en-US" sz="1100" dirty="0" smtClean="0">
                <a:solidFill>
                  <a:prstClr val="black"/>
                </a:solidFill>
                <a:latin typeface="Cambria" pitchFamily="18" charset="0"/>
              </a:rPr>
              <a:t> graders, on average, fell below prediction (average NCE less than 50) for three consecutive years.  Growth data over multiple years can help reveal patterns. Can Mr. Doe help Mrs. Smith try new strategies to raise her students’ academic achievement?</a:t>
            </a: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755404" y="1524000"/>
            <a:ext cx="5633192" cy="3785944"/>
          </a:xfrm>
          <a:prstGeom prst="rect">
            <a:avLst/>
          </a:prstGeom>
          <a:noFill/>
          <a:ln w="9525">
            <a:noFill/>
            <a:miter lim="800000"/>
            <a:headEnd/>
            <a:tailEnd/>
          </a:ln>
          <a:effectLst/>
        </p:spPr>
      </p:pic>
      <p:sp>
        <p:nvSpPr>
          <p:cNvPr id="8" name="TextBox 7"/>
          <p:cNvSpPr txBox="1"/>
          <p:nvPr/>
        </p:nvSpPr>
        <p:spPr>
          <a:xfrm>
            <a:off x="2362200" y="3276600"/>
            <a:ext cx="736099" cy="230832"/>
          </a:xfrm>
          <a:prstGeom prst="rect">
            <a:avLst/>
          </a:prstGeom>
          <a:noFill/>
        </p:spPr>
        <p:txBody>
          <a:bodyPr wrap="none" rtlCol="0">
            <a:spAutoFit/>
          </a:bodyPr>
          <a:lstStyle/>
          <a:p>
            <a:r>
              <a:rPr lang="en-US" sz="900" dirty="0" smtClean="0">
                <a:solidFill>
                  <a:prstClr val="black"/>
                </a:solidFill>
                <a:latin typeface="Cambria" pitchFamily="18" charset="0"/>
              </a:rPr>
              <a:t>Mrs. Smith</a:t>
            </a:r>
            <a:endParaRPr lang="en-US" sz="900" dirty="0">
              <a:solidFill>
                <a:prstClr val="black"/>
              </a:solidFill>
              <a:latin typeface="Cambria" pitchFamily="18" charset="0"/>
            </a:endParaRPr>
          </a:p>
        </p:txBody>
      </p:sp>
      <p:sp>
        <p:nvSpPr>
          <p:cNvPr id="9" name="TextBox 8"/>
          <p:cNvSpPr txBox="1"/>
          <p:nvPr/>
        </p:nvSpPr>
        <p:spPr>
          <a:xfrm>
            <a:off x="2514600" y="2590800"/>
            <a:ext cx="570990" cy="230832"/>
          </a:xfrm>
          <a:prstGeom prst="rect">
            <a:avLst/>
          </a:prstGeom>
          <a:noFill/>
        </p:spPr>
        <p:txBody>
          <a:bodyPr wrap="none" rtlCol="0">
            <a:spAutoFit/>
          </a:bodyPr>
          <a:lstStyle/>
          <a:p>
            <a:r>
              <a:rPr lang="en-US" sz="900" dirty="0" smtClean="0">
                <a:solidFill>
                  <a:prstClr val="black"/>
                </a:solidFill>
                <a:latin typeface="Cambria" pitchFamily="18" charset="0"/>
              </a:rPr>
              <a:t>Mr. Doe</a:t>
            </a:r>
            <a:endParaRPr lang="en-US" sz="900" dirty="0">
              <a:solidFill>
                <a:prstClr val="black"/>
              </a:solidFill>
              <a:latin typeface="Cambria" pitchFamily="18" charset="0"/>
            </a:endParaRPr>
          </a:p>
        </p:txBody>
      </p:sp>
      <p:cxnSp>
        <p:nvCxnSpPr>
          <p:cNvPr id="13" name="Straight Connector 12"/>
          <p:cNvCxnSpPr/>
          <p:nvPr/>
        </p:nvCxnSpPr>
        <p:spPr>
          <a:xfrm>
            <a:off x="2362200" y="28956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858000" y="2133600"/>
            <a:ext cx="0" cy="685800"/>
          </a:xfrm>
          <a:prstGeom prst="straightConnector1">
            <a:avLst/>
          </a:prstGeom>
          <a:ln w="25400">
            <a:solidFill>
              <a:srgbClr val="3D983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58000" y="2971800"/>
            <a:ext cx="0" cy="685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53000" y="1828800"/>
            <a:ext cx="2514600" cy="507831"/>
          </a:xfrm>
          <a:prstGeom prst="rect">
            <a:avLst/>
          </a:prstGeom>
          <a:noFill/>
        </p:spPr>
        <p:txBody>
          <a:bodyPr wrap="square" rtlCol="0">
            <a:spAutoFit/>
          </a:bodyPr>
          <a:lstStyle/>
          <a:p>
            <a:r>
              <a:rPr lang="en-US" sz="900" dirty="0" smtClean="0">
                <a:solidFill>
                  <a:prstClr val="black"/>
                </a:solidFill>
                <a:latin typeface="Cambria" pitchFamily="18" charset="0"/>
              </a:rPr>
              <a:t>Mr. Doe’s students, on average, beat their score predictions. This result is consistent over a three-year period.</a:t>
            </a:r>
            <a:endParaRPr lang="en-US" sz="900" dirty="0">
              <a:solidFill>
                <a:prstClr val="black"/>
              </a:solidFill>
              <a:latin typeface="Cambria" pitchFamily="18" charset="0"/>
            </a:endParaRPr>
          </a:p>
        </p:txBody>
      </p:sp>
      <p:sp>
        <p:nvSpPr>
          <p:cNvPr id="20" name="TextBox 19"/>
          <p:cNvSpPr txBox="1"/>
          <p:nvPr/>
        </p:nvSpPr>
        <p:spPr>
          <a:xfrm>
            <a:off x="4953000" y="3886200"/>
            <a:ext cx="2514600" cy="507831"/>
          </a:xfrm>
          <a:prstGeom prst="rect">
            <a:avLst/>
          </a:prstGeom>
          <a:noFill/>
        </p:spPr>
        <p:txBody>
          <a:bodyPr wrap="square" rtlCol="0">
            <a:spAutoFit/>
          </a:bodyPr>
          <a:lstStyle/>
          <a:p>
            <a:r>
              <a:rPr lang="en-US" sz="900" dirty="0" smtClean="0">
                <a:solidFill>
                  <a:prstClr val="black"/>
                </a:solidFill>
                <a:latin typeface="Cambria" pitchFamily="18" charset="0"/>
              </a:rPr>
              <a:t>Mrs. Smith’s students, on average, fell short of their score predictions. This result is consistent over a three-year period.</a:t>
            </a:r>
            <a:endParaRPr lang="en-US" sz="900" dirty="0">
              <a:solidFill>
                <a:prstClr val="black"/>
              </a:solidFill>
              <a:latin typeface="Cambria" pitchFamily="18" charset="0"/>
            </a:endParaRPr>
          </a:p>
        </p:txBody>
      </p:sp>
    </p:spTree>
    <p:extLst>
      <p:ext uri="{BB962C8B-B14F-4D97-AF65-F5344CB8AC3E}">
        <p14:creationId xmlns:p14="http://schemas.microsoft.com/office/powerpoint/2010/main" val="364610754"/>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Reflections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342900" indent="-342900">
              <a:buClr>
                <a:srgbClr val="439639"/>
              </a:buClr>
              <a:buSzPct val="80000"/>
              <a:buFont typeface="Arial" pitchFamily="34" charset="0"/>
              <a:buChar char="•"/>
              <a:defRPr/>
            </a:pPr>
            <a:r>
              <a:rPr lang="en-US" sz="2000" b="1" dirty="0" smtClean="0">
                <a:solidFill>
                  <a:srgbClr val="439639"/>
                </a:solidFill>
                <a:latin typeface="Verdana"/>
              </a:rPr>
              <a:t>An </a:t>
            </a:r>
            <a:r>
              <a:rPr lang="en-US" sz="2000" b="1" dirty="0">
                <a:solidFill>
                  <a:srgbClr val="439639"/>
                </a:solidFill>
                <a:latin typeface="Verdana"/>
              </a:rPr>
              <a:t>average residual tells </a:t>
            </a:r>
            <a:r>
              <a:rPr lang="en-US" sz="2000" b="1" i="1" u="sng" dirty="0">
                <a:solidFill>
                  <a:srgbClr val="0083A9">
                    <a:lumMod val="75000"/>
                  </a:srgbClr>
                </a:solidFill>
                <a:latin typeface="Verdana"/>
              </a:rPr>
              <a:t>part of the </a:t>
            </a:r>
            <a:r>
              <a:rPr lang="en-US" sz="2000" b="1" i="1" u="sng" dirty="0" smtClean="0">
                <a:solidFill>
                  <a:srgbClr val="0083A9">
                    <a:lumMod val="75000"/>
                  </a:srgbClr>
                </a:solidFill>
                <a:latin typeface="Verdana"/>
              </a:rPr>
              <a:t>story</a:t>
            </a:r>
            <a:r>
              <a:rPr lang="en-US" sz="2000" b="1" dirty="0" smtClean="0">
                <a:solidFill>
                  <a:srgbClr val="439639"/>
                </a:solidFill>
                <a:latin typeface="Verdana"/>
              </a:rPr>
              <a:t>:</a:t>
            </a:r>
          </a:p>
          <a:p>
            <a:pPr marL="342900" indent="-342900">
              <a:buClr>
                <a:srgbClr val="439639"/>
              </a:buClr>
              <a:buSzPct val="80000"/>
              <a:buFont typeface="Arial" pitchFamily="34" charset="0"/>
              <a:buChar char="•"/>
              <a:defRPr/>
            </a:pPr>
            <a:endParaRPr lang="en-US" sz="2000" b="1" i="1" dirty="0">
              <a:solidFill>
                <a:srgbClr val="439639"/>
              </a:solidFill>
              <a:latin typeface="Verdana"/>
            </a:endParaRPr>
          </a:p>
          <a:p>
            <a:pPr>
              <a:buClr>
                <a:srgbClr val="439639"/>
              </a:buClr>
              <a:buSzPct val="80000"/>
              <a:defRPr/>
            </a:pPr>
            <a:r>
              <a:rPr lang="en-US" sz="2000" b="1" i="1" dirty="0" smtClean="0">
                <a:solidFill>
                  <a:srgbClr val="439639"/>
                </a:solidFill>
                <a:latin typeface="Verdana"/>
              </a:rPr>
              <a:t>    </a:t>
            </a:r>
            <a:r>
              <a:rPr lang="en-US" b="1" i="1" dirty="0" smtClean="0">
                <a:solidFill>
                  <a:srgbClr val="439639"/>
                </a:solidFill>
                <a:latin typeface="Verdana"/>
              </a:rPr>
              <a:t>-Pro</a:t>
            </a:r>
            <a:r>
              <a:rPr lang="en-US" b="1" i="1" dirty="0">
                <a:solidFill>
                  <a:srgbClr val="439639"/>
                </a:solidFill>
                <a:latin typeface="Verdana"/>
              </a:rPr>
              <a:t>: using the average helps keep from putting too </a:t>
            </a:r>
            <a:r>
              <a:rPr lang="en-US" b="1" i="1" dirty="0" smtClean="0">
                <a:solidFill>
                  <a:srgbClr val="439639"/>
                </a:solidFill>
                <a:latin typeface="Verdana"/>
              </a:rPr>
              <a:t>much</a:t>
            </a:r>
            <a:br>
              <a:rPr lang="en-US" b="1" i="1" dirty="0" smtClean="0">
                <a:solidFill>
                  <a:srgbClr val="439639"/>
                </a:solidFill>
                <a:latin typeface="Verdana"/>
              </a:rPr>
            </a:br>
            <a:r>
              <a:rPr lang="en-US" b="1" i="1" dirty="0" smtClean="0">
                <a:solidFill>
                  <a:srgbClr val="439639"/>
                </a:solidFill>
                <a:latin typeface="Verdana"/>
              </a:rPr>
              <a:t>     focus </a:t>
            </a:r>
            <a:r>
              <a:rPr lang="en-US" b="1" i="1" dirty="0">
                <a:solidFill>
                  <a:srgbClr val="439639"/>
                </a:solidFill>
                <a:latin typeface="Verdana"/>
              </a:rPr>
              <a:t>on any one </a:t>
            </a:r>
            <a:r>
              <a:rPr lang="en-US" b="1" i="1" dirty="0" smtClean="0">
                <a:solidFill>
                  <a:srgbClr val="439639"/>
                </a:solidFill>
                <a:latin typeface="Verdana"/>
              </a:rPr>
              <a:t>student</a:t>
            </a:r>
            <a:endParaRPr lang="en-US" b="1" i="1" dirty="0">
              <a:solidFill>
                <a:srgbClr val="439639"/>
              </a:solidFill>
              <a:latin typeface="Verdana"/>
            </a:endParaRPr>
          </a:p>
          <a:p>
            <a:pPr>
              <a:buClr>
                <a:srgbClr val="439639"/>
              </a:buClr>
              <a:buSzPct val="80000"/>
              <a:defRPr/>
            </a:pPr>
            <a:endParaRPr lang="en-US" b="1" i="1" dirty="0" smtClean="0">
              <a:solidFill>
                <a:srgbClr val="439639"/>
              </a:solidFill>
              <a:latin typeface="Verdana"/>
            </a:endParaRPr>
          </a:p>
          <a:p>
            <a:pPr>
              <a:buClr>
                <a:srgbClr val="439639"/>
              </a:buClr>
              <a:buSzPct val="80000"/>
              <a:defRPr/>
            </a:pPr>
            <a:r>
              <a:rPr lang="en-US" b="1" i="1" dirty="0">
                <a:solidFill>
                  <a:srgbClr val="439639"/>
                </a:solidFill>
                <a:latin typeface="Verdana"/>
              </a:rPr>
              <a:t> </a:t>
            </a:r>
            <a:r>
              <a:rPr lang="en-US" b="1" i="1" dirty="0" smtClean="0">
                <a:solidFill>
                  <a:srgbClr val="439639"/>
                </a:solidFill>
                <a:latin typeface="Verdana"/>
              </a:rPr>
              <a:t>    -Con</a:t>
            </a:r>
            <a:r>
              <a:rPr lang="en-US" b="1" i="1" dirty="0">
                <a:solidFill>
                  <a:srgbClr val="439639"/>
                </a:solidFill>
                <a:latin typeface="Verdana"/>
              </a:rPr>
              <a:t>: if the data are very spread out, the average </a:t>
            </a:r>
            <a:r>
              <a:rPr lang="en-US" b="1" i="1" dirty="0" smtClean="0">
                <a:solidFill>
                  <a:srgbClr val="439639"/>
                </a:solidFill>
                <a:latin typeface="Verdana"/>
              </a:rPr>
              <a:t>may</a:t>
            </a:r>
            <a:br>
              <a:rPr lang="en-US" b="1" i="1" dirty="0" smtClean="0">
                <a:solidFill>
                  <a:srgbClr val="439639"/>
                </a:solidFill>
                <a:latin typeface="Verdana"/>
              </a:rPr>
            </a:br>
            <a:r>
              <a:rPr lang="en-US" b="1" i="1" dirty="0" smtClean="0">
                <a:solidFill>
                  <a:srgbClr val="439639"/>
                </a:solidFill>
                <a:latin typeface="Verdana"/>
              </a:rPr>
              <a:t>     not </a:t>
            </a:r>
            <a:r>
              <a:rPr lang="en-US" b="1" i="1" dirty="0">
                <a:solidFill>
                  <a:srgbClr val="439639"/>
                </a:solidFill>
                <a:latin typeface="Verdana"/>
              </a:rPr>
              <a:t>be as </a:t>
            </a:r>
            <a:r>
              <a:rPr lang="en-US" b="1" i="1" dirty="0" smtClean="0">
                <a:solidFill>
                  <a:srgbClr val="439639"/>
                </a:solidFill>
                <a:latin typeface="Verdana"/>
              </a:rPr>
              <a:t>meaningful</a:t>
            </a:r>
          </a:p>
          <a:p>
            <a:pPr>
              <a:buClr>
                <a:srgbClr val="439639"/>
              </a:buClr>
              <a:buSzPct val="80000"/>
              <a:defRPr/>
            </a:pPr>
            <a:endParaRPr lang="en-US" b="1" i="1" dirty="0">
              <a:solidFill>
                <a:srgbClr val="439639"/>
              </a:solidFill>
              <a:latin typeface="Verdana"/>
            </a:endParaRPr>
          </a:p>
          <a:p>
            <a:pPr marL="342900" indent="-342900">
              <a:buClr>
                <a:srgbClr val="439639"/>
              </a:buClr>
              <a:buSzPct val="80000"/>
              <a:buFont typeface="Arial" pitchFamily="34" charset="0"/>
              <a:buChar char="•"/>
              <a:defRPr/>
            </a:pPr>
            <a:r>
              <a:rPr lang="en-US" sz="2000" b="1" dirty="0" smtClean="0">
                <a:solidFill>
                  <a:srgbClr val="439639"/>
                </a:solidFill>
                <a:latin typeface="Verdana"/>
              </a:rPr>
              <a:t>Graphing </a:t>
            </a:r>
            <a:r>
              <a:rPr lang="en-US" sz="2000" b="1" dirty="0">
                <a:solidFill>
                  <a:srgbClr val="439639"/>
                </a:solidFill>
                <a:latin typeface="Verdana"/>
              </a:rPr>
              <a:t>the data on </a:t>
            </a:r>
            <a:r>
              <a:rPr lang="en-US" sz="2000" b="1" i="1" u="sng" dirty="0" smtClean="0">
                <a:solidFill>
                  <a:srgbClr val="0083A9">
                    <a:lumMod val="75000"/>
                  </a:srgbClr>
                </a:solidFill>
                <a:latin typeface="Verdana"/>
              </a:rPr>
              <a:t>an entire classroom </a:t>
            </a:r>
            <a:r>
              <a:rPr lang="en-US" sz="2000" b="1" i="1" u="sng" dirty="0">
                <a:solidFill>
                  <a:srgbClr val="0083A9">
                    <a:lumMod val="75000"/>
                  </a:srgbClr>
                </a:solidFill>
                <a:latin typeface="Verdana"/>
              </a:rPr>
              <a:t>at once </a:t>
            </a:r>
            <a:r>
              <a:rPr lang="en-US" sz="2000" b="1" dirty="0">
                <a:solidFill>
                  <a:srgbClr val="439639"/>
                </a:solidFill>
                <a:latin typeface="Verdana"/>
              </a:rPr>
              <a:t>helps tell the full </a:t>
            </a:r>
            <a:r>
              <a:rPr lang="en-US" sz="2000" b="1" dirty="0" smtClean="0">
                <a:solidFill>
                  <a:srgbClr val="439639"/>
                </a:solidFill>
                <a:latin typeface="Verdana"/>
              </a:rPr>
              <a:t>story</a:t>
            </a:r>
          </a:p>
          <a:p>
            <a:pPr marL="342900" indent="-342900">
              <a:buClr>
                <a:srgbClr val="439639"/>
              </a:buClr>
              <a:buSzPct val="80000"/>
              <a:buFont typeface="Arial" pitchFamily="34" charset="0"/>
              <a:buChar char="•"/>
              <a:defRPr/>
            </a:pPr>
            <a:endParaRPr lang="en-US" sz="2000" b="1" dirty="0">
              <a:solidFill>
                <a:srgbClr val="439639"/>
              </a:solidFill>
              <a:latin typeface="Verdana"/>
            </a:endParaRPr>
          </a:p>
          <a:p>
            <a:pPr marL="342900" indent="-342900">
              <a:buClr>
                <a:srgbClr val="439639"/>
              </a:buClr>
              <a:buSzPct val="80000"/>
              <a:buFont typeface="Arial" pitchFamily="34" charset="0"/>
              <a:buChar char="•"/>
              <a:defRPr/>
            </a:pPr>
            <a:r>
              <a:rPr lang="en-US" sz="2000" b="1" dirty="0" smtClean="0">
                <a:solidFill>
                  <a:srgbClr val="439639"/>
                </a:solidFill>
                <a:latin typeface="Verdana"/>
              </a:rPr>
              <a:t>One </a:t>
            </a:r>
            <a:r>
              <a:rPr lang="en-US" sz="2000" b="1" dirty="0">
                <a:solidFill>
                  <a:srgbClr val="439639"/>
                </a:solidFill>
                <a:latin typeface="Verdana"/>
              </a:rPr>
              <a:t>year of data – </a:t>
            </a:r>
            <a:r>
              <a:rPr lang="en-US" sz="2000" b="1" i="1" u="sng" dirty="0">
                <a:solidFill>
                  <a:srgbClr val="0083A9">
                    <a:lumMod val="75000"/>
                  </a:srgbClr>
                </a:solidFill>
                <a:latin typeface="Verdana"/>
              </a:rPr>
              <a:t>was it a </a:t>
            </a:r>
            <a:r>
              <a:rPr lang="en-US" sz="2000" b="1" i="1" u="sng" dirty="0" smtClean="0">
                <a:solidFill>
                  <a:srgbClr val="0083A9">
                    <a:lumMod val="75000"/>
                  </a:srgbClr>
                </a:solidFill>
                <a:latin typeface="Verdana"/>
              </a:rPr>
              <a:t>fluke?</a:t>
            </a:r>
          </a:p>
          <a:p>
            <a:pPr marL="342900" indent="-342900">
              <a:buClr>
                <a:srgbClr val="439639"/>
              </a:buClr>
              <a:buSzPct val="80000"/>
              <a:buFont typeface="Arial" pitchFamily="34" charset="0"/>
              <a:buChar char="•"/>
              <a:defRPr/>
            </a:pPr>
            <a:endParaRPr lang="en-US" sz="2000" b="1" dirty="0">
              <a:solidFill>
                <a:srgbClr val="439639"/>
              </a:solidFill>
              <a:latin typeface="Verdana"/>
            </a:endParaRPr>
          </a:p>
          <a:p>
            <a:pPr marL="342900" indent="-342900">
              <a:buClr>
                <a:srgbClr val="439639"/>
              </a:buClr>
              <a:buSzPct val="80000"/>
              <a:buFont typeface="Arial" pitchFamily="34" charset="0"/>
              <a:buChar char="•"/>
              <a:defRPr/>
            </a:pPr>
            <a:r>
              <a:rPr lang="en-US" sz="2000" b="1" dirty="0" smtClean="0">
                <a:solidFill>
                  <a:srgbClr val="439639"/>
                </a:solidFill>
                <a:latin typeface="Verdana"/>
              </a:rPr>
              <a:t>How </a:t>
            </a:r>
            <a:r>
              <a:rPr lang="en-US" sz="2000" b="1" dirty="0">
                <a:solidFill>
                  <a:srgbClr val="439639"/>
                </a:solidFill>
                <a:latin typeface="Verdana"/>
              </a:rPr>
              <a:t>does Mrs. Smith </a:t>
            </a:r>
            <a:r>
              <a:rPr lang="en-US" sz="2000" b="1" i="1" u="sng" dirty="0">
                <a:solidFill>
                  <a:srgbClr val="0083A9">
                    <a:lumMod val="75000"/>
                  </a:srgbClr>
                </a:solidFill>
                <a:latin typeface="Verdana"/>
              </a:rPr>
              <a:t>compare to Anytown’s </a:t>
            </a:r>
            <a:r>
              <a:rPr lang="en-US" sz="2000" b="1" dirty="0">
                <a:solidFill>
                  <a:srgbClr val="439639"/>
                </a:solidFill>
                <a:latin typeface="Verdana"/>
              </a:rPr>
              <a:t>other 5th grade teachers?</a:t>
            </a:r>
          </a:p>
          <a:p>
            <a:pPr marL="342900" indent="-342900">
              <a:buClr>
                <a:srgbClr val="439639"/>
              </a:buClr>
              <a:buSzPct val="80000"/>
              <a:buFont typeface="Arial" pitchFamily="34" charset="0"/>
              <a:buChar char="•"/>
              <a:defRPr/>
            </a:pPr>
            <a:endParaRPr lang="en-US" sz="2200" dirty="0" smtClean="0">
              <a:solidFill>
                <a:srgbClr val="439639"/>
              </a:solidFill>
              <a:latin typeface="Verdana"/>
            </a:endParaRPr>
          </a:p>
        </p:txBody>
      </p:sp>
    </p:spTree>
    <p:extLst>
      <p:ext uri="{BB962C8B-B14F-4D97-AF65-F5344CB8AC3E}">
        <p14:creationId xmlns:p14="http://schemas.microsoft.com/office/powerpoint/2010/main" val="229237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Remember…</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342900" indent="-342900">
              <a:buClr>
                <a:srgbClr val="439639"/>
              </a:buClr>
              <a:buSzPct val="80000"/>
              <a:buFont typeface="Arial" pitchFamily="34" charset="0"/>
              <a:buChar char="•"/>
              <a:defRPr/>
            </a:pPr>
            <a:endParaRPr lang="en-US" sz="2200" dirty="0">
              <a:solidFill>
                <a:srgbClr val="439639"/>
              </a:solidFill>
              <a:latin typeface="Verdana"/>
            </a:endParaRPr>
          </a:p>
          <a:p>
            <a:pPr marL="342900" indent="-342900">
              <a:buClr>
                <a:srgbClr val="439639"/>
              </a:buClr>
              <a:buSzPct val="80000"/>
              <a:buFont typeface="Arial" pitchFamily="34" charset="0"/>
              <a:buChar char="•"/>
              <a:defRPr/>
            </a:pPr>
            <a:r>
              <a:rPr lang="en-US" sz="2200" dirty="0" smtClean="0">
                <a:solidFill>
                  <a:srgbClr val="439639"/>
                </a:solidFill>
                <a:latin typeface="Verdana"/>
              </a:rPr>
              <a:t>Multiple </a:t>
            </a:r>
            <a:r>
              <a:rPr lang="en-US" sz="2200" dirty="0">
                <a:solidFill>
                  <a:srgbClr val="439639"/>
                </a:solidFill>
                <a:latin typeface="Verdana"/>
              </a:rPr>
              <a:t>years of data such as NCEs are used </a:t>
            </a:r>
            <a:r>
              <a:rPr lang="en-US" sz="2200" b="1" i="1" dirty="0">
                <a:solidFill>
                  <a:schemeClr val="bg2">
                    <a:lumMod val="75000"/>
                  </a:schemeClr>
                </a:solidFill>
                <a:latin typeface="Verdana"/>
              </a:rPr>
              <a:t>as one of multiple </a:t>
            </a:r>
            <a:r>
              <a:rPr lang="en-US" sz="2200" b="1" i="1" dirty="0" smtClean="0">
                <a:solidFill>
                  <a:schemeClr val="bg2">
                    <a:lumMod val="75000"/>
                  </a:schemeClr>
                </a:solidFill>
                <a:latin typeface="Verdana"/>
              </a:rPr>
              <a:t>measures</a:t>
            </a:r>
            <a:endParaRPr lang="en-US" sz="2200" b="1" i="1" dirty="0">
              <a:solidFill>
                <a:schemeClr val="bg2">
                  <a:lumMod val="75000"/>
                </a:schemeClr>
              </a:solidFill>
              <a:latin typeface="Verdana"/>
            </a:endParaRPr>
          </a:p>
          <a:p>
            <a:pPr marL="342900" indent="-342900">
              <a:buClr>
                <a:srgbClr val="439639"/>
              </a:buClr>
              <a:buSzPct val="80000"/>
              <a:buFont typeface="Arial" pitchFamily="34" charset="0"/>
              <a:buChar char="•"/>
              <a:defRPr/>
            </a:pPr>
            <a:endParaRPr lang="en-US" sz="2200" dirty="0" smtClean="0">
              <a:solidFill>
                <a:srgbClr val="439639"/>
              </a:solidFill>
              <a:latin typeface="Verdana"/>
            </a:endParaRPr>
          </a:p>
        </p:txBody>
      </p:sp>
    </p:spTree>
    <p:extLst>
      <p:ext uri="{BB962C8B-B14F-4D97-AF65-F5344CB8AC3E}">
        <p14:creationId xmlns:p14="http://schemas.microsoft.com/office/powerpoint/2010/main" val="8990486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533400"/>
          </a:xfrm>
        </p:spPr>
        <p:txBody>
          <a:bodyPr anchor="t" anchorCtr="0">
            <a:normAutofit fontScale="90000"/>
          </a:bodyPr>
          <a:lstStyle/>
          <a:p>
            <a:pPr algn="ctr" fontAlgn="auto">
              <a:spcAft>
                <a:spcPts val="0"/>
              </a:spcAft>
              <a:defRPr/>
            </a:pPr>
            <a:r>
              <a:rPr lang="en-US" dirty="0" smtClean="0">
                <a:solidFill>
                  <a:srgbClr val="004B8D"/>
                </a:solidFill>
              </a:rPr>
              <a:t>To Access Student Growth Data</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114</a:t>
            </a:fld>
            <a:endParaRPr lang="en-US" dirty="0">
              <a:solidFill>
                <a:srgbClr val="0083A9">
                  <a:shade val="50000"/>
                </a:srgbClr>
              </a:solidFill>
            </a:endParaRPr>
          </a:p>
        </p:txBody>
      </p:sp>
      <p:pic>
        <p:nvPicPr>
          <p:cNvPr id="5" name="Picture 4"/>
          <p:cNvPicPr/>
          <p:nvPr/>
        </p:nvPicPr>
        <p:blipFill>
          <a:blip r:embed="rId3" cstate="print"/>
          <a:srcRect/>
          <a:stretch>
            <a:fillRect/>
          </a:stretch>
        </p:blipFill>
        <p:spPr bwMode="auto">
          <a:xfrm>
            <a:off x="838200" y="1066800"/>
            <a:ext cx="7620000" cy="5105399"/>
          </a:xfrm>
          <a:prstGeom prst="rect">
            <a:avLst/>
          </a:prstGeom>
          <a:noFill/>
          <a:ln w="9525">
            <a:noFill/>
            <a:miter lim="800000"/>
            <a:headEnd/>
            <a:tailEnd/>
          </a:ln>
        </p:spPr>
      </p:pic>
      <p:cxnSp>
        <p:nvCxnSpPr>
          <p:cNvPr id="228354" name="AutoShape 2"/>
          <p:cNvCxnSpPr>
            <a:cxnSpLocks noChangeShapeType="1"/>
          </p:cNvCxnSpPr>
          <p:nvPr/>
        </p:nvCxnSpPr>
        <p:spPr bwMode="auto">
          <a:xfrm flipH="1">
            <a:off x="4495800" y="3581400"/>
            <a:ext cx="2809875" cy="914400"/>
          </a:xfrm>
          <a:prstGeom prst="straightConnector1">
            <a:avLst/>
          </a:prstGeom>
          <a:noFill/>
          <a:ln w="57150">
            <a:solidFill>
              <a:srgbClr val="FF0000"/>
            </a:solidFill>
            <a:round/>
            <a:headEnd/>
            <a:tailEnd type="triangle" w="med" len="med"/>
          </a:ln>
        </p:spPr>
      </p:cxnSp>
    </p:spTree>
    <p:extLst>
      <p:ext uri="{BB962C8B-B14F-4D97-AF65-F5344CB8AC3E}">
        <p14:creationId xmlns:p14="http://schemas.microsoft.com/office/powerpoint/2010/main" val="8990486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533400"/>
          </a:xfrm>
        </p:spPr>
        <p:txBody>
          <a:bodyPr anchor="t" anchorCtr="0">
            <a:normAutofit fontScale="90000"/>
          </a:bodyPr>
          <a:lstStyle/>
          <a:p>
            <a:pPr algn="ctr" fontAlgn="auto">
              <a:spcAft>
                <a:spcPts val="0"/>
              </a:spcAft>
              <a:defRPr/>
            </a:pPr>
            <a:r>
              <a:rPr lang="en-US" dirty="0" smtClean="0">
                <a:solidFill>
                  <a:srgbClr val="004B8D"/>
                </a:solidFill>
              </a:rPr>
              <a:t>To Access Student Growth Data</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115</a:t>
            </a:fld>
            <a:endParaRPr lang="en-US" dirty="0">
              <a:solidFill>
                <a:srgbClr val="0083A9">
                  <a:shade val="50000"/>
                </a:srgbClr>
              </a:solidFill>
            </a:endParaRPr>
          </a:p>
        </p:txBody>
      </p:sp>
      <p:pic>
        <p:nvPicPr>
          <p:cNvPr id="6" name="Picture 5"/>
          <p:cNvPicPr/>
          <p:nvPr/>
        </p:nvPicPr>
        <p:blipFill>
          <a:blip r:embed="rId3" cstate="print"/>
          <a:srcRect/>
          <a:stretch>
            <a:fillRect/>
          </a:stretch>
        </p:blipFill>
        <p:spPr bwMode="auto">
          <a:xfrm>
            <a:off x="685800" y="1219200"/>
            <a:ext cx="7924800" cy="5029199"/>
          </a:xfrm>
          <a:prstGeom prst="rect">
            <a:avLst/>
          </a:prstGeom>
          <a:noFill/>
          <a:ln w="9525">
            <a:noFill/>
            <a:miter lim="800000"/>
            <a:headEnd/>
            <a:tailEnd/>
          </a:ln>
        </p:spPr>
      </p:pic>
      <p:cxnSp>
        <p:nvCxnSpPr>
          <p:cNvPr id="228354" name="AutoShape 2"/>
          <p:cNvCxnSpPr>
            <a:cxnSpLocks noChangeShapeType="1"/>
          </p:cNvCxnSpPr>
          <p:nvPr/>
        </p:nvCxnSpPr>
        <p:spPr bwMode="auto">
          <a:xfrm flipH="1">
            <a:off x="6858001" y="609600"/>
            <a:ext cx="1904999" cy="1371600"/>
          </a:xfrm>
          <a:prstGeom prst="straightConnector1">
            <a:avLst/>
          </a:prstGeom>
          <a:noFill/>
          <a:ln w="57150">
            <a:solidFill>
              <a:srgbClr val="FF0000"/>
            </a:solidFill>
            <a:round/>
            <a:headEnd/>
            <a:tailEnd type="triangle" w="med" len="med"/>
          </a:ln>
        </p:spPr>
      </p:cxnSp>
    </p:spTree>
    <p:extLst>
      <p:ext uri="{BB962C8B-B14F-4D97-AF65-F5344CB8AC3E}">
        <p14:creationId xmlns:p14="http://schemas.microsoft.com/office/powerpoint/2010/main" val="8990486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533400"/>
          </a:xfrm>
        </p:spPr>
        <p:txBody>
          <a:bodyPr anchor="t" anchorCtr="0">
            <a:normAutofit fontScale="90000"/>
          </a:bodyPr>
          <a:lstStyle/>
          <a:p>
            <a:pPr algn="ctr" fontAlgn="auto">
              <a:spcAft>
                <a:spcPts val="0"/>
              </a:spcAft>
              <a:defRPr/>
            </a:pPr>
            <a:r>
              <a:rPr lang="en-US" dirty="0" smtClean="0">
                <a:solidFill>
                  <a:srgbClr val="004B8D"/>
                </a:solidFill>
              </a:rPr>
              <a:t>Security: Username &amp; Password</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116</a:t>
            </a:fld>
            <a:endParaRPr lang="en-US" dirty="0">
              <a:solidFill>
                <a:srgbClr val="0083A9">
                  <a:shade val="50000"/>
                </a:srgbClr>
              </a:solidFill>
            </a:endParaRPr>
          </a:p>
        </p:txBody>
      </p:sp>
      <p:pic>
        <p:nvPicPr>
          <p:cNvPr id="7" name="Picture 6"/>
          <p:cNvPicPr/>
          <p:nvPr/>
        </p:nvPicPr>
        <p:blipFill>
          <a:blip r:embed="rId3" cstate="print"/>
          <a:srcRect/>
          <a:stretch>
            <a:fillRect/>
          </a:stretch>
        </p:blipFill>
        <p:spPr bwMode="auto">
          <a:xfrm>
            <a:off x="762000" y="1219200"/>
            <a:ext cx="7620000" cy="4800599"/>
          </a:xfrm>
          <a:prstGeom prst="rect">
            <a:avLst/>
          </a:prstGeom>
          <a:noFill/>
          <a:ln w="9525">
            <a:noFill/>
            <a:miter lim="800000"/>
            <a:headEnd/>
            <a:tailEnd/>
          </a:ln>
        </p:spPr>
      </p:pic>
      <p:cxnSp>
        <p:nvCxnSpPr>
          <p:cNvPr id="228354" name="AutoShape 2"/>
          <p:cNvCxnSpPr>
            <a:cxnSpLocks noChangeShapeType="1"/>
          </p:cNvCxnSpPr>
          <p:nvPr/>
        </p:nvCxnSpPr>
        <p:spPr bwMode="auto">
          <a:xfrm flipH="1">
            <a:off x="3810001" y="3429000"/>
            <a:ext cx="2057399" cy="457200"/>
          </a:xfrm>
          <a:prstGeom prst="straightConnector1">
            <a:avLst/>
          </a:prstGeom>
          <a:noFill/>
          <a:ln w="57150">
            <a:solidFill>
              <a:srgbClr val="FF0000"/>
            </a:solidFill>
            <a:round/>
            <a:headEnd/>
            <a:tailEnd type="triangle" w="med" len="med"/>
          </a:ln>
        </p:spPr>
      </p:cxnSp>
    </p:spTree>
    <p:extLst>
      <p:ext uri="{BB962C8B-B14F-4D97-AF65-F5344CB8AC3E}">
        <p14:creationId xmlns:p14="http://schemas.microsoft.com/office/powerpoint/2010/main" val="89904862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4800" cy="533400"/>
          </a:xfrm>
        </p:spPr>
        <p:txBody>
          <a:bodyPr anchor="t" anchorCtr="0">
            <a:noAutofit/>
          </a:bodyPr>
          <a:lstStyle/>
          <a:p>
            <a:pPr algn="ctr" fontAlgn="auto">
              <a:spcAft>
                <a:spcPts val="0"/>
              </a:spcAft>
              <a:defRPr/>
            </a:pPr>
            <a:r>
              <a:rPr lang="en-US" sz="2400" dirty="0" smtClean="0">
                <a:solidFill>
                  <a:srgbClr val="004B8D"/>
                </a:solidFill>
              </a:rPr>
              <a:t>Choose Quick Facts – State Assessment</a:t>
            </a:r>
            <a:endParaRPr lang="en-US" sz="2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117</a:t>
            </a:fld>
            <a:endParaRPr lang="en-US" dirty="0">
              <a:solidFill>
                <a:srgbClr val="0083A9">
                  <a:shade val="50000"/>
                </a:srgbClr>
              </a:solidFill>
            </a:endParaRPr>
          </a:p>
        </p:txBody>
      </p:sp>
      <p:pic>
        <p:nvPicPr>
          <p:cNvPr id="6" name="Picture 5"/>
          <p:cNvPicPr/>
          <p:nvPr/>
        </p:nvPicPr>
        <p:blipFill>
          <a:blip r:embed="rId3" cstate="print"/>
          <a:srcRect/>
          <a:stretch>
            <a:fillRect/>
          </a:stretch>
        </p:blipFill>
        <p:spPr bwMode="auto">
          <a:xfrm>
            <a:off x="762000" y="1371600"/>
            <a:ext cx="7848600" cy="4876799"/>
          </a:xfrm>
          <a:prstGeom prst="rect">
            <a:avLst/>
          </a:prstGeom>
          <a:noFill/>
          <a:ln w="9525">
            <a:noFill/>
            <a:miter lim="800000"/>
            <a:headEnd/>
            <a:tailEnd/>
          </a:ln>
        </p:spPr>
      </p:pic>
      <p:cxnSp>
        <p:nvCxnSpPr>
          <p:cNvPr id="228354" name="AutoShape 2"/>
          <p:cNvCxnSpPr>
            <a:cxnSpLocks noChangeShapeType="1"/>
          </p:cNvCxnSpPr>
          <p:nvPr/>
        </p:nvCxnSpPr>
        <p:spPr bwMode="auto">
          <a:xfrm flipH="1">
            <a:off x="3048001" y="1295400"/>
            <a:ext cx="1447799" cy="1524000"/>
          </a:xfrm>
          <a:prstGeom prst="straightConnector1">
            <a:avLst/>
          </a:prstGeom>
          <a:noFill/>
          <a:ln w="57150">
            <a:solidFill>
              <a:srgbClr val="FF0000"/>
            </a:solidFill>
            <a:round/>
            <a:headEnd/>
            <a:tailEnd type="triangle" w="med" len="med"/>
          </a:ln>
        </p:spPr>
      </p:cxnSp>
      <p:sp>
        <p:nvSpPr>
          <p:cNvPr id="229378" name="Oval 2"/>
          <p:cNvSpPr>
            <a:spLocks noChangeArrowheads="1"/>
          </p:cNvSpPr>
          <p:nvPr/>
        </p:nvSpPr>
        <p:spPr bwMode="auto">
          <a:xfrm>
            <a:off x="6629400" y="2057400"/>
            <a:ext cx="409575" cy="333375"/>
          </a:xfrm>
          <a:prstGeom prst="ellips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90486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4800" cy="533400"/>
          </a:xfrm>
        </p:spPr>
        <p:txBody>
          <a:bodyPr anchor="t" anchorCtr="0">
            <a:noAutofit/>
          </a:bodyPr>
          <a:lstStyle/>
          <a:p>
            <a:pPr algn="ctr" fontAlgn="auto">
              <a:spcAft>
                <a:spcPts val="0"/>
              </a:spcAft>
              <a:defRPr/>
            </a:pPr>
            <a:r>
              <a:rPr lang="en-US" sz="3200" dirty="0" smtClean="0">
                <a:solidFill>
                  <a:srgbClr val="004B8D"/>
                </a:solidFill>
              </a:rPr>
              <a:t>Download Files</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118</a:t>
            </a:fld>
            <a:endParaRPr lang="en-US" dirty="0">
              <a:solidFill>
                <a:srgbClr val="0083A9">
                  <a:shade val="50000"/>
                </a:srgbClr>
              </a:solidFill>
            </a:endParaRPr>
          </a:p>
        </p:txBody>
      </p:sp>
      <p:pic>
        <p:nvPicPr>
          <p:cNvPr id="7" name="Picture 6"/>
          <p:cNvPicPr/>
          <p:nvPr/>
        </p:nvPicPr>
        <p:blipFill>
          <a:blip r:embed="rId3" cstate="print"/>
          <a:srcRect/>
          <a:stretch>
            <a:fillRect/>
          </a:stretch>
        </p:blipFill>
        <p:spPr bwMode="auto">
          <a:xfrm>
            <a:off x="685800" y="1295400"/>
            <a:ext cx="7772400" cy="4876799"/>
          </a:xfrm>
          <a:prstGeom prst="rect">
            <a:avLst/>
          </a:prstGeom>
          <a:noFill/>
          <a:ln w="9525">
            <a:noFill/>
            <a:miter lim="800000"/>
            <a:headEnd/>
            <a:tailEnd/>
          </a:ln>
        </p:spPr>
      </p:pic>
      <p:cxnSp>
        <p:nvCxnSpPr>
          <p:cNvPr id="228354" name="AutoShape 2"/>
          <p:cNvCxnSpPr>
            <a:cxnSpLocks noChangeShapeType="1"/>
          </p:cNvCxnSpPr>
          <p:nvPr/>
        </p:nvCxnSpPr>
        <p:spPr bwMode="auto">
          <a:xfrm flipH="1">
            <a:off x="5638801" y="2209800"/>
            <a:ext cx="609599" cy="0"/>
          </a:xfrm>
          <a:prstGeom prst="straightConnector1">
            <a:avLst/>
          </a:prstGeom>
          <a:noFill/>
          <a:ln w="57150">
            <a:solidFill>
              <a:srgbClr val="FF0000"/>
            </a:solidFill>
            <a:round/>
            <a:headEnd/>
            <a:tailEnd type="triangle" w="med" len="med"/>
          </a:ln>
        </p:spPr>
      </p:cxnSp>
      <p:cxnSp>
        <p:nvCxnSpPr>
          <p:cNvPr id="8" name="AutoShape 2"/>
          <p:cNvCxnSpPr>
            <a:cxnSpLocks noChangeShapeType="1"/>
          </p:cNvCxnSpPr>
          <p:nvPr/>
        </p:nvCxnSpPr>
        <p:spPr bwMode="auto">
          <a:xfrm flipH="1">
            <a:off x="5105400" y="4191000"/>
            <a:ext cx="2057399" cy="228600"/>
          </a:xfrm>
          <a:prstGeom prst="straightConnector1">
            <a:avLst/>
          </a:prstGeom>
          <a:noFill/>
          <a:ln w="57150">
            <a:solidFill>
              <a:srgbClr val="FF0000"/>
            </a:solidFill>
            <a:round/>
            <a:headEnd/>
            <a:tailEnd type="triangle" w="med" len="med"/>
          </a:ln>
        </p:spPr>
      </p:cxnSp>
    </p:spTree>
    <p:extLst>
      <p:ext uri="{BB962C8B-B14F-4D97-AF65-F5344CB8AC3E}">
        <p14:creationId xmlns:p14="http://schemas.microsoft.com/office/powerpoint/2010/main" val="89904862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2514600"/>
          </a:xfrm>
        </p:spPr>
        <p:txBody>
          <a:bodyPr>
            <a:normAutofit/>
          </a:bodyPr>
          <a:lstStyle/>
          <a:p>
            <a:pPr algn="ctr"/>
            <a:r>
              <a:rPr lang="en-US" sz="4400" b="0" dirty="0" smtClean="0">
                <a:solidFill>
                  <a:schemeClr val="bg2">
                    <a:lumMod val="75000"/>
                  </a:schemeClr>
                </a:solidFill>
                <a:latin typeface="Desyrel" pitchFamily="2" charset="0"/>
              </a:rPr>
              <a:t>An Example Process:</a:t>
            </a:r>
            <a:r>
              <a:rPr lang="en-US" sz="4400" dirty="0">
                <a:solidFill>
                  <a:schemeClr val="bg2">
                    <a:lumMod val="75000"/>
                  </a:schemeClr>
                </a:solidFill>
              </a:rPr>
              <a:t/>
            </a:r>
            <a:br>
              <a:rPr lang="en-US" sz="4400" dirty="0">
                <a:solidFill>
                  <a:schemeClr val="bg2">
                    <a:lumMod val="75000"/>
                  </a:schemeClr>
                </a:solidFill>
              </a:rPr>
            </a:br>
            <a:r>
              <a:rPr lang="en-US" sz="4000" dirty="0" smtClean="0">
                <a:solidFill>
                  <a:schemeClr val="bg2">
                    <a:lumMod val="75000"/>
                  </a:schemeClr>
                </a:solidFill>
              </a:rPr>
              <a:t>Student Learning Objective</a:t>
            </a:r>
            <a:endParaRPr lang="en-US" sz="4000" dirty="0">
              <a:solidFill>
                <a:schemeClr val="bg2">
                  <a:lumMod val="75000"/>
                </a:schemeClr>
              </a:solidFill>
            </a:endParaRPr>
          </a:p>
        </p:txBody>
      </p:sp>
    </p:spTree>
    <p:extLst>
      <p:ext uri="{BB962C8B-B14F-4D97-AF65-F5344CB8AC3E}">
        <p14:creationId xmlns:p14="http://schemas.microsoft.com/office/powerpoint/2010/main" val="3612412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Teacher Standards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000" b="1" dirty="0" smtClean="0">
                <a:solidFill>
                  <a:srgbClr val="439639"/>
                </a:solidFill>
                <a:latin typeface="Verdana"/>
              </a:rPr>
              <a:t>Standard #5 (3 Quality Indicators)</a:t>
            </a:r>
          </a:p>
          <a:p>
            <a:pPr>
              <a:buClr>
                <a:srgbClr val="439639"/>
              </a:buClr>
              <a:buSzPct val="80000"/>
              <a:defRPr/>
            </a:pPr>
            <a:r>
              <a:rPr lang="en-US" sz="2000" dirty="0" smtClean="0">
                <a:solidFill>
                  <a:srgbClr val="0083A9">
                    <a:lumMod val="75000"/>
                  </a:srgbClr>
                </a:solidFill>
                <a:latin typeface="Verdana"/>
              </a:rPr>
              <a:t>Positive </a:t>
            </a:r>
            <a:r>
              <a:rPr lang="en-US" sz="2000" dirty="0">
                <a:solidFill>
                  <a:srgbClr val="0083A9">
                    <a:lumMod val="75000"/>
                  </a:srgbClr>
                </a:solidFill>
                <a:latin typeface="Verdana"/>
              </a:rPr>
              <a:t>Classroom </a:t>
            </a:r>
            <a:r>
              <a:rPr lang="en-US" sz="2000" dirty="0" smtClean="0">
                <a:solidFill>
                  <a:srgbClr val="0083A9">
                    <a:lumMod val="75000"/>
                  </a:srgbClr>
                </a:solidFill>
                <a:latin typeface="Verdana"/>
              </a:rPr>
              <a:t>Environment</a:t>
            </a:r>
            <a:endParaRPr lang="en-US" sz="2000" dirty="0">
              <a:solidFill>
                <a:srgbClr val="0083A9">
                  <a:lumMod val="75000"/>
                </a:srgbClr>
              </a:solidFill>
              <a:latin typeface="Verdana"/>
            </a:endParaRPr>
          </a:p>
          <a:p>
            <a:pPr>
              <a:buClr>
                <a:srgbClr val="439639"/>
              </a:buClr>
              <a:buSzPct val="80000"/>
              <a:defRPr/>
            </a:pPr>
            <a:endParaRPr lang="en-US" sz="2000" b="1" dirty="0">
              <a:solidFill>
                <a:srgbClr val="439639"/>
              </a:solidFill>
              <a:latin typeface="Verdana"/>
            </a:endParaRPr>
          </a:p>
          <a:p>
            <a:pPr>
              <a:buClr>
                <a:srgbClr val="439639"/>
              </a:buClr>
              <a:buSzPct val="80000"/>
              <a:defRPr/>
            </a:pPr>
            <a:r>
              <a:rPr lang="en-US" sz="2000" b="1" dirty="0" smtClean="0">
                <a:solidFill>
                  <a:srgbClr val="439639"/>
                </a:solidFill>
                <a:latin typeface="Verdana"/>
              </a:rPr>
              <a:t>Standard #6 (4 Quality Indicators)</a:t>
            </a:r>
          </a:p>
          <a:p>
            <a:pPr>
              <a:buClr>
                <a:srgbClr val="439639"/>
              </a:buClr>
              <a:buSzPct val="80000"/>
              <a:defRPr/>
            </a:pPr>
            <a:r>
              <a:rPr lang="en-US" sz="2000" dirty="0" smtClean="0">
                <a:solidFill>
                  <a:srgbClr val="0083A9">
                    <a:lumMod val="75000"/>
                  </a:srgbClr>
                </a:solidFill>
                <a:latin typeface="Verdana"/>
              </a:rPr>
              <a:t>Effective Communication</a:t>
            </a:r>
          </a:p>
          <a:p>
            <a:pPr>
              <a:buClr>
                <a:srgbClr val="439639"/>
              </a:buClr>
              <a:buSzPct val="80000"/>
              <a:defRPr/>
            </a:pPr>
            <a:endParaRPr lang="en-US" sz="2000" b="1" dirty="0">
              <a:solidFill>
                <a:srgbClr val="439639"/>
              </a:solidFill>
              <a:latin typeface="Verdana"/>
            </a:endParaRPr>
          </a:p>
          <a:p>
            <a:pPr>
              <a:buClr>
                <a:srgbClr val="439639"/>
              </a:buClr>
              <a:buSzPct val="80000"/>
              <a:defRPr/>
            </a:pPr>
            <a:r>
              <a:rPr lang="en-US" sz="2000" b="1" dirty="0">
                <a:solidFill>
                  <a:srgbClr val="439639"/>
                </a:solidFill>
                <a:latin typeface="Verdana"/>
              </a:rPr>
              <a:t>Standard </a:t>
            </a:r>
            <a:r>
              <a:rPr lang="en-US" sz="2000" b="1" dirty="0" smtClean="0">
                <a:solidFill>
                  <a:srgbClr val="439639"/>
                </a:solidFill>
                <a:latin typeface="Verdana"/>
              </a:rPr>
              <a:t>#7 (6 Quality Indicators)</a:t>
            </a:r>
          </a:p>
          <a:p>
            <a:pPr>
              <a:buClr>
                <a:srgbClr val="439639"/>
              </a:buClr>
              <a:buSzPct val="80000"/>
              <a:defRPr/>
            </a:pPr>
            <a:r>
              <a:rPr lang="en-US" sz="2000" dirty="0" smtClean="0">
                <a:solidFill>
                  <a:srgbClr val="0083A9">
                    <a:lumMod val="75000"/>
                  </a:srgbClr>
                </a:solidFill>
                <a:latin typeface="Verdana"/>
              </a:rPr>
              <a:t>Student </a:t>
            </a:r>
            <a:r>
              <a:rPr lang="en-US" sz="2000" dirty="0">
                <a:solidFill>
                  <a:srgbClr val="0083A9">
                    <a:lumMod val="75000"/>
                  </a:srgbClr>
                </a:solidFill>
                <a:latin typeface="Verdana"/>
              </a:rPr>
              <a:t>Assessment </a:t>
            </a:r>
            <a:r>
              <a:rPr lang="en-US" sz="2000" dirty="0" smtClean="0">
                <a:solidFill>
                  <a:srgbClr val="0083A9">
                    <a:lumMod val="75000"/>
                  </a:srgbClr>
                </a:solidFill>
                <a:latin typeface="Verdana"/>
              </a:rPr>
              <a:t>and Data Analysis</a:t>
            </a:r>
            <a:endParaRPr lang="en-US" sz="2000" dirty="0">
              <a:solidFill>
                <a:srgbClr val="0083A9">
                  <a:lumMod val="75000"/>
                </a:srgbClr>
              </a:solidFill>
              <a:latin typeface="Verdana"/>
            </a:endParaRPr>
          </a:p>
          <a:p>
            <a:pPr>
              <a:buClr>
                <a:srgbClr val="439639"/>
              </a:buClr>
              <a:buSzPct val="80000"/>
              <a:defRPr/>
            </a:pPr>
            <a:endParaRPr lang="en-US" sz="2000" b="1" dirty="0" smtClean="0">
              <a:solidFill>
                <a:srgbClr val="439639"/>
              </a:solidFill>
              <a:latin typeface="Verdana"/>
            </a:endParaRPr>
          </a:p>
          <a:p>
            <a:pPr>
              <a:buClr>
                <a:srgbClr val="439639"/>
              </a:buClr>
              <a:buSzPct val="80000"/>
              <a:defRPr/>
            </a:pPr>
            <a:r>
              <a:rPr lang="en-US" sz="2000" b="1" dirty="0" smtClean="0">
                <a:solidFill>
                  <a:srgbClr val="439639"/>
                </a:solidFill>
                <a:latin typeface="Verdana"/>
              </a:rPr>
              <a:t>Standard #8 (3 Quality Indicators)</a:t>
            </a:r>
          </a:p>
          <a:p>
            <a:pPr>
              <a:buClr>
                <a:srgbClr val="439639"/>
              </a:buClr>
              <a:buSzPct val="80000"/>
              <a:defRPr/>
            </a:pPr>
            <a:r>
              <a:rPr lang="en-US" sz="2000" dirty="0" smtClean="0">
                <a:solidFill>
                  <a:srgbClr val="0083A9">
                    <a:lumMod val="75000"/>
                  </a:srgbClr>
                </a:solidFill>
                <a:latin typeface="Verdana"/>
              </a:rPr>
              <a:t>Professionalism</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b="1" dirty="0" smtClean="0">
                <a:solidFill>
                  <a:srgbClr val="439639"/>
                </a:solidFill>
                <a:latin typeface="Verdana"/>
              </a:rPr>
              <a:t>Standard #9 (3 Quality Indicators)</a:t>
            </a:r>
          </a:p>
          <a:p>
            <a:pPr>
              <a:buClr>
                <a:srgbClr val="439639"/>
              </a:buClr>
              <a:buSzPct val="80000"/>
              <a:defRPr/>
            </a:pPr>
            <a:r>
              <a:rPr lang="en-US" sz="2000" dirty="0" smtClean="0">
                <a:solidFill>
                  <a:srgbClr val="0083A9">
                    <a:lumMod val="75000"/>
                  </a:srgbClr>
                </a:solidFill>
                <a:latin typeface="Verdana"/>
              </a:rPr>
              <a:t>Professional Collaboration</a:t>
            </a:r>
          </a:p>
          <a:p>
            <a:pPr>
              <a:buClr>
                <a:srgbClr val="439639"/>
              </a:buClr>
              <a:buSzPct val="80000"/>
              <a:defRPr/>
            </a:pPr>
            <a:endParaRPr lang="en-US" sz="2000" dirty="0">
              <a:solidFill>
                <a:srgbClr val="439639"/>
              </a:solidFill>
              <a:latin typeface="Verdana"/>
            </a:endParaRPr>
          </a:p>
          <a:p>
            <a:pPr>
              <a:buClr>
                <a:srgbClr val="439639"/>
              </a:buClr>
              <a:buSzPct val="80000"/>
              <a:defRPr/>
            </a:pPr>
            <a:endParaRPr lang="en-US" sz="2000" dirty="0" smtClean="0">
              <a:solidFill>
                <a:srgbClr val="439639"/>
              </a:solidFill>
              <a:latin typeface="Verdana"/>
            </a:endParaRPr>
          </a:p>
          <a:p>
            <a:pPr>
              <a:buClr>
                <a:srgbClr val="439639"/>
              </a:buClr>
              <a:buSzPct val="80000"/>
              <a:defRPr/>
            </a:pP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Tree>
    <p:extLst>
      <p:ext uri="{BB962C8B-B14F-4D97-AF65-F5344CB8AC3E}">
        <p14:creationId xmlns:p14="http://schemas.microsoft.com/office/powerpoint/2010/main" val="21167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57800" y="914400"/>
            <a:ext cx="3352800" cy="914400"/>
          </a:xfrm>
          <a:ln>
            <a:solidFill>
              <a:schemeClr val="bg2">
                <a:lumMod val="75000"/>
              </a:schemeClr>
            </a:solidFill>
          </a:ln>
        </p:spPr>
        <p:txBody>
          <a:bodyPr>
            <a:normAutofit/>
          </a:bodyPr>
          <a:lstStyle/>
          <a:p>
            <a:r>
              <a:rPr lang="en-US" sz="2800" dirty="0">
                <a:solidFill>
                  <a:schemeClr val="bg2">
                    <a:lumMod val="75000"/>
                  </a:schemeClr>
                </a:solidFill>
              </a:rPr>
              <a:t>*</a:t>
            </a:r>
            <a:r>
              <a:rPr lang="en-US" sz="2800" dirty="0" smtClean="0">
                <a:solidFill>
                  <a:schemeClr val="bg2">
                    <a:lumMod val="75000"/>
                  </a:schemeClr>
                </a:solidFill>
              </a:rPr>
              <a:t>Article:</a:t>
            </a:r>
            <a:endParaRPr lang="en-US" sz="2800" dirty="0">
              <a:solidFill>
                <a:schemeClr val="bg2">
                  <a:lumMod val="75000"/>
                </a:schemeClr>
              </a:solidFill>
            </a:endParaRPr>
          </a:p>
        </p:txBody>
      </p:sp>
      <p:sp>
        <p:nvSpPr>
          <p:cNvPr id="11" name="Text Placeholder 10"/>
          <p:cNvSpPr>
            <a:spLocks noGrp="1"/>
          </p:cNvSpPr>
          <p:nvPr>
            <p:ph type="body" idx="2"/>
          </p:nvPr>
        </p:nvSpPr>
        <p:spPr>
          <a:xfrm>
            <a:off x="5257800" y="1828800"/>
            <a:ext cx="3352799" cy="4206112"/>
          </a:xfrm>
          <a:ln>
            <a:solidFill>
              <a:schemeClr val="bg2">
                <a:lumMod val="75000"/>
              </a:schemeClr>
            </a:solidFill>
          </a:ln>
        </p:spPr>
        <p:txBody>
          <a:bodyPr/>
          <a:lstStyle/>
          <a:p>
            <a:pPr>
              <a:buClr>
                <a:schemeClr val="bg2">
                  <a:lumMod val="75000"/>
                </a:schemeClr>
              </a:buClr>
            </a:pPr>
            <a:endParaRPr lang="en-US" sz="1600" b="1" dirty="0" smtClean="0">
              <a:solidFill>
                <a:schemeClr val="bg2">
                  <a:lumMod val="75000"/>
                </a:schemeClr>
              </a:solidFill>
            </a:endParaRPr>
          </a:p>
          <a:p>
            <a:pPr>
              <a:buClr>
                <a:schemeClr val="bg2">
                  <a:lumMod val="75000"/>
                </a:schemeClr>
              </a:buClr>
            </a:pPr>
            <a:endParaRPr lang="en-US" sz="1600" b="1" dirty="0">
              <a:solidFill>
                <a:schemeClr val="bg2">
                  <a:lumMod val="75000"/>
                </a:schemeClr>
              </a:solidFill>
            </a:endParaRPr>
          </a:p>
          <a:p>
            <a:pPr>
              <a:buClr>
                <a:schemeClr val="bg2">
                  <a:lumMod val="75000"/>
                </a:schemeClr>
              </a:buClr>
            </a:pPr>
            <a:r>
              <a:rPr lang="en-US" sz="1600" b="1" dirty="0" smtClean="0">
                <a:solidFill>
                  <a:schemeClr val="bg2">
                    <a:lumMod val="75000"/>
                  </a:schemeClr>
                </a:solidFill>
              </a:rPr>
              <a:t>Solo article</a:t>
            </a:r>
            <a:endParaRPr lang="en-US" dirty="0">
              <a:solidFill>
                <a:schemeClr val="bg2">
                  <a:lumMod val="75000"/>
                </a:schemeClr>
              </a:solidFill>
            </a:endParaRPr>
          </a:p>
          <a:p>
            <a:pPr>
              <a:buClr>
                <a:schemeClr val="bg2">
                  <a:lumMod val="75000"/>
                </a:schemeClr>
              </a:buClr>
            </a:pPr>
            <a:endParaRPr lang="en-US" sz="1600" b="1" dirty="0" smtClean="0">
              <a:solidFill>
                <a:schemeClr val="bg2">
                  <a:lumMod val="75000"/>
                </a:schemeClr>
              </a:solidFill>
            </a:endParaRPr>
          </a:p>
          <a:p>
            <a:pPr>
              <a:buClr>
                <a:schemeClr val="bg2">
                  <a:lumMod val="75000"/>
                </a:schemeClr>
              </a:buClr>
            </a:pPr>
            <a:endParaRPr lang="en-US" sz="1600" b="1" dirty="0">
              <a:solidFill>
                <a:schemeClr val="bg2">
                  <a:lumMod val="75000"/>
                </a:schemeClr>
              </a:solidFill>
            </a:endParaRPr>
          </a:p>
          <a:p>
            <a:pPr>
              <a:buClr>
                <a:schemeClr val="bg2">
                  <a:lumMod val="75000"/>
                </a:schemeClr>
              </a:buClr>
            </a:pPr>
            <a:r>
              <a:rPr lang="en-US" sz="1600" b="1" dirty="0" smtClean="0">
                <a:solidFill>
                  <a:schemeClr val="bg2">
                    <a:lumMod val="75000"/>
                  </a:schemeClr>
                </a:solidFill>
              </a:rPr>
              <a:t># off as “Experts”</a:t>
            </a:r>
          </a:p>
          <a:p>
            <a:pPr>
              <a:buClr>
                <a:schemeClr val="bg2">
                  <a:lumMod val="75000"/>
                </a:schemeClr>
              </a:buClr>
            </a:pPr>
            <a:endParaRPr lang="en-US" sz="1600" b="1" i="1" dirty="0">
              <a:solidFill>
                <a:schemeClr val="bg2">
                  <a:lumMod val="75000"/>
                </a:schemeClr>
              </a:solidFill>
            </a:endParaRPr>
          </a:p>
          <a:p>
            <a:pPr>
              <a:buClr>
                <a:schemeClr val="bg2">
                  <a:lumMod val="75000"/>
                </a:schemeClr>
              </a:buClr>
            </a:pPr>
            <a:r>
              <a:rPr lang="en-US" sz="1600" b="1" i="1" dirty="0" smtClean="0">
                <a:solidFill>
                  <a:schemeClr val="bg2">
                    <a:lumMod val="75000"/>
                  </a:schemeClr>
                </a:solidFill>
              </a:rPr>
              <a:t>1.  What are SLOs?</a:t>
            </a:r>
          </a:p>
          <a:p>
            <a:pPr>
              <a:buClr>
                <a:schemeClr val="bg2">
                  <a:lumMod val="75000"/>
                </a:schemeClr>
              </a:buClr>
            </a:pPr>
            <a:r>
              <a:rPr lang="en-US" sz="1600" b="1" i="1" dirty="0" smtClean="0">
                <a:solidFill>
                  <a:schemeClr val="bg2">
                    <a:lumMod val="75000"/>
                  </a:schemeClr>
                </a:solidFill>
              </a:rPr>
              <a:t/>
            </a:r>
            <a:br>
              <a:rPr lang="en-US" sz="1600" b="1" i="1" dirty="0" smtClean="0">
                <a:solidFill>
                  <a:schemeClr val="bg2">
                    <a:lumMod val="75000"/>
                  </a:schemeClr>
                </a:solidFill>
              </a:rPr>
            </a:br>
            <a:r>
              <a:rPr lang="en-US" sz="1600" b="1" i="1" dirty="0" smtClean="0">
                <a:solidFill>
                  <a:schemeClr val="bg2">
                    <a:lumMod val="75000"/>
                  </a:schemeClr>
                </a:solidFill>
              </a:rPr>
              <a:t>2.  SLOs and Teacher</a:t>
            </a:r>
            <a:br>
              <a:rPr lang="en-US" sz="1600" b="1" i="1" dirty="0" smtClean="0">
                <a:solidFill>
                  <a:schemeClr val="bg2">
                    <a:lumMod val="75000"/>
                  </a:schemeClr>
                </a:solidFill>
              </a:rPr>
            </a:br>
            <a:r>
              <a:rPr lang="en-US" sz="1600" b="1" i="1" dirty="0" smtClean="0">
                <a:solidFill>
                  <a:schemeClr val="bg2">
                    <a:lumMod val="75000"/>
                  </a:schemeClr>
                </a:solidFill>
              </a:rPr>
              <a:t>     Evaluation</a:t>
            </a:r>
          </a:p>
          <a:p>
            <a:pPr>
              <a:buClr>
                <a:schemeClr val="bg2">
                  <a:lumMod val="75000"/>
                </a:schemeClr>
              </a:buClr>
            </a:pPr>
            <a:r>
              <a:rPr lang="en-US" sz="1600" b="1" i="1" dirty="0" smtClean="0">
                <a:solidFill>
                  <a:schemeClr val="bg2">
                    <a:lumMod val="75000"/>
                  </a:schemeClr>
                </a:solidFill>
              </a:rPr>
              <a:t/>
            </a:r>
            <a:br>
              <a:rPr lang="en-US" sz="1600" b="1" i="1" dirty="0" smtClean="0">
                <a:solidFill>
                  <a:schemeClr val="bg2">
                    <a:lumMod val="75000"/>
                  </a:schemeClr>
                </a:solidFill>
              </a:rPr>
            </a:br>
            <a:r>
              <a:rPr lang="en-US" sz="1600" b="1" i="1" dirty="0" smtClean="0">
                <a:solidFill>
                  <a:schemeClr val="bg2">
                    <a:lumMod val="75000"/>
                  </a:schemeClr>
                </a:solidFill>
              </a:rPr>
              <a:t>3.  Challenges</a:t>
            </a:r>
            <a:endParaRPr lang="en-US" dirty="0">
              <a:solidFill>
                <a:schemeClr val="bg2">
                  <a:lumMod val="75000"/>
                </a:schemeClr>
              </a:solidFill>
            </a:endParaRPr>
          </a:p>
          <a:p>
            <a:pPr>
              <a:buClr>
                <a:schemeClr val="bg2">
                  <a:lumMod val="75000"/>
                </a:schemeClr>
              </a:buClr>
            </a:pPr>
            <a:endParaRPr lang="en-US" dirty="0" smtClean="0">
              <a:solidFill>
                <a:schemeClr val="bg2">
                  <a:lumMod val="75000"/>
                </a:schemeClr>
              </a:solidFill>
            </a:endParaRPr>
          </a:p>
          <a:p>
            <a:pPr>
              <a:buClr>
                <a:schemeClr val="bg2">
                  <a:lumMod val="75000"/>
                </a:schemeClr>
              </a:buClr>
            </a:pPr>
            <a:r>
              <a:rPr lang="en-US" b="1" dirty="0" smtClean="0">
                <a:solidFill>
                  <a:schemeClr val="bg2">
                    <a:lumMod val="75000"/>
                  </a:schemeClr>
                </a:solidFill>
              </a:rPr>
              <a:t>Share most important points from assigned “expert” area!</a:t>
            </a:r>
            <a:endParaRPr lang="en-US" b="1" dirty="0">
              <a:solidFill>
                <a:schemeClr val="bg2">
                  <a:lumMod val="75000"/>
                </a:schemeClr>
              </a:solidFill>
            </a:endParaRPr>
          </a:p>
          <a:p>
            <a:pPr>
              <a:buClr>
                <a:schemeClr val="bg2">
                  <a:lumMod val="75000"/>
                </a:schemeClr>
              </a:buClr>
            </a:pPr>
            <a:endParaRPr lang="en-US" dirty="0" smtClean="0">
              <a:solidFill>
                <a:schemeClr val="bg2">
                  <a:lumMod val="75000"/>
                </a:schemeClr>
              </a:solidFill>
            </a:endParaRPr>
          </a:p>
          <a:p>
            <a:pPr>
              <a:buClr>
                <a:schemeClr val="bg2">
                  <a:lumMod val="75000"/>
                </a:schemeClr>
              </a:buClr>
            </a:pPr>
            <a:endParaRPr lang="en-US" dirty="0">
              <a:solidFill>
                <a:schemeClr val="bg2">
                  <a:lumMod val="75000"/>
                </a:schemeClr>
              </a:solidFill>
            </a:endParaRPr>
          </a:p>
        </p:txBody>
      </p:sp>
      <p:sp>
        <p:nvSpPr>
          <p:cNvPr id="5" name="Slide Number Placeholder 4"/>
          <p:cNvSpPr>
            <a:spLocks noGrp="1"/>
          </p:cNvSpPr>
          <p:nvPr>
            <p:ph type="sldNum" sz="quarter" idx="12"/>
          </p:nvPr>
        </p:nvSpPr>
        <p:spPr/>
        <p:txBody>
          <a:bodyPr/>
          <a:lstStyle/>
          <a:p>
            <a:pPr>
              <a:defRPr/>
            </a:pPr>
            <a:fld id="{65D269C9-D6AB-464F-A112-433C93E85C83}" type="slidenum">
              <a:rPr lang="en-US" smtClean="0"/>
              <a:pPr>
                <a:defRPr/>
              </a:pPr>
              <a:t>120</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76262"/>
            <a:ext cx="42672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6546850" y="389467"/>
            <a:ext cx="18161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smtClean="0">
                <a:solidFill>
                  <a:srgbClr val="000000"/>
                </a:solidFill>
              </a:rPr>
              <a:t>Workbook Pg. 11-18</a:t>
            </a:r>
            <a:endParaRPr lang="en-US" altLang="en-US" sz="2800" b="1" dirty="0">
              <a:solidFill>
                <a:srgbClr val="000000"/>
              </a:solidFill>
            </a:endParaRPr>
          </a:p>
        </p:txBody>
      </p:sp>
    </p:spTree>
    <p:extLst>
      <p:ext uri="{BB962C8B-B14F-4D97-AF65-F5344CB8AC3E}">
        <p14:creationId xmlns:p14="http://schemas.microsoft.com/office/powerpoint/2010/main" val="6828637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pPr>
                <a:defRPr/>
              </a:pPr>
              <a:t>121</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66" y="381000"/>
            <a:ext cx="818284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6845300" y="838200"/>
            <a:ext cx="18161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smtClean="0">
                <a:solidFill>
                  <a:srgbClr val="000000"/>
                </a:solidFill>
              </a:rPr>
              <a:t>Workbook Pg. 19</a:t>
            </a:r>
            <a:endParaRPr lang="en-US" altLang="en-US" sz="2800" b="1" dirty="0">
              <a:solidFill>
                <a:srgbClr val="000000"/>
              </a:solidFill>
            </a:endParaRPr>
          </a:p>
        </p:txBody>
      </p:sp>
    </p:spTree>
    <p:extLst>
      <p:ext uri="{BB962C8B-B14F-4D97-AF65-F5344CB8AC3E}">
        <p14:creationId xmlns:p14="http://schemas.microsoft.com/office/powerpoint/2010/main" val="12799171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122</a:t>
            </a:fld>
            <a:endParaRPr lang="en-US">
              <a:solidFill>
                <a:srgbClr val="0083A9">
                  <a:shade val="50000"/>
                </a:srgb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3008"/>
            <a:ext cx="8000999" cy="61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3400" y="4495800"/>
            <a:ext cx="2743200" cy="990600"/>
          </a:xfrm>
          <a:prstGeom prst="ellipse">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558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123</a:t>
            </a:fld>
            <a:endParaRPr lang="en-US">
              <a:solidFill>
                <a:srgbClr val="0083A9">
                  <a:shade val="50000"/>
                </a:srgb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66" y="609600"/>
            <a:ext cx="818284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1143000" y="228600"/>
            <a:ext cx="1499589" cy="53340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901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2514600"/>
          </a:xfrm>
        </p:spPr>
        <p:txBody>
          <a:bodyPr>
            <a:normAutofit/>
          </a:bodyPr>
          <a:lstStyle/>
          <a:p>
            <a:pPr algn="ctr"/>
            <a:r>
              <a:rPr lang="en-US" sz="5400" b="0" dirty="0" smtClean="0">
                <a:solidFill>
                  <a:schemeClr val="bg2">
                    <a:lumMod val="75000"/>
                  </a:schemeClr>
                </a:solidFill>
                <a:latin typeface="Desyrel" pitchFamily="2" charset="0"/>
              </a:rPr>
              <a:t>Let’s Practice!</a:t>
            </a:r>
            <a:r>
              <a:rPr lang="en-US" sz="4400" dirty="0">
                <a:solidFill>
                  <a:schemeClr val="bg2">
                    <a:lumMod val="75000"/>
                  </a:schemeClr>
                </a:solidFill>
              </a:rPr>
              <a:t/>
            </a:r>
            <a:br>
              <a:rPr lang="en-US" sz="4400" dirty="0">
                <a:solidFill>
                  <a:schemeClr val="bg2">
                    <a:lumMod val="75000"/>
                  </a:schemeClr>
                </a:solidFill>
              </a:rPr>
            </a:br>
            <a:r>
              <a:rPr lang="en-US" sz="4000" dirty="0" smtClean="0">
                <a:solidFill>
                  <a:schemeClr val="bg2">
                    <a:lumMod val="75000"/>
                  </a:schemeClr>
                </a:solidFill>
              </a:rPr>
              <a:t>Student Learning Objective</a:t>
            </a:r>
            <a:endParaRPr lang="en-US" sz="4000" dirty="0">
              <a:solidFill>
                <a:schemeClr val="bg2">
                  <a:lumMod val="75000"/>
                </a:schemeClr>
              </a:solidFill>
            </a:endParaRPr>
          </a:p>
        </p:txBody>
      </p:sp>
    </p:spTree>
    <p:extLst>
      <p:ext uri="{BB962C8B-B14F-4D97-AF65-F5344CB8AC3E}">
        <p14:creationId xmlns:p14="http://schemas.microsoft.com/office/powerpoint/2010/main" val="357662625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125</a:t>
            </a:fld>
            <a:endParaRPr lang="en-US">
              <a:solidFill>
                <a:srgbClr val="0083A9">
                  <a:shade val="50000"/>
                </a:srgb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66" y="381000"/>
            <a:ext cx="818284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59898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75000"/>
                  </a:schemeClr>
                </a:solidFill>
              </a:rPr>
              <a:t>SLO Activity</a:t>
            </a:r>
            <a:endParaRPr lang="en-US" dirty="0">
              <a:solidFill>
                <a:schemeClr val="bg2">
                  <a:lumMod val="75000"/>
                </a:schemeClr>
              </a:solidFill>
            </a:endParaRPr>
          </a:p>
        </p:txBody>
      </p:sp>
      <p:sp>
        <p:nvSpPr>
          <p:cNvPr id="3" name="Text Placeholder 2"/>
          <p:cNvSpPr>
            <a:spLocks noGrp="1"/>
          </p:cNvSpPr>
          <p:nvPr>
            <p:ph type="body" idx="1"/>
          </p:nvPr>
        </p:nvSpPr>
        <p:spPr/>
        <p:txBody>
          <a:bodyPr/>
          <a:lstStyle/>
          <a:p>
            <a:r>
              <a:rPr lang="en-US" dirty="0" smtClean="0">
                <a:solidFill>
                  <a:schemeClr val="bg2">
                    <a:lumMod val="75000"/>
                  </a:schemeClr>
                </a:solidFill>
              </a:rPr>
              <a:t>Teams</a:t>
            </a:r>
            <a:endParaRPr lang="en-US" dirty="0">
              <a:solidFill>
                <a:schemeClr val="bg2">
                  <a:lumMod val="75000"/>
                </a:schemeClr>
              </a:solidFill>
            </a:endParaRPr>
          </a:p>
        </p:txBody>
      </p:sp>
      <p:sp>
        <p:nvSpPr>
          <p:cNvPr id="4" name="Text Placeholder 3"/>
          <p:cNvSpPr>
            <a:spLocks noGrp="1"/>
          </p:cNvSpPr>
          <p:nvPr>
            <p:ph type="body" sz="half" idx="3"/>
          </p:nvPr>
        </p:nvSpPr>
        <p:spPr/>
        <p:txBody>
          <a:bodyPr/>
          <a:lstStyle/>
          <a:p>
            <a:r>
              <a:rPr lang="en-US" dirty="0" smtClean="0">
                <a:solidFill>
                  <a:schemeClr val="bg2">
                    <a:lumMod val="75000"/>
                  </a:schemeClr>
                </a:solidFill>
              </a:rPr>
              <a:t>Create Example SLO</a:t>
            </a:r>
            <a:endParaRPr lang="en-US" dirty="0">
              <a:solidFill>
                <a:schemeClr val="bg2">
                  <a:lumMod val="75000"/>
                </a:schemeClr>
              </a:solidFill>
            </a:endParaRPr>
          </a:p>
        </p:txBody>
      </p:sp>
      <p:sp>
        <p:nvSpPr>
          <p:cNvPr id="5" name="Content Placeholder 4"/>
          <p:cNvSpPr>
            <a:spLocks noGrp="1"/>
          </p:cNvSpPr>
          <p:nvPr>
            <p:ph sz="quarter" idx="2"/>
          </p:nvPr>
        </p:nvSpPr>
        <p:spPr/>
        <p:txBody>
          <a:bodyPr/>
          <a:lstStyle/>
          <a:p>
            <a:pPr marL="0" indent="0">
              <a:buNone/>
            </a:pPr>
            <a:r>
              <a:rPr lang="en-US" dirty="0" smtClean="0">
                <a:solidFill>
                  <a:schemeClr val="bg2">
                    <a:lumMod val="75000"/>
                  </a:schemeClr>
                </a:solidFill>
              </a:rPr>
              <a:t>Mathematics</a:t>
            </a:r>
            <a:br>
              <a:rPr lang="en-US" dirty="0" smtClean="0">
                <a:solidFill>
                  <a:schemeClr val="bg2">
                    <a:lumMod val="75000"/>
                  </a:schemeClr>
                </a:solidFill>
              </a:rPr>
            </a:br>
            <a:r>
              <a:rPr lang="en-US" dirty="0" smtClean="0">
                <a:solidFill>
                  <a:schemeClr val="bg2">
                    <a:lumMod val="75000"/>
                  </a:schemeClr>
                </a:solidFill>
              </a:rPr>
              <a:t>English Language Arts</a:t>
            </a:r>
            <a:br>
              <a:rPr lang="en-US" dirty="0" smtClean="0">
                <a:solidFill>
                  <a:schemeClr val="bg2">
                    <a:lumMod val="75000"/>
                  </a:schemeClr>
                </a:solidFill>
              </a:rPr>
            </a:br>
            <a:r>
              <a:rPr lang="en-US" dirty="0" smtClean="0">
                <a:solidFill>
                  <a:schemeClr val="bg2">
                    <a:lumMod val="75000"/>
                  </a:schemeClr>
                </a:solidFill>
              </a:rPr>
              <a:t>Science</a:t>
            </a:r>
            <a:br>
              <a:rPr lang="en-US" dirty="0" smtClean="0">
                <a:solidFill>
                  <a:schemeClr val="bg2">
                    <a:lumMod val="75000"/>
                  </a:schemeClr>
                </a:solidFill>
              </a:rPr>
            </a:br>
            <a:r>
              <a:rPr lang="en-US" dirty="0" smtClean="0">
                <a:solidFill>
                  <a:schemeClr val="bg2">
                    <a:lumMod val="75000"/>
                  </a:schemeClr>
                </a:solidFill>
              </a:rPr>
              <a:t>Social Studies</a:t>
            </a:r>
            <a:br>
              <a:rPr lang="en-US" dirty="0" smtClean="0">
                <a:solidFill>
                  <a:schemeClr val="bg2">
                    <a:lumMod val="75000"/>
                  </a:schemeClr>
                </a:solidFill>
              </a:rPr>
            </a:br>
            <a:r>
              <a:rPr lang="en-US" dirty="0" smtClean="0">
                <a:solidFill>
                  <a:schemeClr val="bg2">
                    <a:lumMod val="75000"/>
                  </a:schemeClr>
                </a:solidFill>
              </a:rPr>
              <a:t>Music</a:t>
            </a:r>
            <a:br>
              <a:rPr lang="en-US" dirty="0" smtClean="0">
                <a:solidFill>
                  <a:schemeClr val="bg2">
                    <a:lumMod val="75000"/>
                  </a:schemeClr>
                </a:solidFill>
              </a:rPr>
            </a:br>
            <a:r>
              <a:rPr lang="en-US" dirty="0" smtClean="0">
                <a:solidFill>
                  <a:schemeClr val="bg2">
                    <a:lumMod val="75000"/>
                  </a:schemeClr>
                </a:solidFill>
              </a:rPr>
              <a:t>Art</a:t>
            </a:r>
            <a:br>
              <a:rPr lang="en-US" dirty="0" smtClean="0">
                <a:solidFill>
                  <a:schemeClr val="bg2">
                    <a:lumMod val="75000"/>
                  </a:schemeClr>
                </a:solidFill>
              </a:rPr>
            </a:br>
            <a:r>
              <a:rPr lang="en-US" dirty="0" smtClean="0">
                <a:solidFill>
                  <a:schemeClr val="bg2">
                    <a:lumMod val="75000"/>
                  </a:schemeClr>
                </a:solidFill>
              </a:rPr>
              <a:t>Physical Education</a:t>
            </a:r>
            <a:br>
              <a:rPr lang="en-US" dirty="0" smtClean="0">
                <a:solidFill>
                  <a:schemeClr val="bg2">
                    <a:lumMod val="75000"/>
                  </a:schemeClr>
                </a:solidFill>
              </a:rPr>
            </a:br>
            <a:r>
              <a:rPr lang="en-US" dirty="0" smtClean="0">
                <a:solidFill>
                  <a:schemeClr val="bg2">
                    <a:lumMod val="75000"/>
                  </a:schemeClr>
                </a:solidFill>
              </a:rPr>
              <a:t>Business/Technology</a:t>
            </a:r>
          </a:p>
          <a:p>
            <a:pPr marL="0" indent="0">
              <a:buNone/>
            </a:pPr>
            <a:endParaRPr lang="en-US" sz="2000" dirty="0" smtClean="0">
              <a:solidFill>
                <a:schemeClr val="bg2">
                  <a:lumMod val="75000"/>
                </a:schemeClr>
              </a:solidFill>
            </a:endParaRPr>
          </a:p>
        </p:txBody>
      </p:sp>
      <p:sp>
        <p:nvSpPr>
          <p:cNvPr id="6" name="Content Placeholder 5"/>
          <p:cNvSpPr>
            <a:spLocks noGrp="1"/>
          </p:cNvSpPr>
          <p:nvPr>
            <p:ph sz="quarter" idx="4"/>
          </p:nvPr>
        </p:nvSpPr>
        <p:spPr/>
        <p:txBody>
          <a:bodyPr/>
          <a:lstStyle/>
          <a:p>
            <a:pPr marL="0" indent="0">
              <a:buNone/>
            </a:pPr>
            <a:r>
              <a:rPr lang="en-US" i="1" dirty="0" smtClean="0">
                <a:solidFill>
                  <a:schemeClr val="bg1"/>
                </a:solidFill>
              </a:rPr>
              <a:t>As a team, use the Student Learning Objective template to create a “mock” SLO for your content area.</a:t>
            </a:r>
            <a:endParaRPr lang="en-US" i="1" dirty="0">
              <a:solidFill>
                <a:schemeClr val="bg1"/>
              </a:solidFill>
            </a:endParaRPr>
          </a:p>
        </p:txBody>
      </p:sp>
      <p:sp>
        <p:nvSpPr>
          <p:cNvPr id="7" name="Slide Number Placeholder 6"/>
          <p:cNvSpPr>
            <a:spLocks noGrp="1"/>
          </p:cNvSpPr>
          <p:nvPr>
            <p:ph type="sldNum" sz="quarter" idx="12"/>
          </p:nvPr>
        </p:nvSpPr>
        <p:spPr/>
        <p:txBody>
          <a:bodyPr/>
          <a:lstStyle/>
          <a:p>
            <a:pPr>
              <a:defRPr/>
            </a:pPr>
            <a:fld id="{E4E09C32-90F2-4C7D-90B3-BAC58D23609F}" type="slidenum">
              <a:rPr lang="en-US" smtClean="0">
                <a:solidFill>
                  <a:srgbClr val="0083A9">
                    <a:shade val="50000"/>
                  </a:srgbClr>
                </a:solidFill>
              </a:rPr>
              <a:pPr>
                <a:defRPr/>
              </a:pPr>
              <a:t>126</a:t>
            </a:fld>
            <a:endParaRPr lang="en-US">
              <a:solidFill>
                <a:srgbClr val="0083A9">
                  <a:shade val="50000"/>
                </a:srgbClr>
              </a:solidFill>
            </a:endParaRPr>
          </a:p>
        </p:txBody>
      </p:sp>
    </p:spTree>
    <p:extLst>
      <p:ext uri="{BB962C8B-B14F-4D97-AF65-F5344CB8AC3E}">
        <p14:creationId xmlns:p14="http://schemas.microsoft.com/office/powerpoint/2010/main" val="19413952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75000"/>
                  </a:schemeClr>
                </a:solidFill>
              </a:rPr>
              <a:t> Gallery Walk</a:t>
            </a:r>
            <a:endParaRPr lang="en-US" dirty="0">
              <a:solidFill>
                <a:schemeClr val="bg2">
                  <a:lumMod val="75000"/>
                </a:schemeClr>
              </a:solidFill>
            </a:endParaRPr>
          </a:p>
        </p:txBody>
      </p:sp>
      <p:pic>
        <p:nvPicPr>
          <p:cNvPr id="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537369" y="842804"/>
            <a:ext cx="3886200" cy="3764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Content Placeholder 5"/>
          <p:cNvSpPr>
            <a:spLocks noGrp="1"/>
          </p:cNvSpPr>
          <p:nvPr>
            <p:ph sz="half" idx="2"/>
          </p:nvPr>
        </p:nvSpPr>
        <p:spPr/>
        <p:txBody>
          <a:bodyPr/>
          <a:lstStyle/>
          <a:p>
            <a:pPr marL="0" indent="0">
              <a:buClr>
                <a:schemeClr val="bg2">
                  <a:lumMod val="75000"/>
                </a:schemeClr>
              </a:buClr>
              <a:buNone/>
            </a:pPr>
            <a:r>
              <a:rPr lang="en-US" b="1" dirty="0" smtClean="0">
                <a:solidFill>
                  <a:schemeClr val="bg2">
                    <a:lumMod val="75000"/>
                  </a:schemeClr>
                </a:solidFill>
                <a:latin typeface="Tahoma" pitchFamily="34" charset="0"/>
                <a:ea typeface="Tahoma" pitchFamily="34" charset="0"/>
                <a:cs typeface="Tahoma" pitchFamily="34" charset="0"/>
              </a:rPr>
              <a:t>Post your example SLO on the wall.</a:t>
            </a:r>
          </a:p>
          <a:p>
            <a:pPr marL="0" indent="0">
              <a:buClr>
                <a:schemeClr val="bg2">
                  <a:lumMod val="75000"/>
                </a:schemeClr>
              </a:buClr>
              <a:buNone/>
            </a:pPr>
            <a:endParaRPr lang="en-US" sz="2000" b="1" i="1" dirty="0">
              <a:solidFill>
                <a:schemeClr val="bg2">
                  <a:lumMod val="75000"/>
                </a:schemeClr>
              </a:solidFill>
              <a:latin typeface="Tahoma" pitchFamily="34" charset="0"/>
              <a:ea typeface="Tahoma" pitchFamily="34" charset="0"/>
              <a:cs typeface="Tahoma" pitchFamily="34" charset="0"/>
            </a:endParaRPr>
          </a:p>
          <a:p>
            <a:pPr marL="0" indent="0">
              <a:buClr>
                <a:schemeClr val="bg2">
                  <a:lumMod val="75000"/>
                </a:schemeClr>
              </a:buClr>
              <a:buNone/>
            </a:pPr>
            <a:r>
              <a:rPr lang="en-US" i="1" dirty="0" smtClean="0">
                <a:solidFill>
                  <a:schemeClr val="bg2">
                    <a:lumMod val="75000"/>
                  </a:schemeClr>
                </a:solidFill>
                <a:latin typeface="Tahoma" pitchFamily="34" charset="0"/>
                <a:ea typeface="Tahoma" pitchFamily="34" charset="0"/>
                <a:cs typeface="Tahoma" pitchFamily="34" charset="0"/>
              </a:rPr>
              <a:t># off 1-5</a:t>
            </a:r>
          </a:p>
          <a:p>
            <a:pPr marL="0" indent="0">
              <a:buClr>
                <a:schemeClr val="bg2">
                  <a:lumMod val="75000"/>
                </a:schemeClr>
              </a:buClr>
              <a:buNone/>
            </a:pPr>
            <a:endParaRPr lang="en-US" i="1" dirty="0">
              <a:solidFill>
                <a:schemeClr val="bg2">
                  <a:lumMod val="75000"/>
                </a:schemeClr>
              </a:solidFill>
              <a:latin typeface="Tahoma" pitchFamily="34" charset="0"/>
              <a:ea typeface="Tahoma" pitchFamily="34" charset="0"/>
              <a:cs typeface="Tahoma" pitchFamily="34" charset="0"/>
            </a:endParaRPr>
          </a:p>
          <a:p>
            <a:pPr marL="0" indent="0">
              <a:buClr>
                <a:schemeClr val="bg2">
                  <a:lumMod val="75000"/>
                </a:schemeClr>
              </a:buClr>
              <a:buNone/>
            </a:pPr>
            <a:r>
              <a:rPr lang="en-US" i="1" dirty="0" smtClean="0">
                <a:solidFill>
                  <a:schemeClr val="bg2">
                    <a:lumMod val="75000"/>
                  </a:schemeClr>
                </a:solidFill>
                <a:latin typeface="Tahoma" pitchFamily="34" charset="0"/>
                <a:ea typeface="Tahoma" pitchFamily="34" charset="0"/>
                <a:cs typeface="Tahoma" pitchFamily="34" charset="0"/>
              </a:rPr>
              <a:t>Begin at the station # which matches your  assigned number.</a:t>
            </a:r>
          </a:p>
          <a:p>
            <a:pPr marL="0" indent="0">
              <a:buClr>
                <a:schemeClr val="bg2">
                  <a:lumMod val="75000"/>
                </a:schemeClr>
              </a:buClr>
              <a:buNone/>
            </a:pPr>
            <a:endParaRPr lang="en-US" i="1" dirty="0">
              <a:solidFill>
                <a:schemeClr val="bg2">
                  <a:lumMod val="75000"/>
                </a:schemeClr>
              </a:solidFill>
              <a:latin typeface="Tahoma" pitchFamily="34" charset="0"/>
              <a:ea typeface="Tahoma" pitchFamily="34" charset="0"/>
              <a:cs typeface="Tahoma" pitchFamily="34" charset="0"/>
            </a:endParaRPr>
          </a:p>
          <a:p>
            <a:pPr marL="0" indent="0">
              <a:buClr>
                <a:schemeClr val="bg2">
                  <a:lumMod val="75000"/>
                </a:schemeClr>
              </a:buClr>
              <a:buNone/>
            </a:pPr>
            <a:r>
              <a:rPr lang="en-US" i="1" dirty="0" smtClean="0">
                <a:solidFill>
                  <a:schemeClr val="bg2">
                    <a:lumMod val="75000"/>
                  </a:schemeClr>
                </a:solidFill>
                <a:latin typeface="Tahoma" pitchFamily="34" charset="0"/>
                <a:ea typeface="Tahoma" pitchFamily="34" charset="0"/>
                <a:cs typeface="Tahoma" pitchFamily="34" charset="0"/>
              </a:rPr>
              <a:t>Using post-it notes, provide team feedback to the SLO being reviewed.</a:t>
            </a:r>
            <a:endParaRPr lang="en-US" i="1" dirty="0">
              <a:solidFill>
                <a:schemeClr val="bg2">
                  <a:lumMod val="75000"/>
                </a:schemeClr>
              </a:solidFill>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pPr>
              <a:defRPr/>
            </a:pPr>
            <a:fld id="{E4E09C32-90F2-4C7D-90B3-BAC58D23609F}" type="slidenum">
              <a:rPr lang="en-US" smtClean="0"/>
              <a:pPr>
                <a:defRPr/>
              </a:pPr>
              <a:t>127</a:t>
            </a:fld>
            <a:endParaRPr lang="en-US"/>
          </a:p>
        </p:txBody>
      </p:sp>
    </p:spTree>
    <p:extLst>
      <p:ext uri="{BB962C8B-B14F-4D97-AF65-F5344CB8AC3E}">
        <p14:creationId xmlns:p14="http://schemas.microsoft.com/office/powerpoint/2010/main" val="94294544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B8D"/>
                </a:solidFill>
              </a:rPr>
              <a:t>Action Plan*</a:t>
            </a:r>
            <a:endParaRPr lang="en-US" dirty="0">
              <a:solidFill>
                <a:srgbClr val="004B8D"/>
              </a:solidFill>
            </a:endParaRPr>
          </a:p>
        </p:txBody>
      </p:sp>
      <p:sp>
        <p:nvSpPr>
          <p:cNvPr id="3" name="Content Placeholder 2"/>
          <p:cNvSpPr>
            <a:spLocks noGrp="1"/>
          </p:cNvSpPr>
          <p:nvPr>
            <p:ph idx="1"/>
          </p:nvPr>
        </p:nvSpPr>
        <p:spPr/>
        <p:txBody>
          <a:bodyPr/>
          <a:lstStyle/>
          <a:p>
            <a:pPr marL="0" indent="0">
              <a:buClr>
                <a:srgbClr val="439639"/>
              </a:buClr>
              <a:buNone/>
            </a:pPr>
            <a:endParaRPr lang="en-US" sz="2400" b="1" dirty="0" smtClean="0">
              <a:solidFill>
                <a:srgbClr val="439639"/>
              </a:solidFill>
            </a:endParaRPr>
          </a:p>
          <a:p>
            <a:pPr marL="0" indent="0">
              <a:buClr>
                <a:srgbClr val="439639"/>
              </a:buClr>
              <a:buNone/>
            </a:pPr>
            <a:endParaRPr lang="en-US" sz="2400" b="1" dirty="0">
              <a:solidFill>
                <a:srgbClr val="439639"/>
              </a:solidFill>
            </a:endParaRPr>
          </a:p>
          <a:p>
            <a:pPr marL="0" indent="0">
              <a:buClr>
                <a:srgbClr val="439639"/>
              </a:buClr>
              <a:buNone/>
            </a:pPr>
            <a:r>
              <a:rPr lang="en-US" sz="2400" b="1" smtClean="0">
                <a:solidFill>
                  <a:srgbClr val="439639"/>
                </a:solidFill>
              </a:rPr>
              <a:t>Step 3:</a:t>
            </a:r>
            <a:endParaRPr lang="en-US" sz="2400" b="1" dirty="0" smtClean="0">
              <a:solidFill>
                <a:srgbClr val="439639"/>
              </a:solidFill>
            </a:endParaRPr>
          </a:p>
          <a:p>
            <a:pPr marL="0" indent="0">
              <a:buClr>
                <a:srgbClr val="439639"/>
              </a:buClr>
              <a:buNone/>
            </a:pPr>
            <a:endParaRPr lang="en-US" sz="2400" b="1" dirty="0">
              <a:solidFill>
                <a:srgbClr val="439639"/>
              </a:solidFill>
            </a:endParaRPr>
          </a:p>
          <a:p>
            <a:pPr marL="0" indent="0">
              <a:buClr>
                <a:srgbClr val="439639"/>
              </a:buClr>
              <a:buNone/>
            </a:pPr>
            <a:r>
              <a:rPr lang="en-US" sz="2400" b="1" dirty="0" smtClean="0">
                <a:solidFill>
                  <a:srgbClr val="439639"/>
                </a:solidFill>
              </a:rPr>
              <a:t>Begin to think about how your school will begin to </a:t>
            </a:r>
            <a:r>
              <a:rPr lang="en-US" sz="2400" b="1" i="1" dirty="0" smtClean="0">
                <a:solidFill>
                  <a:schemeClr val="bg2">
                    <a:lumMod val="75000"/>
                  </a:schemeClr>
                </a:solidFill>
              </a:rPr>
              <a:t>develop, or refine a process </a:t>
            </a:r>
            <a:r>
              <a:rPr lang="en-US" sz="2400" b="1" dirty="0" smtClean="0">
                <a:solidFill>
                  <a:srgbClr val="439639"/>
                </a:solidFill>
              </a:rPr>
              <a:t>where teachers are setting and monitoring measureable student learning goals.</a:t>
            </a:r>
          </a:p>
          <a:p>
            <a:pPr marL="0" indent="0">
              <a:buClr>
                <a:srgbClr val="439639"/>
              </a:buClr>
              <a:buNone/>
            </a:pPr>
            <a:endParaRPr lang="en-US" sz="2400" b="1" dirty="0">
              <a:solidFill>
                <a:srgbClr val="439639"/>
              </a:solidFill>
            </a:endParaRPr>
          </a:p>
          <a:p>
            <a:pPr marL="0" indent="0">
              <a:buClr>
                <a:srgbClr val="439639"/>
              </a:buClr>
              <a:buNone/>
            </a:pPr>
            <a:r>
              <a:rPr lang="en-US" sz="2400" b="1" dirty="0" smtClean="0">
                <a:solidFill>
                  <a:srgbClr val="439639"/>
                </a:solidFill>
              </a:rPr>
              <a:t>How might this process be </a:t>
            </a:r>
            <a:r>
              <a:rPr lang="en-US" sz="2400" b="1" i="1" dirty="0" smtClean="0">
                <a:solidFill>
                  <a:schemeClr val="bg2">
                    <a:lumMod val="75000"/>
                  </a:schemeClr>
                </a:solidFill>
              </a:rPr>
              <a:t>connected to </a:t>
            </a:r>
            <a:r>
              <a:rPr lang="en-US" sz="2400" b="1" dirty="0" smtClean="0">
                <a:solidFill>
                  <a:srgbClr val="439639"/>
                </a:solidFill>
              </a:rPr>
              <a:t>your educator evaluation system?</a:t>
            </a:r>
            <a:br>
              <a:rPr lang="en-US" sz="2400" b="1" dirty="0" smtClean="0">
                <a:solidFill>
                  <a:srgbClr val="439639"/>
                </a:solidFill>
              </a:rPr>
            </a:br>
            <a:endParaRPr lang="en-US" sz="2400" b="1" dirty="0">
              <a:solidFill>
                <a:srgbClr val="439639"/>
              </a:solidFill>
            </a:endParaRPr>
          </a:p>
          <a:p>
            <a:pPr marL="0" indent="0">
              <a:buClr>
                <a:srgbClr val="439639"/>
              </a:buClr>
              <a:buNone/>
            </a:pPr>
            <a:endParaRPr lang="en-US" sz="2400" b="1" dirty="0">
              <a:solidFill>
                <a:srgbClr val="439639"/>
              </a:solidFill>
            </a:endParaRPr>
          </a:p>
        </p:txBody>
      </p:sp>
      <p:sp>
        <p:nvSpPr>
          <p:cNvPr id="4" name="Slide Number Placeholder 3"/>
          <p:cNvSpPr>
            <a:spLocks noGrp="1"/>
          </p:cNvSpPr>
          <p:nvPr>
            <p:ph type="sldNum" sz="quarter" idx="12"/>
          </p:nvPr>
        </p:nvSpPr>
        <p:spPr/>
        <p:txBody>
          <a:bodyPr/>
          <a:lstStyle/>
          <a:p>
            <a:pPr>
              <a:defRPr/>
            </a:pPr>
            <a:fld id="{1142BE09-1E92-44E6-8E7D-7B09777B68A7}" type="slidenum">
              <a:rPr lang="en-US" smtClean="0">
                <a:solidFill>
                  <a:srgbClr val="0083A9">
                    <a:shade val="50000"/>
                  </a:srgbClr>
                </a:solidFill>
              </a:rPr>
              <a:pPr>
                <a:defRPr/>
              </a:pPr>
              <a:t>128</a:t>
            </a:fld>
            <a:endParaRPr lang="en-US">
              <a:solidFill>
                <a:srgbClr val="0083A9">
                  <a:shade val="50000"/>
                </a:srgbClr>
              </a:solidFill>
            </a:endParaRPr>
          </a:p>
        </p:txBody>
      </p:sp>
    </p:spTree>
    <p:extLst>
      <p:ext uri="{BB962C8B-B14F-4D97-AF65-F5344CB8AC3E}">
        <p14:creationId xmlns:p14="http://schemas.microsoft.com/office/powerpoint/2010/main" val="159989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2514600"/>
          </a:xfrm>
        </p:spPr>
        <p:txBody>
          <a:bodyPr>
            <a:normAutofit/>
          </a:bodyPr>
          <a:lstStyle/>
          <a:p>
            <a:pPr algn="ctr"/>
            <a:r>
              <a:rPr lang="en-US" sz="4800" b="0" dirty="0" smtClean="0">
                <a:solidFill>
                  <a:schemeClr val="bg2">
                    <a:lumMod val="75000"/>
                  </a:schemeClr>
                </a:solidFill>
                <a:latin typeface="Desyrel" pitchFamily="2" charset="0"/>
              </a:rPr>
              <a:t>Getting Started!</a:t>
            </a:r>
            <a:r>
              <a:rPr lang="en-US" sz="4400" dirty="0">
                <a:solidFill>
                  <a:schemeClr val="bg2">
                    <a:lumMod val="75000"/>
                  </a:schemeClr>
                </a:solidFill>
              </a:rPr>
              <a:t/>
            </a:r>
            <a:br>
              <a:rPr lang="en-US" sz="4400" dirty="0">
                <a:solidFill>
                  <a:schemeClr val="bg2">
                    <a:lumMod val="75000"/>
                  </a:schemeClr>
                </a:solidFill>
              </a:rPr>
            </a:br>
            <a:r>
              <a:rPr lang="en-US" sz="4000" dirty="0" smtClean="0">
                <a:solidFill>
                  <a:schemeClr val="bg2">
                    <a:lumMod val="75000"/>
                  </a:schemeClr>
                </a:solidFill>
              </a:rPr>
              <a:t>Student Growth Measures</a:t>
            </a:r>
            <a:endParaRPr lang="en-US" sz="4000" dirty="0">
              <a:solidFill>
                <a:schemeClr val="bg2">
                  <a:lumMod val="75000"/>
                </a:schemeClr>
              </a:solidFill>
            </a:endParaRPr>
          </a:p>
        </p:txBody>
      </p:sp>
    </p:spTree>
    <p:extLst>
      <p:ext uri="{BB962C8B-B14F-4D97-AF65-F5344CB8AC3E}">
        <p14:creationId xmlns:p14="http://schemas.microsoft.com/office/powerpoint/2010/main" val="3977087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36 Quality Indicators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a:t>
            </a:fld>
            <a:endParaRPr lang="en-US" dirty="0">
              <a:solidFill>
                <a:srgbClr val="0083A9">
                  <a:shade val="50000"/>
                </a:srgbClr>
              </a:solidFill>
            </a:endParaRPr>
          </a:p>
        </p:txBody>
      </p:sp>
      <p:graphicFrame>
        <p:nvGraphicFramePr>
          <p:cNvPr id="5" name="Object 4"/>
          <p:cNvGraphicFramePr>
            <a:graphicFrameLocks noGrp="1"/>
          </p:cNvGraphicFramePr>
          <p:nvPr>
            <p:extLst>
              <p:ext uri="{D42A27DB-BD31-4B8C-83A1-F6EECF244321}">
                <p14:modId xmlns:p14="http://schemas.microsoft.com/office/powerpoint/2010/main" val="2339335846"/>
              </p:ext>
            </p:extLst>
          </p:nvPr>
        </p:nvGraphicFramePr>
        <p:xfrm>
          <a:off x="685800" y="1390650"/>
          <a:ext cx="7772400" cy="4876800"/>
        </p:xfrm>
        <a:graphic>
          <a:graphicData uri="http://schemas.openxmlformats.org/presentationml/2006/ole">
            <mc:AlternateContent xmlns:mc="http://schemas.openxmlformats.org/markup-compatibility/2006">
              <mc:Choice xmlns:v="urn:schemas-microsoft-com:vml" Requires="v">
                <p:oleObj spid="_x0000_s6230" r:id="rId4" imgW="8535140" imgH="5005250" progId="Excel.Sheet.8">
                  <p:embed/>
                </p:oleObj>
              </mc:Choice>
              <mc:Fallback>
                <p:oleObj r:id="rId4" imgW="8535140" imgH="5005250" progId="Excel.Sheet.8">
                  <p:embed/>
                  <p:pic>
                    <p:nvPicPr>
                      <p:cNvPr id="0" name="Picture 7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90650"/>
                        <a:ext cx="7772400"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2667000" y="2590800"/>
            <a:ext cx="1905000" cy="0"/>
          </a:xfrm>
          <a:prstGeom prst="straightConnector1">
            <a:avLst/>
          </a:prstGeom>
          <a:ln w="381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0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130</a:t>
            </a:fld>
            <a:endParaRPr lang="en-US" dirty="0">
              <a:solidFill>
                <a:srgbClr val="0083A9">
                  <a:shade val="50000"/>
                </a:srgb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149176"/>
            <a:ext cx="4165632" cy="44339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294" y="1076012"/>
            <a:ext cx="3707906" cy="4433927"/>
          </a:xfrm>
          <a:prstGeom prst="rect">
            <a:avLst/>
          </a:prstGeom>
        </p:spPr>
      </p:pic>
      <p:sp>
        <p:nvSpPr>
          <p:cNvPr id="7" name="TextBox 6"/>
          <p:cNvSpPr txBox="1"/>
          <p:nvPr/>
        </p:nvSpPr>
        <p:spPr>
          <a:xfrm>
            <a:off x="5783392" y="3916917"/>
            <a:ext cx="2315304" cy="707886"/>
          </a:xfrm>
          <a:prstGeom prst="rect">
            <a:avLst/>
          </a:prstGeom>
          <a:solidFill>
            <a:schemeClr val="accent1"/>
          </a:solidFill>
        </p:spPr>
        <p:txBody>
          <a:bodyPr wrap="square" rtlCol="0">
            <a:spAutoFit/>
          </a:bodyPr>
          <a:lstStyle/>
          <a:p>
            <a:pPr algn="ctr"/>
            <a:r>
              <a:rPr lang="en-US" sz="2000" b="1" dirty="0" smtClean="0">
                <a:solidFill>
                  <a:srgbClr val="000000"/>
                </a:solidFill>
                <a:latin typeface="Andale Sans for VST" panose="020B0502000000000001" pitchFamily="34" charset="0"/>
              </a:rPr>
              <a:t>Student growth measures</a:t>
            </a:r>
            <a:endParaRPr lang="en-US" sz="2000" b="1" dirty="0">
              <a:solidFill>
                <a:srgbClr val="000000"/>
              </a:solidFill>
              <a:latin typeface="Andale Sans for VST" panose="020B0502000000000001"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1997" y="2185040"/>
            <a:ext cx="1359994" cy="1181100"/>
          </a:xfrm>
          <a:prstGeom prst="rect">
            <a:avLst/>
          </a:prstGeom>
        </p:spPr>
      </p:pic>
      <p:sp>
        <p:nvSpPr>
          <p:cNvPr id="10" name="Curved Up Arrow 9"/>
          <p:cNvSpPr/>
          <p:nvPr/>
        </p:nvSpPr>
        <p:spPr>
          <a:xfrm flipH="1">
            <a:off x="3581400" y="4559021"/>
            <a:ext cx="2182942" cy="11430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219200" y="2369739"/>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Observation</a:t>
            </a:r>
            <a:endParaRPr lang="en-US" b="1" dirty="0">
              <a:solidFill>
                <a:srgbClr val="000000"/>
              </a:solidFill>
              <a:latin typeface="Andale Sans for VST" panose="020B0502000000000001" pitchFamily="34" charset="0"/>
            </a:endParaRPr>
          </a:p>
        </p:txBody>
      </p:sp>
      <p:sp>
        <p:nvSpPr>
          <p:cNvPr id="13" name="TextBox 12"/>
          <p:cNvSpPr txBox="1"/>
          <p:nvPr/>
        </p:nvSpPr>
        <p:spPr>
          <a:xfrm>
            <a:off x="2971800" y="1780643"/>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Survey Data</a:t>
            </a:r>
            <a:endParaRPr lang="en-US" b="1" dirty="0">
              <a:solidFill>
                <a:srgbClr val="000000"/>
              </a:solidFill>
              <a:latin typeface="Andale Sans for VST" panose="020B0502000000000001" pitchFamily="34" charset="0"/>
            </a:endParaRPr>
          </a:p>
        </p:txBody>
      </p:sp>
      <p:sp>
        <p:nvSpPr>
          <p:cNvPr id="14" name="TextBox 13"/>
          <p:cNvSpPr txBox="1"/>
          <p:nvPr/>
        </p:nvSpPr>
        <p:spPr>
          <a:xfrm>
            <a:off x="1219200" y="4624803"/>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Other</a:t>
            </a:r>
            <a:endParaRPr lang="en-US" b="1" dirty="0">
              <a:solidFill>
                <a:srgbClr val="000000"/>
              </a:solidFill>
              <a:latin typeface="Andale Sans for VST" panose="020B0502000000000001" pitchFamily="34" charset="0"/>
            </a:endParaRPr>
          </a:p>
        </p:txBody>
      </p:sp>
      <p:sp>
        <p:nvSpPr>
          <p:cNvPr id="11" name="TextBox 10"/>
          <p:cNvSpPr txBox="1"/>
          <p:nvPr/>
        </p:nvSpPr>
        <p:spPr>
          <a:xfrm rot="20309873">
            <a:off x="736111" y="2549986"/>
            <a:ext cx="7554948" cy="1323439"/>
          </a:xfrm>
          <a:prstGeom prst="rect">
            <a:avLst/>
          </a:prstGeom>
          <a:solidFill>
            <a:schemeClr val="tx1"/>
          </a:solidFill>
          <a:ln w="50800">
            <a:solidFill>
              <a:schemeClr val="bg2">
                <a:lumMod val="75000"/>
              </a:schemeClr>
            </a:solidFill>
          </a:ln>
        </p:spPr>
        <p:txBody>
          <a:bodyPr wrap="square" rtlCol="0">
            <a:spAutoFit/>
          </a:bodyPr>
          <a:lstStyle/>
          <a:p>
            <a:pPr algn="ctr"/>
            <a:r>
              <a:rPr lang="en-US" sz="4000" b="1" dirty="0" smtClean="0">
                <a:solidFill>
                  <a:schemeClr val="bg2">
                    <a:lumMod val="75000"/>
                  </a:schemeClr>
                </a:solidFill>
                <a:latin typeface="Franklin Gothic Demi Cond" pitchFamily="34" charset="0"/>
              </a:rPr>
              <a:t>If this is the “End in Mind”…</a:t>
            </a:r>
            <a:br>
              <a:rPr lang="en-US" sz="4000" b="1" dirty="0" smtClean="0">
                <a:solidFill>
                  <a:schemeClr val="bg2">
                    <a:lumMod val="75000"/>
                  </a:schemeClr>
                </a:solidFill>
                <a:latin typeface="Franklin Gothic Demi Cond" pitchFamily="34" charset="0"/>
              </a:rPr>
            </a:br>
            <a:r>
              <a:rPr lang="en-US" sz="4000" b="1" dirty="0" smtClean="0">
                <a:solidFill>
                  <a:schemeClr val="bg2">
                    <a:lumMod val="75000"/>
                  </a:schemeClr>
                </a:solidFill>
                <a:latin typeface="Franklin Gothic Demi Cond" pitchFamily="34" charset="0"/>
              </a:rPr>
              <a:t>where do we start?</a:t>
            </a:r>
            <a:endParaRPr lang="en-US" sz="4000" b="1" dirty="0">
              <a:solidFill>
                <a:schemeClr val="bg2">
                  <a:lumMod val="75000"/>
                </a:schemeClr>
              </a:solidFill>
              <a:latin typeface="Franklin Gothic Demi Cond" pitchFamily="34" charset="0"/>
            </a:endParaRPr>
          </a:p>
        </p:txBody>
      </p:sp>
    </p:spTree>
    <p:extLst>
      <p:ext uri="{BB962C8B-B14F-4D97-AF65-F5344CB8AC3E}">
        <p14:creationId xmlns:p14="http://schemas.microsoft.com/office/powerpoint/2010/main" val="211217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1. Determine Measures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342900" indent="-342900">
              <a:buClr>
                <a:srgbClr val="439639"/>
              </a:buClr>
              <a:buSzPct val="80000"/>
              <a:buFont typeface="Arial" panose="020B0604020202020204" pitchFamily="34" charset="0"/>
              <a:buChar char="•"/>
              <a:defRPr/>
            </a:pPr>
            <a:r>
              <a:rPr lang="en-US" sz="2400" dirty="0" smtClean="0">
                <a:solidFill>
                  <a:srgbClr val="439639"/>
                </a:solidFill>
                <a:latin typeface="Verdana"/>
              </a:rPr>
              <a:t>What should be measured in each classroom, each course?</a:t>
            </a:r>
          </a:p>
          <a:p>
            <a:pPr>
              <a:buClr>
                <a:srgbClr val="439639"/>
              </a:buClr>
              <a:buSzPct val="80000"/>
              <a:defRPr/>
            </a:pPr>
            <a:endParaRPr lang="en-US" sz="1400" dirty="0">
              <a:solidFill>
                <a:srgbClr val="439639"/>
              </a:solidFill>
              <a:latin typeface="Verdana"/>
            </a:endParaRPr>
          </a:p>
          <a:p>
            <a:pPr marL="342900" indent="-342900">
              <a:buClr>
                <a:srgbClr val="439639"/>
              </a:buClr>
              <a:buSzPct val="80000"/>
              <a:buFont typeface="Arial" panose="020B0604020202020204" pitchFamily="34" charset="0"/>
              <a:buChar char="•"/>
              <a:defRPr/>
            </a:pPr>
            <a:r>
              <a:rPr lang="en-US" sz="2400" dirty="0" smtClean="0">
                <a:solidFill>
                  <a:srgbClr val="439639"/>
                </a:solidFill>
                <a:latin typeface="Verdana"/>
              </a:rPr>
              <a:t>What measuring tool will be used in order to:</a:t>
            </a:r>
          </a:p>
          <a:p>
            <a:pPr>
              <a:buClr>
                <a:srgbClr val="439639"/>
              </a:buClr>
              <a:buSzPct val="80000"/>
              <a:defRPr/>
            </a:pPr>
            <a:r>
              <a:rPr lang="en-US" dirty="0" smtClean="0">
                <a:solidFill>
                  <a:schemeClr val="bg2">
                    <a:lumMod val="75000"/>
                  </a:schemeClr>
                </a:solidFill>
                <a:latin typeface="Verdana"/>
              </a:rPr>
              <a:t/>
            </a:r>
            <a:br>
              <a:rPr lang="en-US" dirty="0" smtClean="0">
                <a:solidFill>
                  <a:schemeClr val="bg2">
                    <a:lumMod val="75000"/>
                  </a:schemeClr>
                </a:solidFill>
                <a:latin typeface="Verdana"/>
              </a:rPr>
            </a:br>
            <a:r>
              <a:rPr lang="en-US" dirty="0" smtClean="0">
                <a:solidFill>
                  <a:schemeClr val="bg2">
                    <a:lumMod val="75000"/>
                  </a:schemeClr>
                </a:solidFill>
                <a:latin typeface="Verdana"/>
              </a:rPr>
              <a:t>	</a:t>
            </a:r>
            <a:r>
              <a:rPr lang="en-US" b="1" i="1" dirty="0" smtClean="0">
                <a:solidFill>
                  <a:schemeClr val="bg2">
                    <a:lumMod val="75000"/>
                  </a:schemeClr>
                </a:solidFill>
                <a:latin typeface="Verdana"/>
              </a:rPr>
              <a:t>multiple </a:t>
            </a:r>
            <a:r>
              <a:rPr lang="en-US" b="1" i="1" dirty="0">
                <a:solidFill>
                  <a:schemeClr val="bg2">
                    <a:lumMod val="75000"/>
                  </a:schemeClr>
                </a:solidFill>
                <a:latin typeface="Verdana"/>
              </a:rPr>
              <a:t>measures including formative and </a:t>
            </a:r>
            <a:r>
              <a:rPr lang="en-US" b="1" i="1" dirty="0" smtClean="0">
                <a:solidFill>
                  <a:schemeClr val="bg2">
                    <a:lumMod val="75000"/>
                  </a:schemeClr>
                </a:solidFill>
                <a:latin typeface="Verdana"/>
              </a:rPr>
              <a:t>	summative </a:t>
            </a:r>
            <a:r>
              <a:rPr lang="en-US" b="1" i="1" dirty="0">
                <a:solidFill>
                  <a:schemeClr val="bg2">
                    <a:lumMod val="75000"/>
                  </a:schemeClr>
                </a:solidFill>
                <a:latin typeface="Verdana"/>
              </a:rPr>
              <a:t>assessments</a:t>
            </a:r>
          </a:p>
          <a:p>
            <a:pPr>
              <a:buClr>
                <a:srgbClr val="439639"/>
              </a:buClr>
              <a:buSzPct val="80000"/>
              <a:defRPr/>
            </a:pPr>
            <a:endParaRPr lang="en-US" b="1" i="1" dirty="0">
              <a:solidFill>
                <a:schemeClr val="bg2">
                  <a:lumMod val="75000"/>
                </a:schemeClr>
              </a:solidFill>
              <a:latin typeface="Verdana"/>
            </a:endParaRPr>
          </a:p>
          <a:p>
            <a:pPr>
              <a:buClr>
                <a:srgbClr val="439639"/>
              </a:buClr>
              <a:buSzPct val="80000"/>
              <a:defRPr/>
            </a:pPr>
            <a:r>
              <a:rPr lang="en-US" b="1" i="1" dirty="0" smtClean="0">
                <a:solidFill>
                  <a:schemeClr val="bg2">
                    <a:lumMod val="75000"/>
                  </a:schemeClr>
                </a:solidFill>
                <a:latin typeface="Verdana"/>
              </a:rPr>
              <a:t>	multiple </a:t>
            </a:r>
            <a:r>
              <a:rPr lang="en-US" b="1" i="1" dirty="0">
                <a:solidFill>
                  <a:schemeClr val="bg2">
                    <a:lumMod val="75000"/>
                  </a:schemeClr>
                </a:solidFill>
                <a:latin typeface="Verdana"/>
              </a:rPr>
              <a:t>years of comparable student data</a:t>
            </a:r>
          </a:p>
          <a:p>
            <a:pPr>
              <a:buClr>
                <a:srgbClr val="439639"/>
              </a:buClr>
              <a:buSzPct val="80000"/>
              <a:defRPr/>
            </a:pPr>
            <a:endParaRPr lang="en-US" b="1" i="1" dirty="0">
              <a:solidFill>
                <a:schemeClr val="bg2">
                  <a:lumMod val="75000"/>
                </a:schemeClr>
              </a:solidFill>
              <a:latin typeface="Verdana"/>
            </a:endParaRPr>
          </a:p>
          <a:p>
            <a:pPr>
              <a:buClr>
                <a:srgbClr val="439639"/>
              </a:buClr>
              <a:buSzPct val="80000"/>
              <a:defRPr/>
            </a:pPr>
            <a:r>
              <a:rPr lang="en-US" b="1" i="1" dirty="0" smtClean="0">
                <a:solidFill>
                  <a:schemeClr val="bg2">
                    <a:lumMod val="75000"/>
                  </a:schemeClr>
                </a:solidFill>
                <a:latin typeface="Verdana"/>
              </a:rPr>
              <a:t>	Highlights student </a:t>
            </a:r>
            <a:r>
              <a:rPr lang="en-US" b="1" i="1" dirty="0">
                <a:solidFill>
                  <a:schemeClr val="bg2">
                    <a:lumMod val="75000"/>
                  </a:schemeClr>
                </a:solidFill>
                <a:latin typeface="Verdana"/>
              </a:rPr>
              <a:t>growth across two points in </a:t>
            </a:r>
            <a:r>
              <a:rPr lang="en-US" b="1" i="1" dirty="0" smtClean="0">
                <a:solidFill>
                  <a:schemeClr val="bg2">
                    <a:lumMod val="75000"/>
                  </a:schemeClr>
                </a:solidFill>
                <a:latin typeface="Verdana"/>
              </a:rPr>
              <a:t>time</a:t>
            </a:r>
            <a:endParaRPr lang="en-US" b="1" i="1" dirty="0">
              <a:solidFill>
                <a:schemeClr val="bg2">
                  <a:lumMod val="75000"/>
                </a:schemeClr>
              </a:solidFill>
              <a:latin typeface="Verdana"/>
            </a:endParaRPr>
          </a:p>
          <a:p>
            <a:pPr>
              <a:buClr>
                <a:srgbClr val="439639"/>
              </a:buClr>
              <a:buSzPct val="80000"/>
              <a:defRPr/>
            </a:pPr>
            <a:endParaRPr lang="en-US" b="1" i="1" dirty="0">
              <a:solidFill>
                <a:schemeClr val="bg2">
                  <a:lumMod val="75000"/>
                </a:schemeClr>
              </a:solidFill>
              <a:latin typeface="Verdana"/>
            </a:endParaRPr>
          </a:p>
          <a:p>
            <a:pPr>
              <a:buClr>
                <a:srgbClr val="439639"/>
              </a:buClr>
              <a:buSzPct val="80000"/>
              <a:defRPr/>
            </a:pPr>
            <a:r>
              <a:rPr lang="en-US" b="1" i="1" dirty="0" smtClean="0">
                <a:solidFill>
                  <a:schemeClr val="bg2">
                    <a:lumMod val="75000"/>
                  </a:schemeClr>
                </a:solidFill>
                <a:latin typeface="Verdana"/>
              </a:rPr>
              <a:t>	includes </a:t>
            </a:r>
            <a:r>
              <a:rPr lang="en-US" b="1" i="1" dirty="0">
                <a:solidFill>
                  <a:schemeClr val="bg2">
                    <a:lumMod val="75000"/>
                  </a:schemeClr>
                </a:solidFill>
                <a:latin typeface="Verdana"/>
              </a:rPr>
              <a:t>the state assessment where available </a:t>
            </a:r>
            <a:r>
              <a:rPr lang="en-US" b="1" i="1" dirty="0" smtClean="0">
                <a:solidFill>
                  <a:schemeClr val="bg2">
                    <a:lumMod val="75000"/>
                  </a:schemeClr>
                </a:solidFill>
                <a:latin typeface="Verdana"/>
              </a:rPr>
              <a:t>and 	appropriate </a:t>
            </a:r>
            <a:r>
              <a:rPr lang="en-US" b="1" i="1" dirty="0">
                <a:solidFill>
                  <a:schemeClr val="bg2">
                    <a:lumMod val="75000"/>
                  </a:schemeClr>
                </a:solidFill>
                <a:latin typeface="Verdana"/>
              </a:rPr>
              <a:t>and additional district and </a:t>
            </a:r>
            <a:r>
              <a:rPr lang="en-US" b="1" i="1" dirty="0" smtClean="0">
                <a:solidFill>
                  <a:schemeClr val="bg2">
                    <a:lumMod val="75000"/>
                  </a:schemeClr>
                </a:solidFill>
                <a:latin typeface="Verdana"/>
              </a:rPr>
              <a:t>school 	determined </a:t>
            </a:r>
            <a:r>
              <a:rPr lang="en-US" b="1" i="1" dirty="0">
                <a:solidFill>
                  <a:schemeClr val="bg2">
                    <a:lumMod val="75000"/>
                  </a:schemeClr>
                </a:solidFill>
                <a:latin typeface="Verdana"/>
              </a:rPr>
              <a:t>assessments</a:t>
            </a:r>
          </a:p>
          <a:p>
            <a:pPr>
              <a:buClr>
                <a:srgbClr val="439639"/>
              </a:buClr>
              <a:buSzPct val="80000"/>
              <a:defRPr/>
            </a:pPr>
            <a:endParaRPr lang="en-US" sz="2400" dirty="0" smtClean="0">
              <a:solidFill>
                <a:srgbClr val="439639"/>
              </a:solidFill>
              <a:latin typeface="Verdana"/>
            </a:endParaRPr>
          </a:p>
          <a:p>
            <a:pPr>
              <a:buClr>
                <a:srgbClr val="439639"/>
              </a:buClr>
              <a:buSzPct val="80000"/>
              <a:defRPr/>
            </a:pPr>
            <a:endParaRPr lang="en-US" sz="2400" dirty="0" smtClean="0">
              <a:solidFill>
                <a:srgbClr val="439639"/>
              </a:solidFill>
              <a:latin typeface="Verdana"/>
            </a:endParaRPr>
          </a:p>
        </p:txBody>
      </p:sp>
    </p:spTree>
    <p:extLst>
      <p:ext uri="{BB962C8B-B14F-4D97-AF65-F5344CB8AC3E}">
        <p14:creationId xmlns:p14="http://schemas.microsoft.com/office/powerpoint/2010/main" val="38257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algn="ctr" fontAlgn="auto">
              <a:spcAft>
                <a:spcPts val="0"/>
              </a:spcAft>
              <a:defRPr/>
            </a:pPr>
            <a:r>
              <a:rPr lang="en-US" dirty="0" smtClean="0">
                <a:solidFill>
                  <a:srgbClr val="004B8D"/>
                </a:solidFill>
              </a:rPr>
              <a:t>Measures of Growth</a:t>
            </a:r>
            <a:br>
              <a:rPr lang="en-US" dirty="0" smtClean="0">
                <a:solidFill>
                  <a:srgbClr val="004B8D"/>
                </a:solidFill>
              </a:rPr>
            </a:br>
            <a:r>
              <a:rPr lang="en-US" sz="4400" dirty="0" smtClean="0">
                <a:solidFill>
                  <a:srgbClr val="004B8D"/>
                </a:solidFill>
                <a:latin typeface="Desyrel" panose="02000603050000020003" pitchFamily="2" charset="0"/>
              </a:rPr>
              <a:t>Examples</a:t>
            </a:r>
            <a:endParaRPr lang="en-US" sz="4400" b="0" dirty="0">
              <a:solidFill>
                <a:srgbClr val="004B8D"/>
              </a:solidFill>
              <a:latin typeface="Desyrel" panose="02000603050000020003" pitchFamily="2" charset="0"/>
            </a:endParaRPr>
          </a:p>
        </p:txBody>
      </p:sp>
      <p:sp>
        <p:nvSpPr>
          <p:cNvPr id="9" name="Content Placeholder 8"/>
          <p:cNvSpPr>
            <a:spLocks noGrp="1"/>
          </p:cNvSpPr>
          <p:nvPr>
            <p:ph sz="half" idx="1"/>
          </p:nvPr>
        </p:nvSpPr>
        <p:spPr/>
        <p:txBody>
          <a:bodyPr/>
          <a:lstStyle/>
          <a:p>
            <a:pPr marL="0" indent="0">
              <a:buNone/>
            </a:pPr>
            <a:endParaRPr lang="en-US" sz="1800" b="1" dirty="0" smtClean="0">
              <a:solidFill>
                <a:schemeClr val="bg1"/>
              </a:solidFill>
            </a:endParaRPr>
          </a:p>
          <a:p>
            <a:pPr marL="0" indent="0">
              <a:buNone/>
            </a:pPr>
            <a:r>
              <a:rPr lang="en-US" sz="1800" b="1" dirty="0" smtClean="0">
                <a:solidFill>
                  <a:schemeClr val="bg1"/>
                </a:solidFill>
              </a:rPr>
              <a:t>Common </a:t>
            </a:r>
            <a:r>
              <a:rPr lang="en-US" sz="1800" b="1" dirty="0">
                <a:solidFill>
                  <a:schemeClr val="bg1"/>
                </a:solidFill>
              </a:rPr>
              <a:t>benchmark and formative district-generated </a:t>
            </a:r>
            <a:r>
              <a:rPr lang="en-US" sz="1800" b="1" dirty="0" smtClean="0">
                <a:solidFill>
                  <a:schemeClr val="bg1"/>
                </a:solidFill>
              </a:rPr>
              <a:t>assessments</a:t>
            </a:r>
          </a:p>
          <a:p>
            <a:pPr marL="0" indent="0">
              <a:buNone/>
            </a:pPr>
            <a:endParaRPr lang="en-US" sz="1800" b="1" dirty="0">
              <a:solidFill>
                <a:schemeClr val="bg1"/>
              </a:solidFill>
            </a:endParaRPr>
          </a:p>
          <a:p>
            <a:pPr marL="0" indent="0">
              <a:buNone/>
            </a:pPr>
            <a:r>
              <a:rPr lang="en-US" sz="1800" b="1" dirty="0" smtClean="0">
                <a:solidFill>
                  <a:schemeClr val="bg1"/>
                </a:solidFill>
              </a:rPr>
              <a:t>Peer </a:t>
            </a:r>
            <a:r>
              <a:rPr lang="en-US" sz="1800" b="1" dirty="0">
                <a:solidFill>
                  <a:schemeClr val="bg1"/>
                </a:solidFill>
              </a:rPr>
              <a:t>reviewed performance </a:t>
            </a:r>
            <a:r>
              <a:rPr lang="en-US" sz="1800" b="1" dirty="0" smtClean="0">
                <a:solidFill>
                  <a:schemeClr val="bg1"/>
                </a:solidFill>
              </a:rPr>
              <a:t>assessments</a:t>
            </a:r>
          </a:p>
          <a:p>
            <a:pPr marL="0" indent="0">
              <a:buNone/>
            </a:pPr>
            <a:endParaRPr lang="en-US" sz="1800" b="1" dirty="0">
              <a:solidFill>
                <a:schemeClr val="bg1"/>
              </a:solidFill>
            </a:endParaRPr>
          </a:p>
          <a:p>
            <a:pPr marL="0" indent="0">
              <a:buNone/>
            </a:pPr>
            <a:r>
              <a:rPr lang="en-US" sz="1800" b="1" dirty="0" smtClean="0">
                <a:solidFill>
                  <a:schemeClr val="bg1"/>
                </a:solidFill>
              </a:rPr>
              <a:t>Mutually </a:t>
            </a:r>
            <a:r>
              <a:rPr lang="en-US" sz="1800" b="1" dirty="0">
                <a:solidFill>
                  <a:schemeClr val="bg1"/>
                </a:solidFill>
              </a:rPr>
              <a:t>developed student learning objectives by evaluator/teacher</a:t>
            </a: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p:txBody>
      </p:sp>
      <p:sp>
        <p:nvSpPr>
          <p:cNvPr id="10" name="Content Placeholder 9"/>
          <p:cNvSpPr>
            <a:spLocks noGrp="1"/>
          </p:cNvSpPr>
          <p:nvPr>
            <p:ph sz="half" idx="2"/>
          </p:nvPr>
        </p:nvSpPr>
        <p:spPr/>
        <p:txBody>
          <a:bodyPr/>
          <a:lstStyle/>
          <a:p>
            <a:pPr marL="0" indent="0">
              <a:buNone/>
            </a:pPr>
            <a:endParaRPr lang="en-US" sz="1800" b="1" dirty="0" smtClean="0">
              <a:solidFill>
                <a:schemeClr val="bg1"/>
              </a:solidFill>
            </a:endParaRPr>
          </a:p>
          <a:p>
            <a:pPr marL="0" indent="0">
              <a:buNone/>
            </a:pPr>
            <a:r>
              <a:rPr lang="en-US" sz="1800" b="1" dirty="0" smtClean="0">
                <a:solidFill>
                  <a:schemeClr val="bg1"/>
                </a:solidFill>
              </a:rPr>
              <a:t>Individualized </a:t>
            </a:r>
            <a:r>
              <a:rPr lang="en-US" sz="1800" b="1" dirty="0">
                <a:solidFill>
                  <a:schemeClr val="bg1"/>
                </a:solidFill>
              </a:rPr>
              <a:t>student growth objectives defined by the </a:t>
            </a:r>
            <a:r>
              <a:rPr lang="en-US" sz="1800" b="1" dirty="0" smtClean="0">
                <a:solidFill>
                  <a:schemeClr val="bg1"/>
                </a:solidFill>
              </a:rPr>
              <a:t>teacher</a:t>
            </a:r>
          </a:p>
          <a:p>
            <a:pPr marL="0" indent="0">
              <a:buNone/>
            </a:pPr>
            <a:endParaRPr lang="en-US" sz="1800" b="1" dirty="0">
              <a:solidFill>
                <a:schemeClr val="bg1"/>
              </a:solidFill>
            </a:endParaRPr>
          </a:p>
          <a:p>
            <a:pPr marL="0" indent="0">
              <a:buNone/>
            </a:pPr>
            <a:r>
              <a:rPr lang="en-US" sz="1800" b="1" dirty="0">
                <a:solidFill>
                  <a:schemeClr val="bg1"/>
                </a:solidFill>
              </a:rPr>
              <a:t>Results on pre-tests and post </a:t>
            </a:r>
            <a:r>
              <a:rPr lang="en-US" sz="1800" b="1" dirty="0" smtClean="0">
                <a:solidFill>
                  <a:schemeClr val="bg1"/>
                </a:solidFill>
              </a:rPr>
              <a:t>tests</a:t>
            </a:r>
          </a:p>
          <a:p>
            <a:pPr marL="0" indent="0">
              <a:buNone/>
            </a:pPr>
            <a:endParaRPr lang="en-US" sz="1800" b="1" dirty="0">
              <a:solidFill>
                <a:schemeClr val="bg1"/>
              </a:solidFill>
            </a:endParaRPr>
          </a:p>
          <a:p>
            <a:pPr marL="0" indent="0">
              <a:buNone/>
            </a:pPr>
            <a:r>
              <a:rPr lang="en-US" sz="1800" b="1" dirty="0">
                <a:solidFill>
                  <a:schemeClr val="bg1"/>
                </a:solidFill>
              </a:rPr>
              <a:t>Student work samples such as presentations, papers, projects, portfolios</a:t>
            </a:r>
          </a:p>
          <a:p>
            <a:pPr marL="0" indent="0">
              <a:buNone/>
            </a:pPr>
            <a:endParaRPr lang="en-US" sz="1800" b="1" dirty="0">
              <a:solidFill>
                <a:schemeClr val="bg1"/>
              </a:solidFill>
            </a:endParaRPr>
          </a:p>
          <a:p>
            <a:pPr marL="0" indent="0">
              <a:buNone/>
            </a:pPr>
            <a:endParaRPr lang="en-US" sz="1800" b="1" dirty="0">
              <a:solidFill>
                <a:schemeClr val="bg1"/>
              </a:solidFill>
            </a:endParaRPr>
          </a:p>
          <a:p>
            <a:endParaRPr lang="en-US" sz="1800" b="1" dirty="0">
              <a:solidFill>
                <a:schemeClr val="bg1"/>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132</a:t>
            </a:fld>
            <a:endParaRPr lang="en-US" dirty="0">
              <a:solidFill>
                <a:srgbClr val="0083A9">
                  <a:shade val="50000"/>
                </a:srgbClr>
              </a:solidFill>
            </a:endParaRPr>
          </a:p>
        </p:txBody>
      </p:sp>
    </p:spTree>
    <p:extLst>
      <p:ext uri="{BB962C8B-B14F-4D97-AF65-F5344CB8AC3E}">
        <p14:creationId xmlns:p14="http://schemas.microsoft.com/office/powerpoint/2010/main" val="278404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2. Establish a Process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dirty="0" smtClean="0">
              <a:solidFill>
                <a:srgbClr val="439639">
                  <a:lumMod val="75000"/>
                </a:srgbClr>
              </a:solidFill>
              <a:latin typeface="Verdana"/>
            </a:endParaRPr>
          </a:p>
          <a:p>
            <a:pPr>
              <a:buClr>
                <a:srgbClr val="439639"/>
              </a:buClr>
              <a:buSzPct val="80000"/>
              <a:defRPr/>
            </a:pPr>
            <a:r>
              <a:rPr lang="en-US" sz="2400" dirty="0" smtClean="0">
                <a:solidFill>
                  <a:srgbClr val="439639"/>
                </a:solidFill>
                <a:latin typeface="Verdana"/>
              </a:rPr>
              <a:t>How can this become a </a:t>
            </a:r>
            <a:r>
              <a:rPr lang="en-US" sz="2400" b="1" i="1" dirty="0" smtClean="0">
                <a:solidFill>
                  <a:schemeClr val="bg2">
                    <a:lumMod val="75000"/>
                  </a:schemeClr>
                </a:solidFill>
                <a:latin typeface="Verdana"/>
              </a:rPr>
              <a:t>systematic process </a:t>
            </a:r>
            <a:r>
              <a:rPr lang="en-US" sz="2400" dirty="0" smtClean="0">
                <a:solidFill>
                  <a:srgbClr val="439639"/>
                </a:solidFill>
                <a:latin typeface="Verdana"/>
              </a:rPr>
              <a:t>where teachers become familiar is focusing their own growth and development toward student learning outcomes?</a:t>
            </a:r>
          </a:p>
          <a:p>
            <a:pPr>
              <a:buClr>
                <a:srgbClr val="439639"/>
              </a:buClr>
              <a:buSzPct val="80000"/>
              <a:defRPr/>
            </a:pPr>
            <a:endParaRPr lang="en-US" sz="2400" dirty="0">
              <a:solidFill>
                <a:srgbClr val="439639">
                  <a:lumMod val="75000"/>
                </a:srgbClr>
              </a:solidFill>
              <a:latin typeface="Verdana"/>
            </a:endParaRPr>
          </a:p>
          <a:p>
            <a:pPr>
              <a:buClr>
                <a:srgbClr val="439639"/>
              </a:buClr>
              <a:buSzPct val="80000"/>
              <a:defRPr/>
            </a:pPr>
            <a:r>
              <a:rPr lang="en-US" sz="2400" i="1" dirty="0" smtClean="0">
                <a:solidFill>
                  <a:schemeClr val="bg2">
                    <a:lumMod val="75000"/>
                  </a:schemeClr>
                </a:solidFill>
                <a:latin typeface="Verdana"/>
              </a:rPr>
              <a:t>A process where I, as leader, can have meaningful conversation on the impact of teaching on student learning…</a:t>
            </a:r>
          </a:p>
          <a:p>
            <a:pPr>
              <a:buClr>
                <a:srgbClr val="439639"/>
              </a:buClr>
              <a:buSzPct val="80000"/>
              <a:defRPr/>
            </a:pPr>
            <a:endParaRPr lang="en-US" sz="2400" dirty="0">
              <a:solidFill>
                <a:srgbClr val="439639">
                  <a:lumMod val="75000"/>
                </a:srgbClr>
              </a:solidFill>
              <a:latin typeface="Verdana"/>
            </a:endParaRPr>
          </a:p>
          <a:p>
            <a:pPr>
              <a:buClr>
                <a:srgbClr val="439639"/>
              </a:buClr>
              <a:buSzPct val="80000"/>
              <a:defRPr/>
            </a:pPr>
            <a:r>
              <a:rPr lang="en-US" sz="2400" dirty="0" smtClean="0">
                <a:solidFill>
                  <a:srgbClr val="439639">
                    <a:lumMod val="75000"/>
                  </a:srgbClr>
                </a:solidFill>
                <a:latin typeface="Verdana"/>
              </a:rPr>
              <a:t/>
            </a:r>
            <a:br>
              <a:rPr lang="en-US" sz="2400" dirty="0" smtClean="0">
                <a:solidFill>
                  <a:srgbClr val="439639">
                    <a:lumMod val="75000"/>
                  </a:srgbClr>
                </a:solidFill>
                <a:latin typeface="Verdana"/>
              </a:rPr>
            </a:br>
            <a:r>
              <a:rPr lang="en-US" sz="2400" dirty="0" smtClean="0">
                <a:solidFill>
                  <a:srgbClr val="439639">
                    <a:lumMod val="75000"/>
                  </a:srgbClr>
                </a:solidFill>
                <a:latin typeface="Verdana"/>
              </a:rPr>
              <a:t>*See upcoming slides.</a:t>
            </a:r>
            <a:endParaRPr lang="en-US" sz="2800" dirty="0" smtClean="0">
              <a:solidFill>
                <a:srgbClr val="439639"/>
              </a:solidFill>
              <a:latin typeface="Verdana"/>
            </a:endParaRPr>
          </a:p>
          <a:p>
            <a:pPr>
              <a:buClr>
                <a:srgbClr val="439639"/>
              </a:buClr>
              <a:buSzPct val="80000"/>
              <a:defRPr/>
            </a:pPr>
            <a:endParaRPr lang="en-US" sz="2800" dirty="0" smtClean="0">
              <a:solidFill>
                <a:srgbClr val="439639"/>
              </a:solidFill>
              <a:latin typeface="Verdana"/>
            </a:endParaRPr>
          </a:p>
        </p:txBody>
      </p:sp>
    </p:spTree>
    <p:extLst>
      <p:ext uri="{BB962C8B-B14F-4D97-AF65-F5344CB8AC3E}">
        <p14:creationId xmlns:p14="http://schemas.microsoft.com/office/powerpoint/2010/main" val="31413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203325"/>
          </a:xfrm>
        </p:spPr>
        <p:txBody>
          <a:bodyPr anchor="t" anchorCtr="0">
            <a:normAutofit/>
          </a:bodyPr>
          <a:lstStyle/>
          <a:p>
            <a:pPr algn="ctr" fontAlgn="auto">
              <a:spcAft>
                <a:spcPts val="0"/>
              </a:spcAft>
              <a:defRPr/>
            </a:pPr>
            <a:r>
              <a:rPr lang="en-US" sz="3200" dirty="0" smtClean="0">
                <a:solidFill>
                  <a:srgbClr val="004B8D"/>
                </a:solidFill>
              </a:rPr>
              <a:t>Missouri Educator Evaluation</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134</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val="3824949336"/>
              </p:ext>
            </p:extLst>
          </p:nvPr>
        </p:nvGraphicFramePr>
        <p:xfrm>
          <a:off x="457200" y="12954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38400" y="3451086"/>
            <a:ext cx="4191000" cy="707886"/>
          </a:xfrm>
          <a:prstGeom prst="rect">
            <a:avLst/>
          </a:prstGeom>
          <a:noFill/>
        </p:spPr>
        <p:txBody>
          <a:bodyPr wrap="square" rtlCol="0">
            <a:spAutoFit/>
          </a:bodyPr>
          <a:lstStyle/>
          <a:p>
            <a:pPr algn="ctr"/>
            <a:r>
              <a:rPr lang="en-US" sz="4000" b="1" dirty="0" smtClean="0">
                <a:solidFill>
                  <a:prstClr val="white">
                    <a:lumMod val="50000"/>
                  </a:prstClr>
                </a:solidFill>
                <a:latin typeface="Tahoma" pitchFamily="34" charset="0"/>
                <a:ea typeface="Tahoma" pitchFamily="34" charset="0"/>
                <a:cs typeface="Tahoma" pitchFamily="34" charset="0"/>
              </a:rPr>
              <a:t>Protocol</a:t>
            </a:r>
            <a:endParaRPr lang="en-US" sz="4000" b="1" dirty="0">
              <a:solidFill>
                <a:prstClr val="white">
                  <a:lumMod val="50000"/>
                </a:prstClr>
              </a:solidFill>
              <a:latin typeface="Tahoma" pitchFamily="34" charset="0"/>
              <a:ea typeface="Tahoma" pitchFamily="34" charset="0"/>
              <a:cs typeface="Tahoma" pitchFamily="34" charset="0"/>
            </a:endParaRPr>
          </a:p>
        </p:txBody>
      </p:sp>
      <p:sp>
        <p:nvSpPr>
          <p:cNvPr id="4" name="Left Arrow 3"/>
          <p:cNvSpPr/>
          <p:nvPr/>
        </p:nvSpPr>
        <p:spPr>
          <a:xfrm>
            <a:off x="5334000" y="838200"/>
            <a:ext cx="609600" cy="193702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9239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41B299E-B34B-4871-9C76-732392300DD8}"/>
                                            </p:graphicEl>
                                          </p:spTgt>
                                        </p:tgtEl>
                                        <p:attrNameLst>
                                          <p:attrName>style.visibility</p:attrName>
                                        </p:attrNameLst>
                                      </p:cBhvr>
                                      <p:to>
                                        <p:strVal val="visible"/>
                                      </p:to>
                                    </p:set>
                                    <p:animEffect transition="in" filter="fade">
                                      <p:cBhvr>
                                        <p:cTn id="7" dur="500"/>
                                        <p:tgtEl>
                                          <p:spTgt spid="6">
                                            <p:graphicEl>
                                              <a:dgm id="{C41B299E-B34B-4871-9C76-732392300D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264EC84B-7715-4350-BF7C-ECE829AF3A85}"/>
                                            </p:graphicEl>
                                          </p:spTgt>
                                        </p:tgtEl>
                                        <p:attrNameLst>
                                          <p:attrName>style.visibility</p:attrName>
                                        </p:attrNameLst>
                                      </p:cBhvr>
                                      <p:to>
                                        <p:strVal val="visible"/>
                                      </p:to>
                                    </p:set>
                                    <p:animEffect transition="in" filter="fade">
                                      <p:cBhvr>
                                        <p:cTn id="12" dur="500"/>
                                        <p:tgtEl>
                                          <p:spTgt spid="6">
                                            <p:graphicEl>
                                              <a:dgm id="{264EC84B-7715-4350-BF7C-ECE829AF3A8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4902BE54-D5A5-4C87-B346-F4D2B66DFE93}"/>
                                            </p:graphicEl>
                                          </p:spTgt>
                                        </p:tgtEl>
                                        <p:attrNameLst>
                                          <p:attrName>style.visibility</p:attrName>
                                        </p:attrNameLst>
                                      </p:cBhvr>
                                      <p:to>
                                        <p:strVal val="visible"/>
                                      </p:to>
                                    </p:set>
                                    <p:animEffect transition="in" filter="fade">
                                      <p:cBhvr>
                                        <p:cTn id="15" dur="500"/>
                                        <p:tgtEl>
                                          <p:spTgt spid="6">
                                            <p:graphicEl>
                                              <a:dgm id="{4902BE54-D5A5-4C87-B346-F4D2B66DFE9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31AC3FEE-4522-4A31-AD7B-13FEC864C032}"/>
                                            </p:graphicEl>
                                          </p:spTgt>
                                        </p:tgtEl>
                                        <p:attrNameLst>
                                          <p:attrName>style.visibility</p:attrName>
                                        </p:attrNameLst>
                                      </p:cBhvr>
                                      <p:to>
                                        <p:strVal val="visible"/>
                                      </p:to>
                                    </p:set>
                                    <p:animEffect transition="in" filter="fade">
                                      <p:cBhvr>
                                        <p:cTn id="20" dur="500"/>
                                        <p:tgtEl>
                                          <p:spTgt spid="6">
                                            <p:graphicEl>
                                              <a:dgm id="{31AC3FEE-4522-4A31-AD7B-13FEC864C03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501E4F4-0395-4EAD-8302-403E096A4F15}"/>
                                            </p:graphicEl>
                                          </p:spTgt>
                                        </p:tgtEl>
                                        <p:attrNameLst>
                                          <p:attrName>style.visibility</p:attrName>
                                        </p:attrNameLst>
                                      </p:cBhvr>
                                      <p:to>
                                        <p:strVal val="visible"/>
                                      </p:to>
                                    </p:set>
                                    <p:animEffect transition="in" filter="fade">
                                      <p:cBhvr>
                                        <p:cTn id="23" dur="500"/>
                                        <p:tgtEl>
                                          <p:spTgt spid="6">
                                            <p:graphicEl>
                                              <a:dgm id="{A501E4F4-0395-4EAD-8302-403E096A4F1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2B3729AD-C0D6-4D99-83E2-7BE805E35A9F}"/>
                                            </p:graphicEl>
                                          </p:spTgt>
                                        </p:tgtEl>
                                        <p:attrNameLst>
                                          <p:attrName>style.visibility</p:attrName>
                                        </p:attrNameLst>
                                      </p:cBhvr>
                                      <p:to>
                                        <p:strVal val="visible"/>
                                      </p:to>
                                    </p:set>
                                    <p:animEffect transition="in" filter="fade">
                                      <p:cBhvr>
                                        <p:cTn id="28" dur="500"/>
                                        <p:tgtEl>
                                          <p:spTgt spid="6">
                                            <p:graphicEl>
                                              <a:dgm id="{2B3729AD-C0D6-4D99-83E2-7BE805E35A9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489B9A54-C7E6-4815-A4C2-FBC7BC062D5C}"/>
                                            </p:graphicEl>
                                          </p:spTgt>
                                        </p:tgtEl>
                                        <p:attrNameLst>
                                          <p:attrName>style.visibility</p:attrName>
                                        </p:attrNameLst>
                                      </p:cBhvr>
                                      <p:to>
                                        <p:strVal val="visible"/>
                                      </p:to>
                                    </p:set>
                                    <p:animEffect transition="in" filter="fade">
                                      <p:cBhvr>
                                        <p:cTn id="31" dur="500"/>
                                        <p:tgtEl>
                                          <p:spTgt spid="6">
                                            <p:graphicEl>
                                              <a:dgm id="{489B9A54-C7E6-4815-A4C2-FBC7BC062D5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E61034D9-675A-428D-A606-FA5F3654569E}"/>
                                            </p:graphicEl>
                                          </p:spTgt>
                                        </p:tgtEl>
                                        <p:attrNameLst>
                                          <p:attrName>style.visibility</p:attrName>
                                        </p:attrNameLst>
                                      </p:cBhvr>
                                      <p:to>
                                        <p:strVal val="visible"/>
                                      </p:to>
                                    </p:set>
                                    <p:animEffect transition="in" filter="fade">
                                      <p:cBhvr>
                                        <p:cTn id="36" dur="500"/>
                                        <p:tgtEl>
                                          <p:spTgt spid="6">
                                            <p:graphicEl>
                                              <a:dgm id="{E61034D9-675A-428D-A606-FA5F3654569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311096F4-AAAD-41F1-A28F-DBF6651F0F04}"/>
                                            </p:graphicEl>
                                          </p:spTgt>
                                        </p:tgtEl>
                                        <p:attrNameLst>
                                          <p:attrName>style.visibility</p:attrName>
                                        </p:attrNameLst>
                                      </p:cBhvr>
                                      <p:to>
                                        <p:strVal val="visible"/>
                                      </p:to>
                                    </p:set>
                                    <p:animEffect transition="in" filter="fade">
                                      <p:cBhvr>
                                        <p:cTn id="39" dur="500"/>
                                        <p:tgtEl>
                                          <p:spTgt spid="6">
                                            <p:graphicEl>
                                              <a:dgm id="{311096F4-AAAD-41F1-A28F-DBF6651F0F0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CF4DF74F-FA08-425C-BC68-A0199FB61741}"/>
                                            </p:graphicEl>
                                          </p:spTgt>
                                        </p:tgtEl>
                                        <p:attrNameLst>
                                          <p:attrName>style.visibility</p:attrName>
                                        </p:attrNameLst>
                                      </p:cBhvr>
                                      <p:to>
                                        <p:strVal val="visible"/>
                                      </p:to>
                                    </p:set>
                                    <p:animEffect transition="in" filter="fade">
                                      <p:cBhvr>
                                        <p:cTn id="44" dur="500"/>
                                        <p:tgtEl>
                                          <p:spTgt spid="6">
                                            <p:graphicEl>
                                              <a:dgm id="{CF4DF74F-FA08-425C-BC68-A0199FB6174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3537E8A4-7A22-4A71-9BD5-512F1080330F}"/>
                                            </p:graphicEl>
                                          </p:spTgt>
                                        </p:tgtEl>
                                        <p:attrNameLst>
                                          <p:attrName>style.visibility</p:attrName>
                                        </p:attrNameLst>
                                      </p:cBhvr>
                                      <p:to>
                                        <p:strVal val="visible"/>
                                      </p:to>
                                    </p:set>
                                    <p:animEffect transition="in" filter="fade">
                                      <p:cBhvr>
                                        <p:cTn id="47" dur="500"/>
                                        <p:tgtEl>
                                          <p:spTgt spid="6">
                                            <p:graphicEl>
                                              <a:dgm id="{3537E8A4-7A22-4A71-9BD5-512F1080330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B79CCA2A-60C8-4949-A5DD-BF501E902D78}"/>
                                            </p:graphicEl>
                                          </p:spTgt>
                                        </p:tgtEl>
                                        <p:attrNameLst>
                                          <p:attrName>style.visibility</p:attrName>
                                        </p:attrNameLst>
                                      </p:cBhvr>
                                      <p:to>
                                        <p:strVal val="visible"/>
                                      </p:to>
                                    </p:set>
                                    <p:animEffect transition="in" filter="fade">
                                      <p:cBhvr>
                                        <p:cTn id="50" dur="500"/>
                                        <p:tgtEl>
                                          <p:spTgt spid="6">
                                            <p:graphicEl>
                                              <a:dgm id="{B79CCA2A-60C8-4949-A5DD-BF501E902D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135</a:t>
            </a:fld>
            <a:endParaRPr lang="en-US">
              <a:solidFill>
                <a:srgbClr val="0083A9">
                  <a:shade val="50000"/>
                </a:srgb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3008"/>
            <a:ext cx="8000999" cy="61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81000" y="1447800"/>
            <a:ext cx="685800" cy="2590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681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203325"/>
          </a:xfrm>
        </p:spPr>
        <p:txBody>
          <a:bodyPr anchor="t" anchorCtr="0">
            <a:normAutofit/>
          </a:bodyPr>
          <a:lstStyle/>
          <a:p>
            <a:pPr algn="ctr" fontAlgn="auto">
              <a:spcAft>
                <a:spcPts val="0"/>
              </a:spcAft>
              <a:defRPr/>
            </a:pPr>
            <a:r>
              <a:rPr lang="en-US" sz="3200" dirty="0" smtClean="0">
                <a:solidFill>
                  <a:srgbClr val="004B8D"/>
                </a:solidFill>
              </a:rPr>
              <a:t>Missouri Educator Evaluation</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136</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val="2727357580"/>
              </p:ext>
            </p:extLst>
          </p:nvPr>
        </p:nvGraphicFramePr>
        <p:xfrm>
          <a:off x="457200" y="12954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38400" y="3451086"/>
            <a:ext cx="4191000" cy="707886"/>
          </a:xfrm>
          <a:prstGeom prst="rect">
            <a:avLst/>
          </a:prstGeom>
          <a:noFill/>
        </p:spPr>
        <p:txBody>
          <a:bodyPr wrap="square" rtlCol="0">
            <a:spAutoFit/>
          </a:bodyPr>
          <a:lstStyle/>
          <a:p>
            <a:pPr algn="ctr"/>
            <a:r>
              <a:rPr lang="en-US" sz="4000" b="1" dirty="0" smtClean="0">
                <a:solidFill>
                  <a:prstClr val="white">
                    <a:lumMod val="50000"/>
                  </a:prstClr>
                </a:solidFill>
                <a:latin typeface="Tahoma" pitchFamily="34" charset="0"/>
                <a:ea typeface="Tahoma" pitchFamily="34" charset="0"/>
                <a:cs typeface="Tahoma" pitchFamily="34" charset="0"/>
              </a:rPr>
              <a:t>Protocol</a:t>
            </a:r>
            <a:endParaRPr lang="en-US" sz="4000" b="1" dirty="0">
              <a:solidFill>
                <a:prstClr val="white">
                  <a:lumMod val="50000"/>
                </a:prstClr>
              </a:solidFill>
              <a:latin typeface="Tahoma" pitchFamily="34" charset="0"/>
              <a:ea typeface="Tahoma" pitchFamily="34" charset="0"/>
              <a:cs typeface="Tahoma" pitchFamily="34" charset="0"/>
            </a:endParaRPr>
          </a:p>
        </p:txBody>
      </p:sp>
      <p:sp>
        <p:nvSpPr>
          <p:cNvPr id="4" name="Left Arrow 3"/>
          <p:cNvSpPr/>
          <p:nvPr/>
        </p:nvSpPr>
        <p:spPr>
          <a:xfrm>
            <a:off x="7239000" y="1868001"/>
            <a:ext cx="609600" cy="193702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361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41B299E-B34B-4871-9C76-732392300DD8}"/>
                                            </p:graphicEl>
                                          </p:spTgt>
                                        </p:tgtEl>
                                        <p:attrNameLst>
                                          <p:attrName>style.visibility</p:attrName>
                                        </p:attrNameLst>
                                      </p:cBhvr>
                                      <p:to>
                                        <p:strVal val="visible"/>
                                      </p:to>
                                    </p:set>
                                    <p:animEffect transition="in" filter="fade">
                                      <p:cBhvr>
                                        <p:cTn id="7" dur="500"/>
                                        <p:tgtEl>
                                          <p:spTgt spid="6">
                                            <p:graphicEl>
                                              <a:dgm id="{C41B299E-B34B-4871-9C76-732392300D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264EC84B-7715-4350-BF7C-ECE829AF3A85}"/>
                                            </p:graphicEl>
                                          </p:spTgt>
                                        </p:tgtEl>
                                        <p:attrNameLst>
                                          <p:attrName>style.visibility</p:attrName>
                                        </p:attrNameLst>
                                      </p:cBhvr>
                                      <p:to>
                                        <p:strVal val="visible"/>
                                      </p:to>
                                    </p:set>
                                    <p:animEffect transition="in" filter="fade">
                                      <p:cBhvr>
                                        <p:cTn id="12" dur="500"/>
                                        <p:tgtEl>
                                          <p:spTgt spid="6">
                                            <p:graphicEl>
                                              <a:dgm id="{264EC84B-7715-4350-BF7C-ECE829AF3A8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4902BE54-D5A5-4C87-B346-F4D2B66DFE93}"/>
                                            </p:graphicEl>
                                          </p:spTgt>
                                        </p:tgtEl>
                                        <p:attrNameLst>
                                          <p:attrName>style.visibility</p:attrName>
                                        </p:attrNameLst>
                                      </p:cBhvr>
                                      <p:to>
                                        <p:strVal val="visible"/>
                                      </p:to>
                                    </p:set>
                                    <p:animEffect transition="in" filter="fade">
                                      <p:cBhvr>
                                        <p:cTn id="15" dur="500"/>
                                        <p:tgtEl>
                                          <p:spTgt spid="6">
                                            <p:graphicEl>
                                              <a:dgm id="{4902BE54-D5A5-4C87-B346-F4D2B66DFE9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31AC3FEE-4522-4A31-AD7B-13FEC864C032}"/>
                                            </p:graphicEl>
                                          </p:spTgt>
                                        </p:tgtEl>
                                        <p:attrNameLst>
                                          <p:attrName>style.visibility</p:attrName>
                                        </p:attrNameLst>
                                      </p:cBhvr>
                                      <p:to>
                                        <p:strVal val="visible"/>
                                      </p:to>
                                    </p:set>
                                    <p:animEffect transition="in" filter="fade">
                                      <p:cBhvr>
                                        <p:cTn id="20" dur="500"/>
                                        <p:tgtEl>
                                          <p:spTgt spid="6">
                                            <p:graphicEl>
                                              <a:dgm id="{31AC3FEE-4522-4A31-AD7B-13FEC864C03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501E4F4-0395-4EAD-8302-403E096A4F15}"/>
                                            </p:graphicEl>
                                          </p:spTgt>
                                        </p:tgtEl>
                                        <p:attrNameLst>
                                          <p:attrName>style.visibility</p:attrName>
                                        </p:attrNameLst>
                                      </p:cBhvr>
                                      <p:to>
                                        <p:strVal val="visible"/>
                                      </p:to>
                                    </p:set>
                                    <p:animEffect transition="in" filter="fade">
                                      <p:cBhvr>
                                        <p:cTn id="23" dur="500"/>
                                        <p:tgtEl>
                                          <p:spTgt spid="6">
                                            <p:graphicEl>
                                              <a:dgm id="{A501E4F4-0395-4EAD-8302-403E096A4F1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2B3729AD-C0D6-4D99-83E2-7BE805E35A9F}"/>
                                            </p:graphicEl>
                                          </p:spTgt>
                                        </p:tgtEl>
                                        <p:attrNameLst>
                                          <p:attrName>style.visibility</p:attrName>
                                        </p:attrNameLst>
                                      </p:cBhvr>
                                      <p:to>
                                        <p:strVal val="visible"/>
                                      </p:to>
                                    </p:set>
                                    <p:animEffect transition="in" filter="fade">
                                      <p:cBhvr>
                                        <p:cTn id="28" dur="500"/>
                                        <p:tgtEl>
                                          <p:spTgt spid="6">
                                            <p:graphicEl>
                                              <a:dgm id="{2B3729AD-C0D6-4D99-83E2-7BE805E35A9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489B9A54-C7E6-4815-A4C2-FBC7BC062D5C}"/>
                                            </p:graphicEl>
                                          </p:spTgt>
                                        </p:tgtEl>
                                        <p:attrNameLst>
                                          <p:attrName>style.visibility</p:attrName>
                                        </p:attrNameLst>
                                      </p:cBhvr>
                                      <p:to>
                                        <p:strVal val="visible"/>
                                      </p:to>
                                    </p:set>
                                    <p:animEffect transition="in" filter="fade">
                                      <p:cBhvr>
                                        <p:cTn id="31" dur="500"/>
                                        <p:tgtEl>
                                          <p:spTgt spid="6">
                                            <p:graphicEl>
                                              <a:dgm id="{489B9A54-C7E6-4815-A4C2-FBC7BC062D5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E61034D9-675A-428D-A606-FA5F3654569E}"/>
                                            </p:graphicEl>
                                          </p:spTgt>
                                        </p:tgtEl>
                                        <p:attrNameLst>
                                          <p:attrName>style.visibility</p:attrName>
                                        </p:attrNameLst>
                                      </p:cBhvr>
                                      <p:to>
                                        <p:strVal val="visible"/>
                                      </p:to>
                                    </p:set>
                                    <p:animEffect transition="in" filter="fade">
                                      <p:cBhvr>
                                        <p:cTn id="36" dur="500"/>
                                        <p:tgtEl>
                                          <p:spTgt spid="6">
                                            <p:graphicEl>
                                              <a:dgm id="{E61034D9-675A-428D-A606-FA5F3654569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311096F4-AAAD-41F1-A28F-DBF6651F0F04}"/>
                                            </p:graphicEl>
                                          </p:spTgt>
                                        </p:tgtEl>
                                        <p:attrNameLst>
                                          <p:attrName>style.visibility</p:attrName>
                                        </p:attrNameLst>
                                      </p:cBhvr>
                                      <p:to>
                                        <p:strVal val="visible"/>
                                      </p:to>
                                    </p:set>
                                    <p:animEffect transition="in" filter="fade">
                                      <p:cBhvr>
                                        <p:cTn id="39" dur="500"/>
                                        <p:tgtEl>
                                          <p:spTgt spid="6">
                                            <p:graphicEl>
                                              <a:dgm id="{311096F4-AAAD-41F1-A28F-DBF6651F0F0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CF4DF74F-FA08-425C-BC68-A0199FB61741}"/>
                                            </p:graphicEl>
                                          </p:spTgt>
                                        </p:tgtEl>
                                        <p:attrNameLst>
                                          <p:attrName>style.visibility</p:attrName>
                                        </p:attrNameLst>
                                      </p:cBhvr>
                                      <p:to>
                                        <p:strVal val="visible"/>
                                      </p:to>
                                    </p:set>
                                    <p:animEffect transition="in" filter="fade">
                                      <p:cBhvr>
                                        <p:cTn id="44" dur="500"/>
                                        <p:tgtEl>
                                          <p:spTgt spid="6">
                                            <p:graphicEl>
                                              <a:dgm id="{CF4DF74F-FA08-425C-BC68-A0199FB6174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3537E8A4-7A22-4A71-9BD5-512F1080330F}"/>
                                            </p:graphicEl>
                                          </p:spTgt>
                                        </p:tgtEl>
                                        <p:attrNameLst>
                                          <p:attrName>style.visibility</p:attrName>
                                        </p:attrNameLst>
                                      </p:cBhvr>
                                      <p:to>
                                        <p:strVal val="visible"/>
                                      </p:to>
                                    </p:set>
                                    <p:animEffect transition="in" filter="fade">
                                      <p:cBhvr>
                                        <p:cTn id="47" dur="500"/>
                                        <p:tgtEl>
                                          <p:spTgt spid="6">
                                            <p:graphicEl>
                                              <a:dgm id="{3537E8A4-7A22-4A71-9BD5-512F1080330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B79CCA2A-60C8-4949-A5DD-BF501E902D78}"/>
                                            </p:graphicEl>
                                          </p:spTgt>
                                        </p:tgtEl>
                                        <p:attrNameLst>
                                          <p:attrName>style.visibility</p:attrName>
                                        </p:attrNameLst>
                                      </p:cBhvr>
                                      <p:to>
                                        <p:strVal val="visible"/>
                                      </p:to>
                                    </p:set>
                                    <p:animEffect transition="in" filter="fade">
                                      <p:cBhvr>
                                        <p:cTn id="50" dur="500"/>
                                        <p:tgtEl>
                                          <p:spTgt spid="6">
                                            <p:graphicEl>
                                              <a:dgm id="{B79CCA2A-60C8-4949-A5DD-BF501E902D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85800"/>
          </a:xfrm>
        </p:spPr>
        <p:txBody>
          <a:bodyPr anchor="t" anchorCtr="0">
            <a:normAutofit fontScale="90000"/>
          </a:bodyPr>
          <a:lstStyle/>
          <a:p>
            <a:pPr algn="ctr" fontAlgn="auto">
              <a:spcAft>
                <a:spcPts val="0"/>
              </a:spcAft>
              <a:defRPr/>
            </a:pPr>
            <a:r>
              <a:rPr lang="en-US" dirty="0" smtClean="0">
                <a:solidFill>
                  <a:srgbClr val="004B8D"/>
                </a:solidFill>
              </a:rPr>
              <a:t>Growth Guide </a:t>
            </a:r>
            <a:br>
              <a:rPr lang="en-US" dirty="0" smtClean="0">
                <a:solidFill>
                  <a:srgbClr val="004B8D"/>
                </a:solidFill>
              </a:rPr>
            </a:br>
            <a:endParaRPr lang="en-US" sz="2800" b="0" dirty="0">
              <a:solidFill>
                <a:srgbClr val="004B8D"/>
              </a:solidFill>
            </a:endParaRPr>
          </a:p>
        </p:txBody>
      </p:sp>
      <p:sp>
        <p:nvSpPr>
          <p:cNvPr id="3" name="Slide Number Placeholder 3"/>
          <p:cNvSpPr>
            <a:spLocks noGrp="1"/>
          </p:cNvSpPr>
          <p:nvPr>
            <p:ph type="sldNum" sz="quarter" idx="4294967295"/>
          </p:nvPr>
        </p:nvSpPr>
        <p:spPr>
          <a:xfrm>
            <a:off x="8348663" y="6111875"/>
            <a:ext cx="457200" cy="365125"/>
          </a:xfrm>
          <a:prstGeom prst="rect">
            <a:avLst/>
          </a:prstGeom>
        </p:spPr>
        <p:txBody>
          <a:bodyPr/>
          <a:lstStyle/>
          <a:p>
            <a:pPr>
              <a:defRPr/>
            </a:pPr>
            <a:fld id="{D4A15051-B1C1-4A69-A26D-15F9C72E7AF0}" type="slidenum">
              <a:rPr lang="en-US">
                <a:solidFill>
                  <a:srgbClr val="0083A9">
                    <a:shade val="50000"/>
                  </a:srgbClr>
                </a:solidFill>
              </a:rPr>
              <a:pPr>
                <a:defRPr/>
              </a:pPr>
              <a:t>137</a:t>
            </a:fld>
            <a:endParaRPr lang="en-US" dirty="0">
              <a:solidFill>
                <a:srgbClr val="0083A9">
                  <a:shade val="50000"/>
                </a:srgbClr>
              </a:solidFill>
            </a:endParaRPr>
          </a:p>
        </p:txBody>
      </p:sp>
      <p:sp>
        <p:nvSpPr>
          <p:cNvPr id="2049" name="Rectangle 1"/>
          <p:cNvSpPr>
            <a:spLocks noChangeArrowheads="1"/>
          </p:cNvSpPr>
          <p:nvPr/>
        </p:nvSpPr>
        <p:spPr bwMode="auto">
          <a:xfrm>
            <a:off x="304800" y="609600"/>
            <a:ext cx="81642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r>
              <a:rPr lang="en-US" sz="1400" b="1" dirty="0" smtClean="0">
                <a:solidFill>
                  <a:prstClr val="black"/>
                </a:solidFill>
                <a:latin typeface="Calibri" pitchFamily="34" charset="0"/>
                <a:ea typeface="Times New Roman" pitchFamily="18" charset="0"/>
                <a:cs typeface="Arial" pitchFamily="34" charset="0"/>
              </a:rPr>
              <a:t>Teacher Growth Guide 7.2</a:t>
            </a:r>
            <a:endParaRPr lang="en-US" sz="1000" dirty="0" smtClean="0">
              <a:solidFill>
                <a:prstClr val="black"/>
              </a:solidFill>
              <a:latin typeface="Arial" pitchFamily="34" charset="0"/>
              <a:cs typeface="Arial" pitchFamily="34" charset="0"/>
            </a:endParaRPr>
          </a:p>
          <a:p>
            <a:pPr eaLnBrk="0" hangingPunct="0">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r>
              <a:rPr lang="en-US" sz="1400" b="1" u="sng" dirty="0" smtClean="0">
                <a:solidFill>
                  <a:prstClr val="black"/>
                </a:solidFill>
                <a:latin typeface="Calibri" pitchFamily="34" charset="0"/>
                <a:ea typeface="Times New Roman" pitchFamily="18" charset="0"/>
                <a:cs typeface="Arial" pitchFamily="34" charset="0"/>
              </a:rPr>
              <a:t>Standard 7</a:t>
            </a:r>
            <a:r>
              <a:rPr lang="en-US" sz="1400" b="1" dirty="0" smtClean="0">
                <a:solidFill>
                  <a:prstClr val="black"/>
                </a:solidFill>
                <a:latin typeface="Calibri" pitchFamily="34" charset="0"/>
                <a:ea typeface="Times New Roman" pitchFamily="18" charset="0"/>
                <a:cs typeface="Arial" pitchFamily="34" charset="0"/>
              </a:rPr>
              <a:t>:  Student Assessment and Data Analysis</a:t>
            </a:r>
          </a:p>
          <a:p>
            <a:pPr eaLnBrk="0" hangingPunct="0">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endParaRPr lang="en-US" sz="1000" dirty="0" smtClean="0">
              <a:solidFill>
                <a:prstClr val="black"/>
              </a:solidFill>
              <a:latin typeface="Arial" pitchFamily="34" charset="0"/>
              <a:cs typeface="Arial" pitchFamily="34" charset="0"/>
            </a:endParaRPr>
          </a:p>
          <a:p>
            <a:pPr eaLnBrk="0" hangingPunct="0">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r>
              <a:rPr lang="en-US" sz="1400" b="1" dirty="0" smtClean="0">
                <a:solidFill>
                  <a:prstClr val="black"/>
                </a:solidFill>
                <a:latin typeface="Calibri" pitchFamily="34" charset="0"/>
                <a:ea typeface="Times New Roman" pitchFamily="18" charset="0"/>
                <a:cs typeface="Arial" pitchFamily="34" charset="0"/>
              </a:rPr>
              <a:t>Quality Indicator 2: Assessment data to improve learning</a:t>
            </a:r>
            <a:endParaRPr lang="en-US" sz="1000" dirty="0" smtClean="0">
              <a:solidFill>
                <a:prstClr val="black"/>
              </a:solidFill>
              <a:latin typeface="Arial" pitchFamily="34" charset="0"/>
              <a:cs typeface="Arial" pitchFamily="34" charset="0"/>
            </a:endParaRPr>
          </a:p>
          <a:p>
            <a:pPr eaLnBrk="0" hangingPunct="0">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r>
              <a:rPr lang="en-US" sz="1200" b="1" dirty="0" smtClean="0">
                <a:solidFill>
                  <a:prstClr val="black"/>
                </a:solidFill>
                <a:latin typeface="Calibri" pitchFamily="34" charset="0"/>
                <a:ea typeface="Times New Roman" pitchFamily="18" charset="0"/>
                <a:cs typeface="Arial" pitchFamily="34" charset="0"/>
              </a:rPr>
              <a:t>                  Emerging                                            Developing                                       Proficient                                            Distinguished  </a:t>
            </a:r>
            <a:endParaRPr lang="en-US" sz="2000" dirty="0" smtClean="0">
              <a:solidFill>
                <a:prstClr val="black"/>
              </a:solidFill>
              <a:latin typeface="Arial" pitchFamily="34" charset="0"/>
              <a:cs typeface="Arial" pitchFamily="34" charset="0"/>
            </a:endParaRPr>
          </a:p>
        </p:txBody>
      </p:sp>
      <p:graphicFrame>
        <p:nvGraphicFramePr>
          <p:cNvPr id="7" name="Table 6"/>
          <p:cNvGraphicFramePr>
            <a:graphicFrameLocks noGrp="1"/>
          </p:cNvGraphicFramePr>
          <p:nvPr/>
        </p:nvGraphicFramePr>
        <p:xfrm>
          <a:off x="228596" y="1600200"/>
          <a:ext cx="8686803" cy="5078241"/>
        </p:xfrm>
        <a:graphic>
          <a:graphicData uri="http://schemas.openxmlformats.org/drawingml/2006/table">
            <a:tbl>
              <a:tblPr/>
              <a:tblGrid>
                <a:gridCol w="815824"/>
                <a:gridCol w="689430"/>
                <a:gridCol w="666449"/>
                <a:gridCol w="1085850"/>
                <a:gridCol w="1085850"/>
                <a:gridCol w="1085850"/>
                <a:gridCol w="1085850"/>
                <a:gridCol w="2171700"/>
              </a:tblGrid>
              <a:tr h="1751018">
                <a:tc gridSpan="3">
                  <a:txBody>
                    <a:bodyPr/>
                    <a:lstStyle/>
                    <a:p>
                      <a:pPr marL="0" marR="0">
                        <a:spcBef>
                          <a:spcPts val="0"/>
                        </a:spcBef>
                        <a:spcAft>
                          <a:spcPts val="0"/>
                        </a:spcAft>
                      </a:pPr>
                      <a:r>
                        <a:rPr lang="en-US" sz="1200" dirty="0">
                          <a:latin typeface="Calibri"/>
                          <a:ea typeface="Times New Roman"/>
                        </a:rPr>
                        <a:t>7E2) The emerging teacher…</a:t>
                      </a:r>
                      <a:endParaRPr lang="en-US" sz="1400" dirty="0">
                        <a:latin typeface="Times New Roman"/>
                        <a:ea typeface="Times New Roman"/>
                      </a:endParaRPr>
                    </a:p>
                    <a:p>
                      <a:pPr marL="228600" marR="0">
                        <a:spcBef>
                          <a:spcPts val="0"/>
                        </a:spcBef>
                        <a:spcAft>
                          <a:spcPts val="0"/>
                        </a:spcAft>
                      </a:pPr>
                      <a:r>
                        <a:rPr lang="en-US" sz="1200" dirty="0">
                          <a:latin typeface="Calibri"/>
                          <a:ea typeface="Times New Roman"/>
                        </a:rPr>
                        <a:t>Demonstrates basic strategies for accessing, analyzing and appropriately using information and assessment results to improve learning activities.</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1200">
                          <a:latin typeface="Calibri"/>
                          <a:ea typeface="Times New Roman"/>
                        </a:rPr>
                        <a:t>7D2) The developing teacher also… </a:t>
                      </a:r>
                      <a:endParaRPr lang="en-US" sz="1400">
                        <a:latin typeface="Times New Roman"/>
                        <a:ea typeface="Times New Roman"/>
                      </a:endParaRPr>
                    </a:p>
                    <a:p>
                      <a:pPr marL="228600" marR="0">
                        <a:spcBef>
                          <a:spcPts val="0"/>
                        </a:spcBef>
                        <a:spcAft>
                          <a:spcPts val="0"/>
                        </a:spcAft>
                      </a:pPr>
                      <a:r>
                        <a:rPr lang="en-US" sz="1200">
                          <a:latin typeface="Calibri"/>
                          <a:ea typeface="Times New Roman"/>
                        </a:rPr>
                        <a:t>Reviews student trend data and growth in learning through a comparison of student work (i.e. pre-/post- test results or similar mechanisms) to inform instructional decisions.  </a:t>
                      </a:r>
                      <a:endParaRPr lang="en-US" sz="140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200" dirty="0">
                          <a:latin typeface="Calibri"/>
                          <a:ea typeface="Times New Roman"/>
                        </a:rPr>
                        <a:t>7P2) The proficient teacher also… </a:t>
                      </a:r>
                      <a:endParaRPr lang="en-US" sz="1400" dirty="0">
                        <a:latin typeface="Times New Roman"/>
                        <a:ea typeface="Times New Roman"/>
                      </a:endParaRPr>
                    </a:p>
                    <a:p>
                      <a:pPr marL="228600" marR="0">
                        <a:spcBef>
                          <a:spcPts val="0"/>
                        </a:spcBef>
                        <a:spcAft>
                          <a:spcPts val="0"/>
                        </a:spcAft>
                      </a:pPr>
                      <a:r>
                        <a:rPr lang="en-US" sz="1200" dirty="0">
                          <a:latin typeface="Calibri"/>
                          <a:ea typeface="Times New Roman"/>
                        </a:rPr>
                        <a:t>Uses tools such as rubrics, scoring guides, performance analyses, etc., that clearly identify the knowledge and skills intended for students to acquire in well-defined learning goals. </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200">
                          <a:latin typeface="Calibri"/>
                          <a:ea typeface="Times New Roman"/>
                        </a:rPr>
                        <a:t>7S2) The distinguished teacher also… </a:t>
                      </a:r>
                      <a:endParaRPr lang="en-US" sz="1400">
                        <a:latin typeface="Times New Roman"/>
                        <a:ea typeface="Times New Roman"/>
                      </a:endParaRPr>
                    </a:p>
                    <a:p>
                      <a:pPr marL="228600" marR="0">
                        <a:spcBef>
                          <a:spcPts val="0"/>
                        </a:spcBef>
                        <a:spcAft>
                          <a:spcPts val="0"/>
                        </a:spcAft>
                      </a:pPr>
                      <a:r>
                        <a:rPr lang="en-US" sz="1200">
                          <a:latin typeface="Calibri"/>
                          <a:ea typeface="Times New Roman"/>
                        </a:rPr>
                        <a:t>Is able to model and/or share information and expertise with others on the use of a wide variety of assessments and evidence that they improved the effectiveness of instruction.</a:t>
                      </a:r>
                      <a:endParaRPr lang="en-US" sz="140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63">
                <a:tc gridSpan="8">
                  <a:txBody>
                    <a:bodyPr/>
                    <a:lstStyle/>
                    <a:p>
                      <a:pPr marL="0" marR="0" algn="ctr">
                        <a:spcBef>
                          <a:spcPts val="600"/>
                        </a:spcBef>
                        <a:spcAft>
                          <a:spcPts val="600"/>
                        </a:spcAft>
                      </a:pPr>
                      <a:r>
                        <a:rPr lang="en-US" sz="1400" b="1" dirty="0">
                          <a:latin typeface="Calibri"/>
                          <a:ea typeface="Times New Roman"/>
                        </a:rPr>
                        <a:t>Professional Frames</a:t>
                      </a:r>
                      <a:endParaRPr lang="en-US" sz="1400" dirty="0">
                        <a:latin typeface="Times New Roman"/>
                        <a:ea typeface="Times New Roman"/>
                      </a:endParaRPr>
                    </a:p>
                  </a:txBody>
                  <a:tcPr marL="48381" marR="4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88659">
                <a:tc gridSpan="3">
                  <a:txBody>
                    <a:bodyPr/>
                    <a:lstStyle/>
                    <a:p>
                      <a:pPr marL="0" marR="0">
                        <a:spcBef>
                          <a:spcPts val="0"/>
                        </a:spcBef>
                        <a:spcAft>
                          <a:spcPts val="0"/>
                        </a:spcAft>
                      </a:pPr>
                      <a:r>
                        <a:rPr lang="en-US" sz="1200" b="1" i="1" dirty="0">
                          <a:latin typeface="Calibri"/>
                          <a:ea typeface="Times New Roman"/>
                        </a:rPr>
                        <a:t>Evidence of Commitment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N / </a:t>
                      </a:r>
                      <a:r>
                        <a:rPr lang="en-US" sz="1200" i="1" dirty="0" smtClean="0">
                          <a:latin typeface="Calibri"/>
                          <a:ea typeface="Times New Roman"/>
                        </a:rPr>
                        <a:t>A</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Practice</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Times New Roman"/>
                        </a:rPr>
                        <a:t>Collects data information and assessment results for instructional planning and </a:t>
                      </a:r>
                      <a:r>
                        <a:rPr lang="en-US" sz="1200" i="1" dirty="0" smtClean="0">
                          <a:highlight>
                            <a:srgbClr val="FFFF00"/>
                          </a:highlight>
                          <a:latin typeface="Calibri"/>
                          <a:ea typeface="Times New Roman"/>
                        </a:rPr>
                        <a:t>decision-making</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a:t>
                      </a:r>
                      <a:r>
                        <a:rPr lang="en-US" sz="1200" b="1" i="1" dirty="0" smtClean="0">
                          <a:latin typeface="Calibri"/>
                          <a:ea typeface="Times New Roman"/>
                        </a:rPr>
                        <a:t>Impact</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Calibri"/>
                        </a:rPr>
                        <a:t>Students engage in learning goals that advance mastery of content</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1200" b="1" i="1" dirty="0">
                          <a:latin typeface="Calibri"/>
                          <a:ea typeface="Times New Roman"/>
                        </a:rPr>
                        <a:t>Evidence of Commitment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N / </a:t>
                      </a:r>
                      <a:r>
                        <a:rPr lang="en-US" sz="1200" i="1" dirty="0" smtClean="0">
                          <a:latin typeface="Calibri"/>
                          <a:ea typeface="Times New Roman"/>
                        </a:rPr>
                        <a:t>A</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Practice</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Times New Roman"/>
                        </a:rPr>
                        <a:t>Uses pre and post results or other comparison data to confirm growth in learning and impact future instructional </a:t>
                      </a:r>
                      <a:r>
                        <a:rPr lang="en-US" sz="1200" i="1" dirty="0" smtClean="0">
                          <a:highlight>
                            <a:srgbClr val="FFFF00"/>
                          </a:highlight>
                          <a:latin typeface="Calibri"/>
                          <a:ea typeface="Times New Roman"/>
                        </a:rPr>
                        <a:t>decisions</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Impact</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Times New Roman"/>
                        </a:rPr>
                        <a:t>Individual students and the whole class advance in their learning</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200" b="1" i="1" dirty="0">
                          <a:latin typeface="Calibri"/>
                          <a:ea typeface="Times New Roman"/>
                        </a:rPr>
                        <a:t>Evidence of Commitment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N / </a:t>
                      </a:r>
                      <a:r>
                        <a:rPr lang="en-US" sz="1200" i="1" dirty="0" smtClean="0">
                          <a:latin typeface="Calibri"/>
                          <a:ea typeface="Times New Roman"/>
                        </a:rPr>
                        <a:t>A</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Practice</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Regularly uses rubrics, scoring guides and other forms of performance analysis to clearly articulate expectations to </a:t>
                      </a:r>
                      <a:r>
                        <a:rPr lang="en-US" sz="1200" i="1" dirty="0" smtClean="0">
                          <a:latin typeface="Calibri"/>
                          <a:ea typeface="Times New Roman"/>
                        </a:rPr>
                        <a:t>students</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Impact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Students understand the learning objectives and set personal goals for learning</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200" b="1" i="1" dirty="0">
                          <a:latin typeface="Calibri"/>
                          <a:ea typeface="Times New Roman"/>
                        </a:rPr>
                        <a:t>Evidence of Commitment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N / </a:t>
                      </a:r>
                      <a:r>
                        <a:rPr lang="en-US" sz="1200" i="1" dirty="0" smtClean="0">
                          <a:latin typeface="Calibri"/>
                          <a:ea typeface="Times New Roman"/>
                        </a:rPr>
                        <a:t>A</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Practice</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Serves as an informal resource to others on the effective use of a wide variety of assessments to improve </a:t>
                      </a:r>
                      <a:r>
                        <a:rPr lang="en-US" sz="1200" i="1" dirty="0" smtClean="0">
                          <a:latin typeface="Calibri"/>
                          <a:ea typeface="Times New Roman"/>
                        </a:rPr>
                        <a:t>instruction</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Impact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Colleagues improve their use of assessment data to positively impact learning</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1">
                <a:tc>
                  <a:txBody>
                    <a:bodyPr/>
                    <a:lstStyle/>
                    <a:p>
                      <a:pPr marL="0" marR="0" algn="ctr">
                        <a:spcBef>
                          <a:spcPts val="0"/>
                        </a:spcBef>
                        <a:spcAft>
                          <a:spcPts val="0"/>
                        </a:spcAft>
                      </a:pPr>
                      <a:r>
                        <a:rPr lang="en-US" sz="1200" b="1" dirty="0">
                          <a:latin typeface="Calibri"/>
                          <a:ea typeface="Times New Roman"/>
                        </a:rPr>
                        <a:t>Score =    0</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1</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2</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3</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4</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5</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6</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7</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ounded Rectangle 7"/>
          <p:cNvSpPr/>
          <p:nvPr/>
        </p:nvSpPr>
        <p:spPr>
          <a:xfrm>
            <a:off x="6248400" y="3048000"/>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Observation</a:t>
            </a:r>
            <a:endParaRPr lang="en-US" dirty="0">
              <a:solidFill>
                <a:prstClr val="white"/>
              </a:solidFill>
            </a:endParaRPr>
          </a:p>
        </p:txBody>
      </p:sp>
      <p:sp>
        <p:nvSpPr>
          <p:cNvPr id="9" name="Rounded Rectangle 8"/>
          <p:cNvSpPr/>
          <p:nvPr/>
        </p:nvSpPr>
        <p:spPr>
          <a:xfrm>
            <a:off x="6934200" y="4114800"/>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Student Data</a:t>
            </a:r>
            <a:endParaRPr lang="en-US" dirty="0">
              <a:solidFill>
                <a:prstClr val="white"/>
              </a:solidFill>
            </a:endParaRPr>
          </a:p>
        </p:txBody>
      </p:sp>
      <p:sp>
        <p:nvSpPr>
          <p:cNvPr id="10" name="Rounded Rectangle 9"/>
          <p:cNvSpPr/>
          <p:nvPr/>
        </p:nvSpPr>
        <p:spPr>
          <a:xfrm>
            <a:off x="6781800" y="5410200"/>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Artifact</a:t>
            </a:r>
            <a:endParaRPr lang="en-US" dirty="0">
              <a:solidFill>
                <a:prstClr val="white"/>
              </a:solidFill>
            </a:endParaRPr>
          </a:p>
        </p:txBody>
      </p:sp>
      <p:cxnSp>
        <p:nvCxnSpPr>
          <p:cNvPr id="12" name="Straight Arrow Connector 11"/>
          <p:cNvCxnSpPr/>
          <p:nvPr/>
        </p:nvCxnSpPr>
        <p:spPr>
          <a:xfrm flipH="1">
            <a:off x="5867400" y="3733800"/>
            <a:ext cx="838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867400" y="4648200"/>
            <a:ext cx="121920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91200" y="5867400"/>
            <a:ext cx="13716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410200" y="4343400"/>
            <a:ext cx="8382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Oval 19"/>
          <p:cNvSpPr/>
          <p:nvPr/>
        </p:nvSpPr>
        <p:spPr>
          <a:xfrm>
            <a:off x="5334000" y="5638800"/>
            <a:ext cx="8382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Oval 20"/>
          <p:cNvSpPr/>
          <p:nvPr/>
        </p:nvSpPr>
        <p:spPr>
          <a:xfrm>
            <a:off x="4800600" y="6019800"/>
            <a:ext cx="9906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3657600" y="6324600"/>
            <a:ext cx="6858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Right Arrow 17"/>
          <p:cNvSpPr/>
          <p:nvPr/>
        </p:nvSpPr>
        <p:spPr>
          <a:xfrm rot="5400000">
            <a:off x="971550" y="-756791"/>
            <a:ext cx="609600" cy="2590800"/>
          </a:xfrm>
          <a:prstGeom prst="rightArrow">
            <a:avLst/>
          </a:prstGeom>
          <a:solidFill>
            <a:srgbClr val="D60093">
              <a:lumMod val="75000"/>
            </a:srgbClr>
          </a:solidFill>
          <a:ln w="425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Verdana"/>
            </a:endParaRPr>
          </a:p>
        </p:txBody>
      </p:sp>
    </p:spTree>
    <p:extLst>
      <p:ext uri="{BB962C8B-B14F-4D97-AF65-F5344CB8AC3E}">
        <p14:creationId xmlns:p14="http://schemas.microsoft.com/office/powerpoint/2010/main" val="25063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80">
                                          <p:stCondLst>
                                            <p:cond delay="0"/>
                                          </p:stCondLst>
                                        </p:cTn>
                                        <p:tgtEl>
                                          <p:spTgt spid="18"/>
                                        </p:tgtEl>
                                      </p:cBhvr>
                                    </p:animEffect>
                                    <p:anim calcmode="lin" valueType="num">
                                      <p:cBhvr>
                                        <p:cTn id="2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
                                        </p:tgtEl>
                                      </p:cBhvr>
                                      <p:to x="100000" y="60000"/>
                                    </p:animScale>
                                    <p:animScale>
                                      <p:cBhvr>
                                        <p:cTn id="34" dur="166" decel="50000">
                                          <p:stCondLst>
                                            <p:cond delay="676"/>
                                          </p:stCondLst>
                                        </p:cTn>
                                        <p:tgtEl>
                                          <p:spTgt spid="18"/>
                                        </p:tgtEl>
                                      </p:cBhvr>
                                      <p:to x="100000" y="100000"/>
                                    </p:animScale>
                                    <p:animScale>
                                      <p:cBhvr>
                                        <p:cTn id="35" dur="26">
                                          <p:stCondLst>
                                            <p:cond delay="1312"/>
                                          </p:stCondLst>
                                        </p:cTn>
                                        <p:tgtEl>
                                          <p:spTgt spid="18"/>
                                        </p:tgtEl>
                                      </p:cBhvr>
                                      <p:to x="100000" y="80000"/>
                                    </p:animScale>
                                    <p:animScale>
                                      <p:cBhvr>
                                        <p:cTn id="36" dur="166" decel="50000">
                                          <p:stCondLst>
                                            <p:cond delay="1338"/>
                                          </p:stCondLst>
                                        </p:cTn>
                                        <p:tgtEl>
                                          <p:spTgt spid="18"/>
                                        </p:tgtEl>
                                      </p:cBhvr>
                                      <p:to x="100000" y="100000"/>
                                    </p:animScale>
                                    <p:animScale>
                                      <p:cBhvr>
                                        <p:cTn id="37" dur="26">
                                          <p:stCondLst>
                                            <p:cond delay="1642"/>
                                          </p:stCondLst>
                                        </p:cTn>
                                        <p:tgtEl>
                                          <p:spTgt spid="18"/>
                                        </p:tgtEl>
                                      </p:cBhvr>
                                      <p:to x="100000" y="90000"/>
                                    </p:animScale>
                                    <p:animScale>
                                      <p:cBhvr>
                                        <p:cTn id="38" dur="166" decel="50000">
                                          <p:stCondLst>
                                            <p:cond delay="1668"/>
                                          </p:stCondLst>
                                        </p:cTn>
                                        <p:tgtEl>
                                          <p:spTgt spid="18"/>
                                        </p:tgtEl>
                                      </p:cBhvr>
                                      <p:to x="100000" y="100000"/>
                                    </p:animScale>
                                    <p:animScale>
                                      <p:cBhvr>
                                        <p:cTn id="39" dur="26">
                                          <p:stCondLst>
                                            <p:cond delay="1808"/>
                                          </p:stCondLst>
                                        </p:cTn>
                                        <p:tgtEl>
                                          <p:spTgt spid="18"/>
                                        </p:tgtEl>
                                      </p:cBhvr>
                                      <p:to x="100000" y="95000"/>
                                    </p:animScale>
                                    <p:animScale>
                                      <p:cBhvr>
                                        <p:cTn id="4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7" grpId="0" animBg="1"/>
      <p:bldP spid="1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203325"/>
          </a:xfrm>
        </p:spPr>
        <p:txBody>
          <a:bodyPr anchor="t" anchorCtr="0">
            <a:normAutofit/>
          </a:bodyPr>
          <a:lstStyle/>
          <a:p>
            <a:pPr algn="ctr" fontAlgn="auto">
              <a:spcAft>
                <a:spcPts val="0"/>
              </a:spcAft>
              <a:defRPr/>
            </a:pPr>
            <a:r>
              <a:rPr lang="en-US" sz="3200" dirty="0" smtClean="0">
                <a:solidFill>
                  <a:srgbClr val="004B8D"/>
                </a:solidFill>
              </a:rPr>
              <a:t>Missouri Educator Evaluation</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138</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val="699022172"/>
              </p:ext>
            </p:extLst>
          </p:nvPr>
        </p:nvGraphicFramePr>
        <p:xfrm>
          <a:off x="457200" y="12954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38400" y="3451086"/>
            <a:ext cx="4191000" cy="707886"/>
          </a:xfrm>
          <a:prstGeom prst="rect">
            <a:avLst/>
          </a:prstGeom>
          <a:noFill/>
        </p:spPr>
        <p:txBody>
          <a:bodyPr wrap="square" rtlCol="0">
            <a:spAutoFit/>
          </a:bodyPr>
          <a:lstStyle/>
          <a:p>
            <a:pPr algn="ctr"/>
            <a:r>
              <a:rPr lang="en-US" sz="4000" b="1" dirty="0" smtClean="0">
                <a:solidFill>
                  <a:prstClr val="white">
                    <a:lumMod val="50000"/>
                  </a:prstClr>
                </a:solidFill>
                <a:latin typeface="Tahoma" pitchFamily="34" charset="0"/>
                <a:ea typeface="Tahoma" pitchFamily="34" charset="0"/>
                <a:cs typeface="Tahoma" pitchFamily="34" charset="0"/>
              </a:rPr>
              <a:t>Protocol</a:t>
            </a:r>
            <a:endParaRPr lang="en-US" sz="4000" b="1" dirty="0">
              <a:solidFill>
                <a:prstClr val="white">
                  <a:lumMod val="50000"/>
                </a:prstClr>
              </a:solidFill>
              <a:latin typeface="Tahoma" pitchFamily="34" charset="0"/>
              <a:ea typeface="Tahoma" pitchFamily="34" charset="0"/>
              <a:cs typeface="Tahoma" pitchFamily="34" charset="0"/>
            </a:endParaRPr>
          </a:p>
        </p:txBody>
      </p:sp>
      <p:sp>
        <p:nvSpPr>
          <p:cNvPr id="4" name="Left Arrow 3"/>
          <p:cNvSpPr/>
          <p:nvPr/>
        </p:nvSpPr>
        <p:spPr>
          <a:xfrm>
            <a:off x="7239000" y="3962400"/>
            <a:ext cx="609600" cy="193702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743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41B299E-B34B-4871-9C76-732392300DD8}"/>
                                            </p:graphicEl>
                                          </p:spTgt>
                                        </p:tgtEl>
                                        <p:attrNameLst>
                                          <p:attrName>style.visibility</p:attrName>
                                        </p:attrNameLst>
                                      </p:cBhvr>
                                      <p:to>
                                        <p:strVal val="visible"/>
                                      </p:to>
                                    </p:set>
                                    <p:animEffect transition="in" filter="fade">
                                      <p:cBhvr>
                                        <p:cTn id="7" dur="500"/>
                                        <p:tgtEl>
                                          <p:spTgt spid="6">
                                            <p:graphicEl>
                                              <a:dgm id="{C41B299E-B34B-4871-9C76-732392300D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264EC84B-7715-4350-BF7C-ECE829AF3A85}"/>
                                            </p:graphicEl>
                                          </p:spTgt>
                                        </p:tgtEl>
                                        <p:attrNameLst>
                                          <p:attrName>style.visibility</p:attrName>
                                        </p:attrNameLst>
                                      </p:cBhvr>
                                      <p:to>
                                        <p:strVal val="visible"/>
                                      </p:to>
                                    </p:set>
                                    <p:animEffect transition="in" filter="fade">
                                      <p:cBhvr>
                                        <p:cTn id="12" dur="500"/>
                                        <p:tgtEl>
                                          <p:spTgt spid="6">
                                            <p:graphicEl>
                                              <a:dgm id="{264EC84B-7715-4350-BF7C-ECE829AF3A8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4902BE54-D5A5-4C87-B346-F4D2B66DFE93}"/>
                                            </p:graphicEl>
                                          </p:spTgt>
                                        </p:tgtEl>
                                        <p:attrNameLst>
                                          <p:attrName>style.visibility</p:attrName>
                                        </p:attrNameLst>
                                      </p:cBhvr>
                                      <p:to>
                                        <p:strVal val="visible"/>
                                      </p:to>
                                    </p:set>
                                    <p:animEffect transition="in" filter="fade">
                                      <p:cBhvr>
                                        <p:cTn id="15" dur="500"/>
                                        <p:tgtEl>
                                          <p:spTgt spid="6">
                                            <p:graphicEl>
                                              <a:dgm id="{4902BE54-D5A5-4C87-B346-F4D2B66DFE9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31AC3FEE-4522-4A31-AD7B-13FEC864C032}"/>
                                            </p:graphicEl>
                                          </p:spTgt>
                                        </p:tgtEl>
                                        <p:attrNameLst>
                                          <p:attrName>style.visibility</p:attrName>
                                        </p:attrNameLst>
                                      </p:cBhvr>
                                      <p:to>
                                        <p:strVal val="visible"/>
                                      </p:to>
                                    </p:set>
                                    <p:animEffect transition="in" filter="fade">
                                      <p:cBhvr>
                                        <p:cTn id="20" dur="500"/>
                                        <p:tgtEl>
                                          <p:spTgt spid="6">
                                            <p:graphicEl>
                                              <a:dgm id="{31AC3FEE-4522-4A31-AD7B-13FEC864C03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501E4F4-0395-4EAD-8302-403E096A4F15}"/>
                                            </p:graphicEl>
                                          </p:spTgt>
                                        </p:tgtEl>
                                        <p:attrNameLst>
                                          <p:attrName>style.visibility</p:attrName>
                                        </p:attrNameLst>
                                      </p:cBhvr>
                                      <p:to>
                                        <p:strVal val="visible"/>
                                      </p:to>
                                    </p:set>
                                    <p:animEffect transition="in" filter="fade">
                                      <p:cBhvr>
                                        <p:cTn id="23" dur="500"/>
                                        <p:tgtEl>
                                          <p:spTgt spid="6">
                                            <p:graphicEl>
                                              <a:dgm id="{A501E4F4-0395-4EAD-8302-403E096A4F1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2B3729AD-C0D6-4D99-83E2-7BE805E35A9F}"/>
                                            </p:graphicEl>
                                          </p:spTgt>
                                        </p:tgtEl>
                                        <p:attrNameLst>
                                          <p:attrName>style.visibility</p:attrName>
                                        </p:attrNameLst>
                                      </p:cBhvr>
                                      <p:to>
                                        <p:strVal val="visible"/>
                                      </p:to>
                                    </p:set>
                                    <p:animEffect transition="in" filter="fade">
                                      <p:cBhvr>
                                        <p:cTn id="28" dur="500"/>
                                        <p:tgtEl>
                                          <p:spTgt spid="6">
                                            <p:graphicEl>
                                              <a:dgm id="{2B3729AD-C0D6-4D99-83E2-7BE805E35A9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489B9A54-C7E6-4815-A4C2-FBC7BC062D5C}"/>
                                            </p:graphicEl>
                                          </p:spTgt>
                                        </p:tgtEl>
                                        <p:attrNameLst>
                                          <p:attrName>style.visibility</p:attrName>
                                        </p:attrNameLst>
                                      </p:cBhvr>
                                      <p:to>
                                        <p:strVal val="visible"/>
                                      </p:to>
                                    </p:set>
                                    <p:animEffect transition="in" filter="fade">
                                      <p:cBhvr>
                                        <p:cTn id="31" dur="500"/>
                                        <p:tgtEl>
                                          <p:spTgt spid="6">
                                            <p:graphicEl>
                                              <a:dgm id="{489B9A54-C7E6-4815-A4C2-FBC7BC062D5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E61034D9-675A-428D-A606-FA5F3654569E}"/>
                                            </p:graphicEl>
                                          </p:spTgt>
                                        </p:tgtEl>
                                        <p:attrNameLst>
                                          <p:attrName>style.visibility</p:attrName>
                                        </p:attrNameLst>
                                      </p:cBhvr>
                                      <p:to>
                                        <p:strVal val="visible"/>
                                      </p:to>
                                    </p:set>
                                    <p:animEffect transition="in" filter="fade">
                                      <p:cBhvr>
                                        <p:cTn id="36" dur="500"/>
                                        <p:tgtEl>
                                          <p:spTgt spid="6">
                                            <p:graphicEl>
                                              <a:dgm id="{E61034D9-675A-428D-A606-FA5F3654569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311096F4-AAAD-41F1-A28F-DBF6651F0F04}"/>
                                            </p:graphicEl>
                                          </p:spTgt>
                                        </p:tgtEl>
                                        <p:attrNameLst>
                                          <p:attrName>style.visibility</p:attrName>
                                        </p:attrNameLst>
                                      </p:cBhvr>
                                      <p:to>
                                        <p:strVal val="visible"/>
                                      </p:to>
                                    </p:set>
                                    <p:animEffect transition="in" filter="fade">
                                      <p:cBhvr>
                                        <p:cTn id="39" dur="500"/>
                                        <p:tgtEl>
                                          <p:spTgt spid="6">
                                            <p:graphicEl>
                                              <a:dgm id="{311096F4-AAAD-41F1-A28F-DBF6651F0F0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CF4DF74F-FA08-425C-BC68-A0199FB61741}"/>
                                            </p:graphicEl>
                                          </p:spTgt>
                                        </p:tgtEl>
                                        <p:attrNameLst>
                                          <p:attrName>style.visibility</p:attrName>
                                        </p:attrNameLst>
                                      </p:cBhvr>
                                      <p:to>
                                        <p:strVal val="visible"/>
                                      </p:to>
                                    </p:set>
                                    <p:animEffect transition="in" filter="fade">
                                      <p:cBhvr>
                                        <p:cTn id="44" dur="500"/>
                                        <p:tgtEl>
                                          <p:spTgt spid="6">
                                            <p:graphicEl>
                                              <a:dgm id="{CF4DF74F-FA08-425C-BC68-A0199FB6174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3537E8A4-7A22-4A71-9BD5-512F1080330F}"/>
                                            </p:graphicEl>
                                          </p:spTgt>
                                        </p:tgtEl>
                                        <p:attrNameLst>
                                          <p:attrName>style.visibility</p:attrName>
                                        </p:attrNameLst>
                                      </p:cBhvr>
                                      <p:to>
                                        <p:strVal val="visible"/>
                                      </p:to>
                                    </p:set>
                                    <p:animEffect transition="in" filter="fade">
                                      <p:cBhvr>
                                        <p:cTn id="47" dur="500"/>
                                        <p:tgtEl>
                                          <p:spTgt spid="6">
                                            <p:graphicEl>
                                              <a:dgm id="{3537E8A4-7A22-4A71-9BD5-512F1080330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B79CCA2A-60C8-4949-A5DD-BF501E902D78}"/>
                                            </p:graphicEl>
                                          </p:spTgt>
                                        </p:tgtEl>
                                        <p:attrNameLst>
                                          <p:attrName>style.visibility</p:attrName>
                                        </p:attrNameLst>
                                      </p:cBhvr>
                                      <p:to>
                                        <p:strVal val="visible"/>
                                      </p:to>
                                    </p:set>
                                    <p:animEffect transition="in" filter="fade">
                                      <p:cBhvr>
                                        <p:cTn id="50" dur="500"/>
                                        <p:tgtEl>
                                          <p:spTgt spid="6">
                                            <p:graphicEl>
                                              <a:dgm id="{B79CCA2A-60C8-4949-A5DD-BF501E902D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139</a:t>
            </a:fld>
            <a:endParaRPr lang="en-US">
              <a:solidFill>
                <a:srgbClr val="0083A9">
                  <a:shade val="50000"/>
                </a:srgb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3008"/>
            <a:ext cx="8000999" cy="61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81000" y="2438400"/>
            <a:ext cx="685800" cy="2590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500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What does this mean for…</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000" b="1" dirty="0" smtClean="0">
                <a:solidFill>
                  <a:srgbClr val="439639"/>
                </a:solidFill>
                <a:latin typeface="Verdana"/>
              </a:rPr>
              <a:t>If </a:t>
            </a:r>
            <a:r>
              <a:rPr lang="en-US" sz="2000" b="1" dirty="0">
                <a:solidFill>
                  <a:srgbClr val="439639"/>
                </a:solidFill>
                <a:latin typeface="Verdana"/>
              </a:rPr>
              <a:t>the following standards are most </a:t>
            </a:r>
            <a:r>
              <a:rPr lang="en-US" sz="2000" b="1" dirty="0" smtClean="0">
                <a:solidFill>
                  <a:srgbClr val="439639"/>
                </a:solidFill>
                <a:latin typeface="Verdana"/>
              </a:rPr>
              <a:t>prevalent:</a:t>
            </a:r>
          </a:p>
          <a:p>
            <a:pPr>
              <a:buClr>
                <a:srgbClr val="439639"/>
              </a:buClr>
              <a:buSzPct val="80000"/>
              <a:defRPr/>
            </a:pPr>
            <a:r>
              <a:rPr lang="en-US" dirty="0" smtClean="0">
                <a:solidFill>
                  <a:srgbClr val="439639"/>
                </a:solidFill>
                <a:latin typeface="Verdana"/>
              </a:rPr>
              <a:t>-what does this mean for the teacher?</a:t>
            </a:r>
          </a:p>
          <a:p>
            <a:pPr>
              <a:buClr>
                <a:srgbClr val="439639"/>
              </a:buClr>
              <a:buSzPct val="80000"/>
              <a:defRPr/>
            </a:pPr>
            <a:r>
              <a:rPr lang="en-US" dirty="0" smtClean="0">
                <a:solidFill>
                  <a:srgbClr val="439639"/>
                </a:solidFill>
                <a:latin typeface="Verdana"/>
              </a:rPr>
              <a:t>-what does this mean for the instructional leader?</a:t>
            </a:r>
          </a:p>
          <a:p>
            <a:pPr>
              <a:buClr>
                <a:srgbClr val="439639"/>
              </a:buClr>
              <a:buSzPct val="80000"/>
              <a:defRPr/>
            </a:pPr>
            <a:r>
              <a:rPr lang="en-US" dirty="0" smtClean="0">
                <a:solidFill>
                  <a:srgbClr val="439639"/>
                </a:solidFill>
                <a:latin typeface="Verdana"/>
              </a:rPr>
              <a:t>-what does this mean for school-wide professional development?</a:t>
            </a:r>
          </a:p>
          <a:p>
            <a:pPr marL="342900" indent="-342900">
              <a:buClr>
                <a:srgbClr val="439639"/>
              </a:buClr>
              <a:buSzPct val="80000"/>
              <a:buFont typeface="Arial" pitchFamily="34" charset="0"/>
              <a:buChar char="•"/>
              <a:defRPr/>
            </a:pPr>
            <a:endParaRPr lang="en-US" sz="2000" b="1" dirty="0">
              <a:solidFill>
                <a:srgbClr val="439639"/>
              </a:solidFill>
              <a:latin typeface="Verdana"/>
            </a:endParaRPr>
          </a:p>
          <a:p>
            <a:pPr marL="342900" indent="-342900">
              <a:buClr>
                <a:srgbClr val="439639"/>
              </a:buClr>
              <a:buSzPct val="80000"/>
              <a:buFont typeface="Arial" pitchFamily="34" charset="0"/>
              <a:buChar char="•"/>
              <a:defRPr/>
            </a:pPr>
            <a:endParaRPr lang="en-US" sz="2000" b="1" dirty="0">
              <a:solidFill>
                <a:srgbClr val="439639"/>
              </a:solidFill>
              <a:latin typeface="Verdana"/>
            </a:endParaRP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algn="ctr">
              <a:buClr>
                <a:srgbClr val="439639"/>
              </a:buClr>
              <a:buSzPct val="80000"/>
              <a:defRPr/>
            </a:pPr>
            <a:endParaRPr lang="en-US"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marL="36513" indent="-265113">
              <a:buClr>
                <a:srgbClr val="439639"/>
              </a:buClr>
              <a:buSzPct val="80000"/>
              <a:buFont typeface="Wingdings 2" pitchFamily="18" charset="2"/>
              <a:buChar char=""/>
              <a:defRPr/>
            </a:pPr>
            <a:endParaRPr lang="en-US" b="1" dirty="0" smtClean="0">
              <a:solidFill>
                <a:srgbClr val="439639"/>
              </a:solidFill>
              <a:latin typeface="Verdana"/>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344" y="3325368"/>
            <a:ext cx="5257800" cy="307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3657600" y="3058668"/>
            <a:ext cx="457200" cy="53340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a:off x="5344668" y="3058668"/>
            <a:ext cx="457200" cy="53340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911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050925"/>
          </a:xfrm>
        </p:spPr>
        <p:txBody>
          <a:bodyPr anchor="t" anchorCtr="0">
            <a:normAutofit fontScale="90000"/>
          </a:bodyPr>
          <a:lstStyle/>
          <a:p>
            <a:pPr algn="ctr" fontAlgn="auto">
              <a:spcAft>
                <a:spcPts val="0"/>
              </a:spcAft>
              <a:defRPr/>
            </a:pPr>
            <a:r>
              <a:rPr lang="en-US" dirty="0" smtClean="0">
                <a:solidFill>
                  <a:srgbClr val="004B8D"/>
                </a:solidFill>
              </a:rPr>
              <a:t>Educator Growth Plan* </a:t>
            </a:r>
            <a:br>
              <a:rPr lang="en-US" dirty="0" smtClean="0">
                <a:solidFill>
                  <a:srgbClr val="004B8D"/>
                </a:solidFill>
              </a:rPr>
            </a:br>
            <a:r>
              <a:rPr lang="en-US" sz="2800" b="0" dirty="0" smtClean="0">
                <a:solidFill>
                  <a:srgbClr val="004B8D"/>
                </a:solidFill>
              </a:rPr>
              <a:t>(Missouri </a:t>
            </a:r>
            <a:r>
              <a:rPr lang="en-US" sz="2800" b="0" dirty="0">
                <a:solidFill>
                  <a:srgbClr val="004B8D"/>
                </a:solidFill>
              </a:rPr>
              <a:t>Model</a:t>
            </a:r>
            <a:r>
              <a:rPr lang="en-US" sz="2800" b="0" dirty="0" smtClean="0">
                <a:solidFill>
                  <a:srgbClr val="004B8D"/>
                </a:solidFill>
              </a:rPr>
              <a: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140</a:t>
            </a:fld>
            <a:endParaRPr lang="en-US" dirty="0">
              <a:solidFill>
                <a:srgbClr val="0083A9">
                  <a:shade val="5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38912071"/>
              </p:ext>
            </p:extLst>
          </p:nvPr>
        </p:nvGraphicFramePr>
        <p:xfrm>
          <a:off x="533400" y="1551359"/>
          <a:ext cx="8183562" cy="4695754"/>
        </p:xfrm>
        <a:graphic>
          <a:graphicData uri="http://schemas.openxmlformats.org/drawingml/2006/table">
            <a:tbl>
              <a:tblPr firstRow="1" firstCol="1" bandRow="1"/>
              <a:tblGrid>
                <a:gridCol w="4091781"/>
                <a:gridCol w="4091781"/>
              </a:tblGrid>
              <a:tr h="1086775">
                <a:tc>
                  <a:txBody>
                    <a:bodyPr/>
                    <a:lstStyle/>
                    <a:p>
                      <a:pPr marL="342900" marR="0" lvl="0" indent="-342900">
                        <a:lnSpc>
                          <a:spcPct val="115000"/>
                        </a:lnSpc>
                        <a:spcBef>
                          <a:spcPts val="0"/>
                        </a:spcBef>
                        <a:spcAft>
                          <a:spcPts val="0"/>
                        </a:spcAft>
                        <a:buFont typeface="+mj-lt"/>
                        <a:buAutoNum type="arabicPeriod"/>
                      </a:pPr>
                      <a:r>
                        <a:rPr lang="en-US" sz="1600" b="1" u="none" dirty="0">
                          <a:solidFill>
                            <a:srgbClr val="000000"/>
                          </a:solidFill>
                          <a:effectLst/>
                          <a:latin typeface="Calibri"/>
                          <a:ea typeface="Calibri"/>
                          <a:cs typeface="Calibri"/>
                        </a:rPr>
                        <a:t>FOCUS</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Based on evidence generated from the growth guide, determine strengths and a key opportunity for growth. This opportunity for growth then becomes the priority – the FOCUS – for your growth plan.</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2.  GOAL</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Create a goal statement addressing the FOCUS. This goal statement should include these essential qualities: specific, measureable, achievable, relevant, and timely. What will be the result indicators?</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442">
                <a:tc>
                  <a:txBody>
                    <a:bodyPr/>
                    <a:lstStyle/>
                    <a:p>
                      <a:pPr marL="0" marR="0">
                        <a:spcBef>
                          <a:spcPts val="0"/>
                        </a:spcBef>
                        <a:spcAft>
                          <a:spcPts val="0"/>
                        </a:spcAft>
                      </a:pP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000000"/>
                          </a:solidFill>
                          <a:effectLst/>
                          <a:latin typeface="Calibri"/>
                          <a:ea typeface="Calibri"/>
                          <a:cs typeface="Times New Roman"/>
                        </a:rPr>
                        <a:t> </a:t>
                      </a: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775">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3.</a:t>
                      </a:r>
                      <a:r>
                        <a:rPr lang="en-US" sz="1600" b="1" u="none" baseline="0" dirty="0" smtClean="0">
                          <a:solidFill>
                            <a:srgbClr val="000000"/>
                          </a:solidFill>
                          <a:effectLst/>
                          <a:latin typeface="Calibri"/>
                          <a:ea typeface="Calibri"/>
                          <a:cs typeface="Calibri"/>
                        </a:rPr>
                        <a:t>  </a:t>
                      </a:r>
                      <a:r>
                        <a:rPr lang="en-US" sz="1600" b="1" u="none" dirty="0" smtClean="0">
                          <a:solidFill>
                            <a:srgbClr val="000000"/>
                          </a:solidFill>
                          <a:effectLst/>
                          <a:latin typeface="Calibri"/>
                          <a:ea typeface="Calibri"/>
                          <a:cs typeface="Calibri"/>
                        </a:rPr>
                        <a:t>STRATEGY</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Describe the specific strategy(</a:t>
                      </a:r>
                      <a:r>
                        <a:rPr lang="en-US" sz="1400" i="1" dirty="0" err="1">
                          <a:solidFill>
                            <a:srgbClr val="000000"/>
                          </a:solidFill>
                          <a:effectLst/>
                          <a:latin typeface="Calibri"/>
                          <a:ea typeface="Calibri"/>
                          <a:cs typeface="Calibri"/>
                        </a:rPr>
                        <a:t>ies</a:t>
                      </a:r>
                      <a:r>
                        <a:rPr lang="en-US" sz="1400" i="1" dirty="0">
                          <a:solidFill>
                            <a:srgbClr val="000000"/>
                          </a:solidFill>
                          <a:effectLst/>
                          <a:latin typeface="Calibri"/>
                          <a:ea typeface="Calibri"/>
                          <a:cs typeface="Calibri"/>
                        </a:rPr>
                        <a:t>) to be implemented that will address the goal statement. This strategy should provide the best plan for effectively addressing the FOCUS and include clear action steps and timeline.</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4.  RESULTS</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What was the outcome of the strategy? Based on progress monitoring, provide the data that supports that the outcome of the strategy has effectively addressed the FOCUS. </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648">
                <a:tc>
                  <a:txBody>
                    <a:bodyPr/>
                    <a:lstStyle/>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effectLst/>
                          <a:latin typeface="Calibri"/>
                          <a:ea typeface="Calibri"/>
                          <a:cs typeface="Times New Roman"/>
                        </a:rPr>
                        <a:t> </a:t>
                      </a: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791880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141</a:t>
            </a:fld>
            <a:endParaRPr lang="en-US">
              <a:solidFill>
                <a:srgbClr val="0083A9">
                  <a:shade val="50000"/>
                </a:srgb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3008"/>
            <a:ext cx="8000999" cy="61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81000" y="3714750"/>
            <a:ext cx="685800" cy="2590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305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142</a:t>
            </a:fld>
            <a:endParaRPr lang="en-US">
              <a:solidFill>
                <a:srgbClr val="0083A9">
                  <a:shade val="50000"/>
                </a:srgb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66" y="381000"/>
            <a:ext cx="818284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29123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203325"/>
          </a:xfrm>
        </p:spPr>
        <p:txBody>
          <a:bodyPr anchor="t" anchorCtr="0">
            <a:normAutofit/>
          </a:bodyPr>
          <a:lstStyle/>
          <a:p>
            <a:pPr algn="ctr" fontAlgn="auto">
              <a:spcAft>
                <a:spcPts val="0"/>
              </a:spcAft>
              <a:defRPr/>
            </a:pPr>
            <a:r>
              <a:rPr lang="en-US" sz="3200" dirty="0" smtClean="0">
                <a:solidFill>
                  <a:srgbClr val="004B8D"/>
                </a:solidFill>
              </a:rPr>
              <a:t>Missouri Educator Evaluation</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143</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val="1693548672"/>
              </p:ext>
            </p:extLst>
          </p:nvPr>
        </p:nvGraphicFramePr>
        <p:xfrm>
          <a:off x="457200" y="12954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38400" y="3451086"/>
            <a:ext cx="4191000" cy="707886"/>
          </a:xfrm>
          <a:prstGeom prst="rect">
            <a:avLst/>
          </a:prstGeom>
          <a:noFill/>
        </p:spPr>
        <p:txBody>
          <a:bodyPr wrap="square" rtlCol="0">
            <a:spAutoFit/>
          </a:bodyPr>
          <a:lstStyle/>
          <a:p>
            <a:pPr algn="ctr"/>
            <a:r>
              <a:rPr lang="en-US" sz="4000" b="1" dirty="0" smtClean="0">
                <a:solidFill>
                  <a:prstClr val="white">
                    <a:lumMod val="50000"/>
                  </a:prstClr>
                </a:solidFill>
                <a:latin typeface="Tahoma" pitchFamily="34" charset="0"/>
                <a:ea typeface="Tahoma" pitchFamily="34" charset="0"/>
                <a:cs typeface="Tahoma" pitchFamily="34" charset="0"/>
              </a:rPr>
              <a:t>Protocol</a:t>
            </a:r>
            <a:endParaRPr lang="en-US" sz="4000" b="1" dirty="0">
              <a:solidFill>
                <a:prstClr val="white">
                  <a:lumMod val="50000"/>
                </a:prstClr>
              </a:solidFill>
              <a:latin typeface="Tahoma" pitchFamily="34" charset="0"/>
              <a:ea typeface="Tahoma" pitchFamily="34" charset="0"/>
              <a:cs typeface="Tahoma" pitchFamily="34" charset="0"/>
            </a:endParaRPr>
          </a:p>
        </p:txBody>
      </p:sp>
      <p:sp>
        <p:nvSpPr>
          <p:cNvPr id="4" name="Left Arrow 3"/>
          <p:cNvSpPr/>
          <p:nvPr/>
        </p:nvSpPr>
        <p:spPr>
          <a:xfrm rot="16200000">
            <a:off x="4229100" y="3962399"/>
            <a:ext cx="609600" cy="193702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340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41B299E-B34B-4871-9C76-732392300DD8}"/>
                                            </p:graphicEl>
                                          </p:spTgt>
                                        </p:tgtEl>
                                        <p:attrNameLst>
                                          <p:attrName>style.visibility</p:attrName>
                                        </p:attrNameLst>
                                      </p:cBhvr>
                                      <p:to>
                                        <p:strVal val="visible"/>
                                      </p:to>
                                    </p:set>
                                    <p:animEffect transition="in" filter="fade">
                                      <p:cBhvr>
                                        <p:cTn id="7" dur="500"/>
                                        <p:tgtEl>
                                          <p:spTgt spid="6">
                                            <p:graphicEl>
                                              <a:dgm id="{C41B299E-B34B-4871-9C76-732392300D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264EC84B-7715-4350-BF7C-ECE829AF3A85}"/>
                                            </p:graphicEl>
                                          </p:spTgt>
                                        </p:tgtEl>
                                        <p:attrNameLst>
                                          <p:attrName>style.visibility</p:attrName>
                                        </p:attrNameLst>
                                      </p:cBhvr>
                                      <p:to>
                                        <p:strVal val="visible"/>
                                      </p:to>
                                    </p:set>
                                    <p:animEffect transition="in" filter="fade">
                                      <p:cBhvr>
                                        <p:cTn id="12" dur="500"/>
                                        <p:tgtEl>
                                          <p:spTgt spid="6">
                                            <p:graphicEl>
                                              <a:dgm id="{264EC84B-7715-4350-BF7C-ECE829AF3A8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4902BE54-D5A5-4C87-B346-F4D2B66DFE93}"/>
                                            </p:graphicEl>
                                          </p:spTgt>
                                        </p:tgtEl>
                                        <p:attrNameLst>
                                          <p:attrName>style.visibility</p:attrName>
                                        </p:attrNameLst>
                                      </p:cBhvr>
                                      <p:to>
                                        <p:strVal val="visible"/>
                                      </p:to>
                                    </p:set>
                                    <p:animEffect transition="in" filter="fade">
                                      <p:cBhvr>
                                        <p:cTn id="15" dur="500"/>
                                        <p:tgtEl>
                                          <p:spTgt spid="6">
                                            <p:graphicEl>
                                              <a:dgm id="{4902BE54-D5A5-4C87-B346-F4D2B66DFE9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31AC3FEE-4522-4A31-AD7B-13FEC864C032}"/>
                                            </p:graphicEl>
                                          </p:spTgt>
                                        </p:tgtEl>
                                        <p:attrNameLst>
                                          <p:attrName>style.visibility</p:attrName>
                                        </p:attrNameLst>
                                      </p:cBhvr>
                                      <p:to>
                                        <p:strVal val="visible"/>
                                      </p:to>
                                    </p:set>
                                    <p:animEffect transition="in" filter="fade">
                                      <p:cBhvr>
                                        <p:cTn id="20" dur="500"/>
                                        <p:tgtEl>
                                          <p:spTgt spid="6">
                                            <p:graphicEl>
                                              <a:dgm id="{31AC3FEE-4522-4A31-AD7B-13FEC864C03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501E4F4-0395-4EAD-8302-403E096A4F15}"/>
                                            </p:graphicEl>
                                          </p:spTgt>
                                        </p:tgtEl>
                                        <p:attrNameLst>
                                          <p:attrName>style.visibility</p:attrName>
                                        </p:attrNameLst>
                                      </p:cBhvr>
                                      <p:to>
                                        <p:strVal val="visible"/>
                                      </p:to>
                                    </p:set>
                                    <p:animEffect transition="in" filter="fade">
                                      <p:cBhvr>
                                        <p:cTn id="23" dur="500"/>
                                        <p:tgtEl>
                                          <p:spTgt spid="6">
                                            <p:graphicEl>
                                              <a:dgm id="{A501E4F4-0395-4EAD-8302-403E096A4F1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2B3729AD-C0D6-4D99-83E2-7BE805E35A9F}"/>
                                            </p:graphicEl>
                                          </p:spTgt>
                                        </p:tgtEl>
                                        <p:attrNameLst>
                                          <p:attrName>style.visibility</p:attrName>
                                        </p:attrNameLst>
                                      </p:cBhvr>
                                      <p:to>
                                        <p:strVal val="visible"/>
                                      </p:to>
                                    </p:set>
                                    <p:animEffect transition="in" filter="fade">
                                      <p:cBhvr>
                                        <p:cTn id="28" dur="500"/>
                                        <p:tgtEl>
                                          <p:spTgt spid="6">
                                            <p:graphicEl>
                                              <a:dgm id="{2B3729AD-C0D6-4D99-83E2-7BE805E35A9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489B9A54-C7E6-4815-A4C2-FBC7BC062D5C}"/>
                                            </p:graphicEl>
                                          </p:spTgt>
                                        </p:tgtEl>
                                        <p:attrNameLst>
                                          <p:attrName>style.visibility</p:attrName>
                                        </p:attrNameLst>
                                      </p:cBhvr>
                                      <p:to>
                                        <p:strVal val="visible"/>
                                      </p:to>
                                    </p:set>
                                    <p:animEffect transition="in" filter="fade">
                                      <p:cBhvr>
                                        <p:cTn id="31" dur="500"/>
                                        <p:tgtEl>
                                          <p:spTgt spid="6">
                                            <p:graphicEl>
                                              <a:dgm id="{489B9A54-C7E6-4815-A4C2-FBC7BC062D5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E61034D9-675A-428D-A606-FA5F3654569E}"/>
                                            </p:graphicEl>
                                          </p:spTgt>
                                        </p:tgtEl>
                                        <p:attrNameLst>
                                          <p:attrName>style.visibility</p:attrName>
                                        </p:attrNameLst>
                                      </p:cBhvr>
                                      <p:to>
                                        <p:strVal val="visible"/>
                                      </p:to>
                                    </p:set>
                                    <p:animEffect transition="in" filter="fade">
                                      <p:cBhvr>
                                        <p:cTn id="36" dur="500"/>
                                        <p:tgtEl>
                                          <p:spTgt spid="6">
                                            <p:graphicEl>
                                              <a:dgm id="{E61034D9-675A-428D-A606-FA5F3654569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311096F4-AAAD-41F1-A28F-DBF6651F0F04}"/>
                                            </p:graphicEl>
                                          </p:spTgt>
                                        </p:tgtEl>
                                        <p:attrNameLst>
                                          <p:attrName>style.visibility</p:attrName>
                                        </p:attrNameLst>
                                      </p:cBhvr>
                                      <p:to>
                                        <p:strVal val="visible"/>
                                      </p:to>
                                    </p:set>
                                    <p:animEffect transition="in" filter="fade">
                                      <p:cBhvr>
                                        <p:cTn id="39" dur="500"/>
                                        <p:tgtEl>
                                          <p:spTgt spid="6">
                                            <p:graphicEl>
                                              <a:dgm id="{311096F4-AAAD-41F1-A28F-DBF6651F0F0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CF4DF74F-FA08-425C-BC68-A0199FB61741}"/>
                                            </p:graphicEl>
                                          </p:spTgt>
                                        </p:tgtEl>
                                        <p:attrNameLst>
                                          <p:attrName>style.visibility</p:attrName>
                                        </p:attrNameLst>
                                      </p:cBhvr>
                                      <p:to>
                                        <p:strVal val="visible"/>
                                      </p:to>
                                    </p:set>
                                    <p:animEffect transition="in" filter="fade">
                                      <p:cBhvr>
                                        <p:cTn id="44" dur="500"/>
                                        <p:tgtEl>
                                          <p:spTgt spid="6">
                                            <p:graphicEl>
                                              <a:dgm id="{CF4DF74F-FA08-425C-BC68-A0199FB6174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3537E8A4-7A22-4A71-9BD5-512F1080330F}"/>
                                            </p:graphicEl>
                                          </p:spTgt>
                                        </p:tgtEl>
                                        <p:attrNameLst>
                                          <p:attrName>style.visibility</p:attrName>
                                        </p:attrNameLst>
                                      </p:cBhvr>
                                      <p:to>
                                        <p:strVal val="visible"/>
                                      </p:to>
                                    </p:set>
                                    <p:animEffect transition="in" filter="fade">
                                      <p:cBhvr>
                                        <p:cTn id="47" dur="500"/>
                                        <p:tgtEl>
                                          <p:spTgt spid="6">
                                            <p:graphicEl>
                                              <a:dgm id="{3537E8A4-7A22-4A71-9BD5-512F1080330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B79CCA2A-60C8-4949-A5DD-BF501E902D78}"/>
                                            </p:graphicEl>
                                          </p:spTgt>
                                        </p:tgtEl>
                                        <p:attrNameLst>
                                          <p:attrName>style.visibility</p:attrName>
                                        </p:attrNameLst>
                                      </p:cBhvr>
                                      <p:to>
                                        <p:strVal val="visible"/>
                                      </p:to>
                                    </p:set>
                                    <p:animEffect transition="in" filter="fade">
                                      <p:cBhvr>
                                        <p:cTn id="50" dur="500"/>
                                        <p:tgtEl>
                                          <p:spTgt spid="6">
                                            <p:graphicEl>
                                              <a:dgm id="{B79CCA2A-60C8-4949-A5DD-BF501E902D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203325"/>
          </a:xfrm>
        </p:spPr>
        <p:txBody>
          <a:bodyPr anchor="t" anchorCtr="0">
            <a:normAutofit/>
          </a:bodyPr>
          <a:lstStyle/>
          <a:p>
            <a:pPr algn="ctr" fontAlgn="auto">
              <a:spcAft>
                <a:spcPts val="0"/>
              </a:spcAft>
              <a:defRPr/>
            </a:pPr>
            <a:r>
              <a:rPr lang="en-US" sz="3200" dirty="0" smtClean="0">
                <a:solidFill>
                  <a:srgbClr val="004B8D"/>
                </a:solidFill>
              </a:rPr>
              <a:t>Missouri Educator Evaluation</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144</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val="4138433691"/>
              </p:ext>
            </p:extLst>
          </p:nvPr>
        </p:nvGraphicFramePr>
        <p:xfrm>
          <a:off x="457200" y="12954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38400" y="3451086"/>
            <a:ext cx="4191000" cy="707886"/>
          </a:xfrm>
          <a:prstGeom prst="rect">
            <a:avLst/>
          </a:prstGeom>
          <a:noFill/>
        </p:spPr>
        <p:txBody>
          <a:bodyPr wrap="square" rtlCol="0">
            <a:spAutoFit/>
          </a:bodyPr>
          <a:lstStyle/>
          <a:p>
            <a:pPr algn="ctr"/>
            <a:r>
              <a:rPr lang="en-US" sz="4000" b="1" dirty="0" smtClean="0">
                <a:solidFill>
                  <a:prstClr val="white">
                    <a:lumMod val="50000"/>
                  </a:prstClr>
                </a:solidFill>
                <a:latin typeface="Tahoma" pitchFamily="34" charset="0"/>
                <a:ea typeface="Tahoma" pitchFamily="34" charset="0"/>
                <a:cs typeface="Tahoma" pitchFamily="34" charset="0"/>
              </a:rPr>
              <a:t>Protocol</a:t>
            </a:r>
            <a:endParaRPr lang="en-US" sz="4000" b="1" dirty="0">
              <a:solidFill>
                <a:prstClr val="white">
                  <a:lumMod val="50000"/>
                </a:prstClr>
              </a:solidFill>
              <a:latin typeface="Tahoma" pitchFamily="34" charset="0"/>
              <a:ea typeface="Tahoma" pitchFamily="34" charset="0"/>
              <a:cs typeface="Tahoma" pitchFamily="34" charset="0"/>
            </a:endParaRPr>
          </a:p>
        </p:txBody>
      </p:sp>
      <p:sp>
        <p:nvSpPr>
          <p:cNvPr id="4" name="Left Arrow 3"/>
          <p:cNvSpPr/>
          <p:nvPr/>
        </p:nvSpPr>
        <p:spPr>
          <a:xfrm rot="10800000">
            <a:off x="1143000" y="1868001"/>
            <a:ext cx="609600" cy="193702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5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41B299E-B34B-4871-9C76-732392300DD8}"/>
                                            </p:graphicEl>
                                          </p:spTgt>
                                        </p:tgtEl>
                                        <p:attrNameLst>
                                          <p:attrName>style.visibility</p:attrName>
                                        </p:attrNameLst>
                                      </p:cBhvr>
                                      <p:to>
                                        <p:strVal val="visible"/>
                                      </p:to>
                                    </p:set>
                                    <p:animEffect transition="in" filter="fade">
                                      <p:cBhvr>
                                        <p:cTn id="7" dur="500"/>
                                        <p:tgtEl>
                                          <p:spTgt spid="6">
                                            <p:graphicEl>
                                              <a:dgm id="{C41B299E-B34B-4871-9C76-732392300D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264EC84B-7715-4350-BF7C-ECE829AF3A85}"/>
                                            </p:graphicEl>
                                          </p:spTgt>
                                        </p:tgtEl>
                                        <p:attrNameLst>
                                          <p:attrName>style.visibility</p:attrName>
                                        </p:attrNameLst>
                                      </p:cBhvr>
                                      <p:to>
                                        <p:strVal val="visible"/>
                                      </p:to>
                                    </p:set>
                                    <p:animEffect transition="in" filter="fade">
                                      <p:cBhvr>
                                        <p:cTn id="12" dur="500"/>
                                        <p:tgtEl>
                                          <p:spTgt spid="6">
                                            <p:graphicEl>
                                              <a:dgm id="{264EC84B-7715-4350-BF7C-ECE829AF3A8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4902BE54-D5A5-4C87-B346-F4D2B66DFE93}"/>
                                            </p:graphicEl>
                                          </p:spTgt>
                                        </p:tgtEl>
                                        <p:attrNameLst>
                                          <p:attrName>style.visibility</p:attrName>
                                        </p:attrNameLst>
                                      </p:cBhvr>
                                      <p:to>
                                        <p:strVal val="visible"/>
                                      </p:to>
                                    </p:set>
                                    <p:animEffect transition="in" filter="fade">
                                      <p:cBhvr>
                                        <p:cTn id="15" dur="500"/>
                                        <p:tgtEl>
                                          <p:spTgt spid="6">
                                            <p:graphicEl>
                                              <a:dgm id="{4902BE54-D5A5-4C87-B346-F4D2B66DFE9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31AC3FEE-4522-4A31-AD7B-13FEC864C032}"/>
                                            </p:graphicEl>
                                          </p:spTgt>
                                        </p:tgtEl>
                                        <p:attrNameLst>
                                          <p:attrName>style.visibility</p:attrName>
                                        </p:attrNameLst>
                                      </p:cBhvr>
                                      <p:to>
                                        <p:strVal val="visible"/>
                                      </p:to>
                                    </p:set>
                                    <p:animEffect transition="in" filter="fade">
                                      <p:cBhvr>
                                        <p:cTn id="20" dur="500"/>
                                        <p:tgtEl>
                                          <p:spTgt spid="6">
                                            <p:graphicEl>
                                              <a:dgm id="{31AC3FEE-4522-4A31-AD7B-13FEC864C03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501E4F4-0395-4EAD-8302-403E096A4F15}"/>
                                            </p:graphicEl>
                                          </p:spTgt>
                                        </p:tgtEl>
                                        <p:attrNameLst>
                                          <p:attrName>style.visibility</p:attrName>
                                        </p:attrNameLst>
                                      </p:cBhvr>
                                      <p:to>
                                        <p:strVal val="visible"/>
                                      </p:to>
                                    </p:set>
                                    <p:animEffect transition="in" filter="fade">
                                      <p:cBhvr>
                                        <p:cTn id="23" dur="500"/>
                                        <p:tgtEl>
                                          <p:spTgt spid="6">
                                            <p:graphicEl>
                                              <a:dgm id="{A501E4F4-0395-4EAD-8302-403E096A4F1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2B3729AD-C0D6-4D99-83E2-7BE805E35A9F}"/>
                                            </p:graphicEl>
                                          </p:spTgt>
                                        </p:tgtEl>
                                        <p:attrNameLst>
                                          <p:attrName>style.visibility</p:attrName>
                                        </p:attrNameLst>
                                      </p:cBhvr>
                                      <p:to>
                                        <p:strVal val="visible"/>
                                      </p:to>
                                    </p:set>
                                    <p:animEffect transition="in" filter="fade">
                                      <p:cBhvr>
                                        <p:cTn id="28" dur="500"/>
                                        <p:tgtEl>
                                          <p:spTgt spid="6">
                                            <p:graphicEl>
                                              <a:dgm id="{2B3729AD-C0D6-4D99-83E2-7BE805E35A9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489B9A54-C7E6-4815-A4C2-FBC7BC062D5C}"/>
                                            </p:graphicEl>
                                          </p:spTgt>
                                        </p:tgtEl>
                                        <p:attrNameLst>
                                          <p:attrName>style.visibility</p:attrName>
                                        </p:attrNameLst>
                                      </p:cBhvr>
                                      <p:to>
                                        <p:strVal val="visible"/>
                                      </p:to>
                                    </p:set>
                                    <p:animEffect transition="in" filter="fade">
                                      <p:cBhvr>
                                        <p:cTn id="31" dur="500"/>
                                        <p:tgtEl>
                                          <p:spTgt spid="6">
                                            <p:graphicEl>
                                              <a:dgm id="{489B9A54-C7E6-4815-A4C2-FBC7BC062D5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E61034D9-675A-428D-A606-FA5F3654569E}"/>
                                            </p:graphicEl>
                                          </p:spTgt>
                                        </p:tgtEl>
                                        <p:attrNameLst>
                                          <p:attrName>style.visibility</p:attrName>
                                        </p:attrNameLst>
                                      </p:cBhvr>
                                      <p:to>
                                        <p:strVal val="visible"/>
                                      </p:to>
                                    </p:set>
                                    <p:animEffect transition="in" filter="fade">
                                      <p:cBhvr>
                                        <p:cTn id="36" dur="500"/>
                                        <p:tgtEl>
                                          <p:spTgt spid="6">
                                            <p:graphicEl>
                                              <a:dgm id="{E61034D9-675A-428D-A606-FA5F3654569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311096F4-AAAD-41F1-A28F-DBF6651F0F04}"/>
                                            </p:graphicEl>
                                          </p:spTgt>
                                        </p:tgtEl>
                                        <p:attrNameLst>
                                          <p:attrName>style.visibility</p:attrName>
                                        </p:attrNameLst>
                                      </p:cBhvr>
                                      <p:to>
                                        <p:strVal val="visible"/>
                                      </p:to>
                                    </p:set>
                                    <p:animEffect transition="in" filter="fade">
                                      <p:cBhvr>
                                        <p:cTn id="39" dur="500"/>
                                        <p:tgtEl>
                                          <p:spTgt spid="6">
                                            <p:graphicEl>
                                              <a:dgm id="{311096F4-AAAD-41F1-A28F-DBF6651F0F0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CF4DF74F-FA08-425C-BC68-A0199FB61741}"/>
                                            </p:graphicEl>
                                          </p:spTgt>
                                        </p:tgtEl>
                                        <p:attrNameLst>
                                          <p:attrName>style.visibility</p:attrName>
                                        </p:attrNameLst>
                                      </p:cBhvr>
                                      <p:to>
                                        <p:strVal val="visible"/>
                                      </p:to>
                                    </p:set>
                                    <p:animEffect transition="in" filter="fade">
                                      <p:cBhvr>
                                        <p:cTn id="44" dur="500"/>
                                        <p:tgtEl>
                                          <p:spTgt spid="6">
                                            <p:graphicEl>
                                              <a:dgm id="{CF4DF74F-FA08-425C-BC68-A0199FB6174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3537E8A4-7A22-4A71-9BD5-512F1080330F}"/>
                                            </p:graphicEl>
                                          </p:spTgt>
                                        </p:tgtEl>
                                        <p:attrNameLst>
                                          <p:attrName>style.visibility</p:attrName>
                                        </p:attrNameLst>
                                      </p:cBhvr>
                                      <p:to>
                                        <p:strVal val="visible"/>
                                      </p:to>
                                    </p:set>
                                    <p:animEffect transition="in" filter="fade">
                                      <p:cBhvr>
                                        <p:cTn id="47" dur="500"/>
                                        <p:tgtEl>
                                          <p:spTgt spid="6">
                                            <p:graphicEl>
                                              <a:dgm id="{3537E8A4-7A22-4A71-9BD5-512F1080330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B79CCA2A-60C8-4949-A5DD-BF501E902D78}"/>
                                            </p:graphicEl>
                                          </p:spTgt>
                                        </p:tgtEl>
                                        <p:attrNameLst>
                                          <p:attrName>style.visibility</p:attrName>
                                        </p:attrNameLst>
                                      </p:cBhvr>
                                      <p:to>
                                        <p:strVal val="visible"/>
                                      </p:to>
                                    </p:set>
                                    <p:animEffect transition="in" filter="fade">
                                      <p:cBhvr>
                                        <p:cTn id="50" dur="500"/>
                                        <p:tgtEl>
                                          <p:spTgt spid="6">
                                            <p:graphicEl>
                                              <a:dgm id="{B79CCA2A-60C8-4949-A5DD-BF501E902D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85800"/>
          </a:xfrm>
        </p:spPr>
        <p:txBody>
          <a:bodyPr anchor="t" anchorCtr="0">
            <a:normAutofit fontScale="90000"/>
          </a:bodyPr>
          <a:lstStyle/>
          <a:p>
            <a:pPr algn="ctr" fontAlgn="auto">
              <a:spcAft>
                <a:spcPts val="0"/>
              </a:spcAft>
              <a:defRPr/>
            </a:pPr>
            <a:r>
              <a:rPr lang="en-US" dirty="0" smtClean="0">
                <a:solidFill>
                  <a:srgbClr val="004B8D"/>
                </a:solidFill>
              </a:rPr>
              <a:t>Growth Guide </a:t>
            </a:r>
            <a:br>
              <a:rPr lang="en-US" dirty="0" smtClean="0">
                <a:solidFill>
                  <a:srgbClr val="004B8D"/>
                </a:solidFill>
              </a:rPr>
            </a:br>
            <a:endParaRPr lang="en-US" sz="2800" b="0" dirty="0">
              <a:solidFill>
                <a:srgbClr val="004B8D"/>
              </a:solidFill>
            </a:endParaRPr>
          </a:p>
        </p:txBody>
      </p:sp>
      <p:sp>
        <p:nvSpPr>
          <p:cNvPr id="3" name="Slide Number Placeholder 3"/>
          <p:cNvSpPr>
            <a:spLocks noGrp="1"/>
          </p:cNvSpPr>
          <p:nvPr>
            <p:ph type="sldNum" sz="quarter" idx="4294967295"/>
          </p:nvPr>
        </p:nvSpPr>
        <p:spPr>
          <a:xfrm>
            <a:off x="8348663" y="6111875"/>
            <a:ext cx="457200" cy="365125"/>
          </a:xfrm>
          <a:prstGeom prst="rect">
            <a:avLst/>
          </a:prstGeom>
        </p:spPr>
        <p:txBody>
          <a:bodyPr/>
          <a:lstStyle/>
          <a:p>
            <a:pPr>
              <a:defRPr/>
            </a:pPr>
            <a:fld id="{D4A15051-B1C1-4A69-A26D-15F9C72E7AF0}" type="slidenum">
              <a:rPr lang="en-US">
                <a:solidFill>
                  <a:srgbClr val="0083A9">
                    <a:shade val="50000"/>
                  </a:srgbClr>
                </a:solidFill>
              </a:rPr>
              <a:pPr>
                <a:defRPr/>
              </a:pPr>
              <a:t>145</a:t>
            </a:fld>
            <a:endParaRPr lang="en-US" dirty="0">
              <a:solidFill>
                <a:srgbClr val="0083A9">
                  <a:shade val="50000"/>
                </a:srgbClr>
              </a:solidFill>
            </a:endParaRPr>
          </a:p>
        </p:txBody>
      </p:sp>
      <p:sp>
        <p:nvSpPr>
          <p:cNvPr id="2049" name="Rectangle 1"/>
          <p:cNvSpPr>
            <a:spLocks noChangeArrowheads="1"/>
          </p:cNvSpPr>
          <p:nvPr/>
        </p:nvSpPr>
        <p:spPr bwMode="auto">
          <a:xfrm>
            <a:off x="304800" y="609600"/>
            <a:ext cx="81642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r>
              <a:rPr lang="en-US" sz="1400" b="1" dirty="0" smtClean="0">
                <a:solidFill>
                  <a:prstClr val="black"/>
                </a:solidFill>
                <a:latin typeface="Calibri" pitchFamily="34" charset="0"/>
                <a:ea typeface="Times New Roman" pitchFamily="18" charset="0"/>
                <a:cs typeface="Arial" pitchFamily="34" charset="0"/>
              </a:rPr>
              <a:t>Teacher Growth Guide 7.2</a:t>
            </a:r>
            <a:endParaRPr lang="en-US" sz="1000" dirty="0" smtClean="0">
              <a:solidFill>
                <a:prstClr val="black"/>
              </a:solidFill>
              <a:latin typeface="Arial" pitchFamily="34" charset="0"/>
              <a:cs typeface="Arial" pitchFamily="34" charset="0"/>
            </a:endParaRPr>
          </a:p>
          <a:p>
            <a:pPr eaLnBrk="0" hangingPunct="0">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r>
              <a:rPr lang="en-US" sz="1400" b="1" u="sng" dirty="0" smtClean="0">
                <a:solidFill>
                  <a:prstClr val="black"/>
                </a:solidFill>
                <a:latin typeface="Calibri" pitchFamily="34" charset="0"/>
                <a:ea typeface="Times New Roman" pitchFamily="18" charset="0"/>
                <a:cs typeface="Arial" pitchFamily="34" charset="0"/>
              </a:rPr>
              <a:t>Standard 7</a:t>
            </a:r>
            <a:r>
              <a:rPr lang="en-US" sz="1400" b="1" dirty="0" smtClean="0">
                <a:solidFill>
                  <a:prstClr val="black"/>
                </a:solidFill>
                <a:latin typeface="Calibri" pitchFamily="34" charset="0"/>
                <a:ea typeface="Times New Roman" pitchFamily="18" charset="0"/>
                <a:cs typeface="Arial" pitchFamily="34" charset="0"/>
              </a:rPr>
              <a:t>:  Student Assessment and Data Analysis</a:t>
            </a:r>
          </a:p>
          <a:p>
            <a:pPr eaLnBrk="0" hangingPunct="0">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endParaRPr lang="en-US" sz="1000" dirty="0" smtClean="0">
              <a:solidFill>
                <a:prstClr val="black"/>
              </a:solidFill>
              <a:latin typeface="Arial" pitchFamily="34" charset="0"/>
              <a:cs typeface="Arial" pitchFamily="34" charset="0"/>
            </a:endParaRPr>
          </a:p>
          <a:p>
            <a:pPr eaLnBrk="0" hangingPunct="0">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r>
              <a:rPr lang="en-US" sz="1400" b="1" dirty="0" smtClean="0">
                <a:solidFill>
                  <a:prstClr val="black"/>
                </a:solidFill>
                <a:latin typeface="Calibri" pitchFamily="34" charset="0"/>
                <a:ea typeface="Times New Roman" pitchFamily="18" charset="0"/>
                <a:cs typeface="Arial" pitchFamily="34" charset="0"/>
              </a:rPr>
              <a:t>Quality Indicator 2: Assessment data to improve learning</a:t>
            </a:r>
            <a:endParaRPr lang="en-US" sz="1000" dirty="0" smtClean="0">
              <a:solidFill>
                <a:prstClr val="black"/>
              </a:solidFill>
              <a:latin typeface="Arial" pitchFamily="34" charset="0"/>
              <a:cs typeface="Arial" pitchFamily="34" charset="0"/>
            </a:endParaRPr>
          </a:p>
          <a:p>
            <a:pPr eaLnBrk="0" hangingPunct="0">
              <a:tabLst>
                <a:tab pos="-914400" algn="l"/>
                <a:tab pos="-457200" algn="l"/>
                <a:tab pos="0" algn="l"/>
                <a:tab pos="203200" algn="l"/>
                <a:tab pos="406400" algn="l"/>
                <a:tab pos="457200" algn="l"/>
                <a:tab pos="609600" algn="l"/>
                <a:tab pos="812800" algn="l"/>
                <a:tab pos="914400" algn="l"/>
                <a:tab pos="1017588" algn="l"/>
                <a:tab pos="1220788" algn="l"/>
                <a:tab pos="1371600" algn="l"/>
                <a:tab pos="1423988" algn="l"/>
                <a:tab pos="1627188" algn="l"/>
                <a:tab pos="1830388" algn="l"/>
                <a:tab pos="2035175" algn="l"/>
                <a:tab pos="2238375" algn="l"/>
                <a:tab pos="2286000" algn="l"/>
                <a:tab pos="2441575" algn="l"/>
              </a:tabLst>
            </a:pPr>
            <a:r>
              <a:rPr lang="en-US" sz="1200" b="1" dirty="0" smtClean="0">
                <a:solidFill>
                  <a:prstClr val="black"/>
                </a:solidFill>
                <a:latin typeface="Calibri" pitchFamily="34" charset="0"/>
                <a:ea typeface="Times New Roman" pitchFamily="18" charset="0"/>
                <a:cs typeface="Arial" pitchFamily="34" charset="0"/>
              </a:rPr>
              <a:t>                  Emerging                                            Developing                                       Proficient                                            Distinguished  </a:t>
            </a:r>
            <a:endParaRPr lang="en-US" sz="2000" dirty="0" smtClean="0">
              <a:solidFill>
                <a:prstClr val="black"/>
              </a:solidFill>
              <a:latin typeface="Arial" pitchFamily="34" charset="0"/>
              <a:cs typeface="Arial" pitchFamily="34" charset="0"/>
            </a:endParaRPr>
          </a:p>
        </p:txBody>
      </p:sp>
      <p:graphicFrame>
        <p:nvGraphicFramePr>
          <p:cNvPr id="13" name="Table 12"/>
          <p:cNvGraphicFramePr>
            <a:graphicFrameLocks noGrp="1"/>
          </p:cNvGraphicFramePr>
          <p:nvPr/>
        </p:nvGraphicFramePr>
        <p:xfrm>
          <a:off x="152400" y="1752598"/>
          <a:ext cx="8763001" cy="4905361"/>
        </p:xfrm>
        <a:graphic>
          <a:graphicData uri="http://schemas.openxmlformats.org/drawingml/2006/table">
            <a:tbl>
              <a:tblPr/>
              <a:tblGrid>
                <a:gridCol w="822980"/>
                <a:gridCol w="695477"/>
                <a:gridCol w="672295"/>
                <a:gridCol w="1095375"/>
                <a:gridCol w="1095375"/>
                <a:gridCol w="1095375"/>
                <a:gridCol w="1095375"/>
                <a:gridCol w="2190749"/>
              </a:tblGrid>
              <a:tr h="1617360">
                <a:tc gridSpan="3">
                  <a:txBody>
                    <a:bodyPr/>
                    <a:lstStyle/>
                    <a:p>
                      <a:pPr marL="0" marR="0">
                        <a:spcBef>
                          <a:spcPts val="0"/>
                        </a:spcBef>
                        <a:spcAft>
                          <a:spcPts val="0"/>
                        </a:spcAft>
                      </a:pPr>
                      <a:r>
                        <a:rPr lang="en-US" sz="1200" dirty="0">
                          <a:latin typeface="Calibri"/>
                          <a:ea typeface="Times New Roman"/>
                        </a:rPr>
                        <a:t>7E2) The emerging teacher…</a:t>
                      </a:r>
                      <a:endParaRPr lang="en-US" sz="1400" dirty="0">
                        <a:latin typeface="Times New Roman"/>
                        <a:ea typeface="Times New Roman"/>
                      </a:endParaRPr>
                    </a:p>
                    <a:p>
                      <a:pPr marL="228600" marR="0">
                        <a:spcBef>
                          <a:spcPts val="0"/>
                        </a:spcBef>
                        <a:spcAft>
                          <a:spcPts val="0"/>
                        </a:spcAft>
                      </a:pPr>
                      <a:r>
                        <a:rPr lang="en-US" sz="1200" dirty="0">
                          <a:latin typeface="Calibri"/>
                          <a:ea typeface="Times New Roman"/>
                        </a:rPr>
                        <a:t>Demonstrates basic strategies for accessing, analyzing and appropriately using information and assessment results to improve learning activities.</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1200">
                          <a:latin typeface="Calibri"/>
                          <a:ea typeface="Times New Roman"/>
                        </a:rPr>
                        <a:t>7D2) The developing teacher also… </a:t>
                      </a:r>
                      <a:endParaRPr lang="en-US" sz="1400">
                        <a:latin typeface="Times New Roman"/>
                        <a:ea typeface="Times New Roman"/>
                      </a:endParaRPr>
                    </a:p>
                    <a:p>
                      <a:pPr marL="228600" marR="0">
                        <a:spcBef>
                          <a:spcPts val="0"/>
                        </a:spcBef>
                        <a:spcAft>
                          <a:spcPts val="0"/>
                        </a:spcAft>
                      </a:pPr>
                      <a:r>
                        <a:rPr lang="en-US" sz="1200">
                          <a:latin typeface="Calibri"/>
                          <a:ea typeface="Times New Roman"/>
                        </a:rPr>
                        <a:t>Reviews student trend data and growth in learning through a comparison of student work (i.e. pre-/post- test results or similar mechanisms) to inform instructional decisions.  </a:t>
                      </a:r>
                      <a:endParaRPr lang="en-US" sz="140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200">
                          <a:latin typeface="Calibri"/>
                          <a:ea typeface="Times New Roman"/>
                        </a:rPr>
                        <a:t>7P2) The proficient teacher also… </a:t>
                      </a:r>
                      <a:endParaRPr lang="en-US" sz="1400">
                        <a:latin typeface="Times New Roman"/>
                        <a:ea typeface="Times New Roman"/>
                      </a:endParaRPr>
                    </a:p>
                    <a:p>
                      <a:pPr marL="228600" marR="0">
                        <a:spcBef>
                          <a:spcPts val="0"/>
                        </a:spcBef>
                        <a:spcAft>
                          <a:spcPts val="0"/>
                        </a:spcAft>
                      </a:pPr>
                      <a:r>
                        <a:rPr lang="en-US" sz="1200">
                          <a:latin typeface="Calibri"/>
                          <a:ea typeface="Times New Roman"/>
                        </a:rPr>
                        <a:t>Uses tools such as rubrics, scoring guides, performance analyses, etc., that clearly identify the knowledge and skills intended for students to acquire in well-defined learning goals. </a:t>
                      </a:r>
                      <a:endParaRPr lang="en-US" sz="140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200">
                          <a:latin typeface="Calibri"/>
                          <a:ea typeface="Times New Roman"/>
                        </a:rPr>
                        <a:t>7S2) The distinguished teacher also… </a:t>
                      </a:r>
                      <a:endParaRPr lang="en-US" sz="1400">
                        <a:latin typeface="Times New Roman"/>
                        <a:ea typeface="Times New Roman"/>
                      </a:endParaRPr>
                    </a:p>
                    <a:p>
                      <a:pPr marL="228600" marR="0">
                        <a:spcBef>
                          <a:spcPts val="0"/>
                        </a:spcBef>
                        <a:spcAft>
                          <a:spcPts val="0"/>
                        </a:spcAft>
                      </a:pPr>
                      <a:r>
                        <a:rPr lang="en-US" sz="1200">
                          <a:latin typeface="Calibri"/>
                          <a:ea typeface="Times New Roman"/>
                        </a:rPr>
                        <a:t>Is able to model and/or share information and expertise with others on the use of a wide variety of assessments and evidence that they improved the effectiveness of instruction.</a:t>
                      </a:r>
                      <a:endParaRPr lang="en-US" sz="140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63">
                <a:tc gridSpan="8">
                  <a:txBody>
                    <a:bodyPr/>
                    <a:lstStyle/>
                    <a:p>
                      <a:pPr marL="0" marR="0" algn="ctr">
                        <a:spcBef>
                          <a:spcPts val="600"/>
                        </a:spcBef>
                        <a:spcAft>
                          <a:spcPts val="600"/>
                        </a:spcAft>
                      </a:pPr>
                      <a:r>
                        <a:rPr lang="en-US" sz="1400" b="1">
                          <a:latin typeface="Calibri"/>
                          <a:ea typeface="Times New Roman"/>
                        </a:rPr>
                        <a:t>Professional Frames</a:t>
                      </a:r>
                      <a:endParaRPr lang="en-US" sz="1400">
                        <a:latin typeface="Times New Roman"/>
                        <a:ea typeface="Times New Roman"/>
                      </a:endParaRPr>
                    </a:p>
                  </a:txBody>
                  <a:tcPr marL="48381" marR="48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1128">
                <a:tc gridSpan="3">
                  <a:txBody>
                    <a:bodyPr/>
                    <a:lstStyle/>
                    <a:p>
                      <a:pPr marL="0" marR="0">
                        <a:spcBef>
                          <a:spcPts val="0"/>
                        </a:spcBef>
                        <a:spcAft>
                          <a:spcPts val="0"/>
                        </a:spcAft>
                      </a:pPr>
                      <a:r>
                        <a:rPr lang="en-US" sz="1200" b="1" i="1" dirty="0">
                          <a:latin typeface="Calibri"/>
                          <a:ea typeface="Times New Roman"/>
                        </a:rPr>
                        <a:t>Evidence of Commitment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N / </a:t>
                      </a:r>
                      <a:r>
                        <a:rPr lang="en-US" sz="1200" i="1" dirty="0" smtClean="0">
                          <a:latin typeface="Calibri"/>
                          <a:ea typeface="Times New Roman"/>
                        </a:rPr>
                        <a:t>A</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highlight>
                            <a:srgbClr val="FFFF00"/>
                          </a:highlight>
                          <a:latin typeface="Calibri"/>
                          <a:ea typeface="Times New Roman"/>
                        </a:rPr>
                        <a:t>Evidence of Practice</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Times New Roman"/>
                        </a:rPr>
                        <a:t>Collects data information and assessment results for instructional planning and </a:t>
                      </a:r>
                      <a:r>
                        <a:rPr lang="en-US" sz="1200" i="1" dirty="0" smtClean="0">
                          <a:highlight>
                            <a:srgbClr val="FFFF00"/>
                          </a:highlight>
                          <a:latin typeface="Calibri"/>
                          <a:ea typeface="Times New Roman"/>
                        </a:rPr>
                        <a:t>decision-making</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highlight>
                            <a:srgbClr val="FFFF00"/>
                          </a:highlight>
                          <a:latin typeface="Calibri"/>
                          <a:ea typeface="Times New Roman"/>
                        </a:rPr>
                        <a:t>Evidence of Impact</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Calibri"/>
                        </a:rPr>
                        <a:t>Students engage in learning goals that advance mastery of content</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1200" b="1" i="1" dirty="0">
                          <a:latin typeface="Calibri"/>
                          <a:ea typeface="Times New Roman"/>
                        </a:rPr>
                        <a:t>Evidence of Commitment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N / </a:t>
                      </a:r>
                      <a:r>
                        <a:rPr lang="en-US" sz="1200" i="1" dirty="0" smtClean="0">
                          <a:latin typeface="Calibri"/>
                          <a:ea typeface="Times New Roman"/>
                        </a:rPr>
                        <a:t>A</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highlight>
                            <a:srgbClr val="FFFF00"/>
                          </a:highlight>
                          <a:latin typeface="Calibri"/>
                          <a:ea typeface="Times New Roman"/>
                        </a:rPr>
                        <a:t>Evidence of Practice</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Times New Roman"/>
                        </a:rPr>
                        <a:t>Uses pre and post results or other comparison data to confirm growth in learning and impact future </a:t>
                      </a:r>
                      <a:endParaRPr lang="en-US" sz="1200" i="1" dirty="0" smtClean="0">
                        <a:highlight>
                          <a:srgbClr val="FFFF00"/>
                        </a:highlight>
                        <a:latin typeface="Calibri"/>
                        <a:ea typeface="Times New Roman"/>
                      </a:endParaRPr>
                    </a:p>
                    <a:p>
                      <a:pPr marL="228600" marR="0">
                        <a:spcBef>
                          <a:spcPts val="0"/>
                        </a:spcBef>
                        <a:spcAft>
                          <a:spcPts val="0"/>
                        </a:spcAft>
                      </a:pPr>
                      <a:r>
                        <a:rPr lang="en-US" sz="1200" i="1" dirty="0" smtClean="0">
                          <a:highlight>
                            <a:srgbClr val="FFFF00"/>
                          </a:highlight>
                          <a:latin typeface="Calibri"/>
                          <a:ea typeface="Times New Roman"/>
                        </a:rPr>
                        <a:t>instructional decisions</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highlight>
                            <a:srgbClr val="FFFF00"/>
                          </a:highlight>
                          <a:latin typeface="Calibri"/>
                          <a:ea typeface="Times New Roman"/>
                        </a:rPr>
                        <a:t>Evidence of Impact</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Times New Roman"/>
                        </a:rPr>
                        <a:t>Individual students and the whole class advance in their learning</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200" b="1" i="1" dirty="0">
                          <a:latin typeface="Calibri"/>
                          <a:ea typeface="Times New Roman"/>
                        </a:rPr>
                        <a:t>Evidence of Commitment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N / </a:t>
                      </a:r>
                      <a:r>
                        <a:rPr lang="en-US" sz="1200" i="1" dirty="0" smtClean="0">
                          <a:latin typeface="Calibri"/>
                          <a:ea typeface="Times New Roman"/>
                        </a:rPr>
                        <a:t>A</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highlight>
                            <a:srgbClr val="FFFF00"/>
                          </a:highlight>
                          <a:latin typeface="Calibri"/>
                          <a:ea typeface="Times New Roman"/>
                        </a:rPr>
                        <a:t>Evidence of Practice</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Times New Roman"/>
                        </a:rPr>
                        <a:t>Regularly uses rubrics, scoring guides and other forms of performance analysis to clearly articulate expectations to </a:t>
                      </a:r>
                      <a:r>
                        <a:rPr lang="en-US" sz="1200" i="1" dirty="0" smtClean="0">
                          <a:highlight>
                            <a:srgbClr val="FFFF00"/>
                          </a:highlight>
                          <a:latin typeface="Calibri"/>
                          <a:ea typeface="Times New Roman"/>
                        </a:rPr>
                        <a:t>students</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highlight>
                            <a:srgbClr val="FFFF00"/>
                          </a:highlight>
                          <a:latin typeface="Calibri"/>
                          <a:ea typeface="Times New Roman"/>
                        </a:rPr>
                        <a:t>Evidence of Impact</a:t>
                      </a:r>
                      <a:endParaRPr lang="en-US" sz="1400" dirty="0">
                        <a:latin typeface="Times New Roman"/>
                        <a:ea typeface="Times New Roman"/>
                      </a:endParaRPr>
                    </a:p>
                    <a:p>
                      <a:pPr marL="228600" marR="0">
                        <a:spcBef>
                          <a:spcPts val="0"/>
                        </a:spcBef>
                        <a:spcAft>
                          <a:spcPts val="0"/>
                        </a:spcAft>
                      </a:pPr>
                      <a:r>
                        <a:rPr lang="en-US" sz="1200" i="1" dirty="0">
                          <a:highlight>
                            <a:srgbClr val="FFFF00"/>
                          </a:highlight>
                          <a:latin typeface="Calibri"/>
                          <a:ea typeface="Times New Roman"/>
                        </a:rPr>
                        <a:t>Students understand the learning objectives and set personal goals for learning</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1200" b="1" i="1" dirty="0">
                          <a:latin typeface="Calibri"/>
                          <a:ea typeface="Times New Roman"/>
                        </a:rPr>
                        <a:t>Evidence of Commitment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N / </a:t>
                      </a:r>
                      <a:r>
                        <a:rPr lang="en-US" sz="1200" i="1" dirty="0" smtClean="0">
                          <a:latin typeface="Calibri"/>
                          <a:ea typeface="Times New Roman"/>
                        </a:rPr>
                        <a:t>A</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Practice</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Serves as an informal resource to others on the effective use of a wide variety of assessments to improve </a:t>
                      </a:r>
                      <a:r>
                        <a:rPr lang="en-US" sz="1200" i="1" dirty="0" smtClean="0">
                          <a:latin typeface="Calibri"/>
                          <a:ea typeface="Times New Roman"/>
                        </a:rPr>
                        <a:t>instruction</a:t>
                      </a:r>
                    </a:p>
                    <a:p>
                      <a:pPr marL="22860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200" b="1" i="1" dirty="0">
                          <a:latin typeface="Calibri"/>
                          <a:ea typeface="Times New Roman"/>
                        </a:rPr>
                        <a:t>Evidence of Impact</a:t>
                      </a:r>
                      <a:endParaRPr lang="en-US" sz="1400" dirty="0">
                        <a:latin typeface="Times New Roman"/>
                        <a:ea typeface="Times New Roman"/>
                      </a:endParaRPr>
                    </a:p>
                    <a:p>
                      <a:pPr marL="228600" marR="0">
                        <a:spcBef>
                          <a:spcPts val="0"/>
                        </a:spcBef>
                        <a:spcAft>
                          <a:spcPts val="0"/>
                        </a:spcAft>
                      </a:pPr>
                      <a:r>
                        <a:rPr lang="en-US" sz="1200" i="1" dirty="0">
                          <a:latin typeface="Calibri"/>
                          <a:ea typeface="Times New Roman"/>
                        </a:rPr>
                        <a:t>Colleagues improve their use of assessment data to positively impact learning</a:t>
                      </a:r>
                      <a:endParaRPr lang="en-US" sz="1400" dirty="0">
                        <a:latin typeface="Times New Roman"/>
                        <a:ea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50">
                <a:tc>
                  <a:txBody>
                    <a:bodyPr/>
                    <a:lstStyle/>
                    <a:p>
                      <a:pPr marL="0" marR="0" algn="ctr">
                        <a:spcBef>
                          <a:spcPts val="0"/>
                        </a:spcBef>
                        <a:spcAft>
                          <a:spcPts val="0"/>
                        </a:spcAft>
                      </a:pPr>
                      <a:r>
                        <a:rPr lang="en-US" sz="1200" b="1" dirty="0">
                          <a:latin typeface="Calibri"/>
                          <a:ea typeface="Times New Roman"/>
                        </a:rPr>
                        <a:t>Score =    0</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1</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2</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3</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4</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5</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6</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Calibri"/>
                          <a:ea typeface="Times New Roman"/>
                        </a:rPr>
                        <a:t>7</a:t>
                      </a:r>
                      <a:endParaRPr lang="en-US" sz="1400" dirty="0">
                        <a:latin typeface="Times New Roman"/>
                        <a:ea typeface="Times New Roman"/>
                      </a:endParaRPr>
                    </a:p>
                  </a:txBody>
                  <a:tcPr marL="48381" marR="48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Oval 5"/>
          <p:cNvSpPr/>
          <p:nvPr/>
        </p:nvSpPr>
        <p:spPr>
          <a:xfrm>
            <a:off x="5105400" y="4343400"/>
            <a:ext cx="175260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a:off x="5334000" y="5715000"/>
            <a:ext cx="8382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257800" y="4953000"/>
            <a:ext cx="1447800" cy="304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4724400" y="5867400"/>
            <a:ext cx="19812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5791200" y="6324600"/>
            <a:ext cx="6858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34768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1" grpId="0" animBg="1"/>
      <p:bldP spid="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050925"/>
          </a:xfrm>
        </p:spPr>
        <p:txBody>
          <a:bodyPr anchor="t" anchorCtr="0">
            <a:normAutofit fontScale="90000"/>
          </a:bodyPr>
          <a:lstStyle/>
          <a:p>
            <a:pPr algn="ctr" fontAlgn="auto">
              <a:spcAft>
                <a:spcPts val="0"/>
              </a:spcAft>
              <a:defRPr/>
            </a:pPr>
            <a:r>
              <a:rPr lang="en-US" dirty="0" smtClean="0">
                <a:solidFill>
                  <a:srgbClr val="004B8D"/>
                </a:solidFill>
              </a:rPr>
              <a:t>Educator Growth Plan* </a:t>
            </a:r>
            <a:br>
              <a:rPr lang="en-US" dirty="0" smtClean="0">
                <a:solidFill>
                  <a:srgbClr val="004B8D"/>
                </a:solidFill>
              </a:rPr>
            </a:br>
            <a:r>
              <a:rPr lang="en-US" sz="2800" b="0" dirty="0" smtClean="0">
                <a:solidFill>
                  <a:srgbClr val="004B8D"/>
                </a:solidFill>
              </a:rPr>
              <a:t>(Missouri </a:t>
            </a:r>
            <a:r>
              <a:rPr lang="en-US" sz="2800" b="0" dirty="0">
                <a:solidFill>
                  <a:srgbClr val="004B8D"/>
                </a:solidFill>
              </a:rPr>
              <a:t>Model</a:t>
            </a:r>
            <a:r>
              <a:rPr lang="en-US" sz="2800" b="0" dirty="0" smtClean="0">
                <a:solidFill>
                  <a:srgbClr val="004B8D"/>
                </a:solidFill>
              </a:rPr>
              <a: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146</a:t>
            </a:fld>
            <a:endParaRPr lang="en-US" dirty="0">
              <a:solidFill>
                <a:srgbClr val="0083A9">
                  <a:shade val="5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92419557"/>
              </p:ext>
            </p:extLst>
          </p:nvPr>
        </p:nvGraphicFramePr>
        <p:xfrm>
          <a:off x="533400" y="1551359"/>
          <a:ext cx="8183562" cy="4695754"/>
        </p:xfrm>
        <a:graphic>
          <a:graphicData uri="http://schemas.openxmlformats.org/drawingml/2006/table">
            <a:tbl>
              <a:tblPr firstRow="1" firstCol="1" bandRow="1"/>
              <a:tblGrid>
                <a:gridCol w="4091781"/>
                <a:gridCol w="4091781"/>
              </a:tblGrid>
              <a:tr h="1086775">
                <a:tc>
                  <a:txBody>
                    <a:bodyPr/>
                    <a:lstStyle/>
                    <a:p>
                      <a:pPr marL="342900" marR="0" lvl="0" indent="-342900">
                        <a:lnSpc>
                          <a:spcPct val="115000"/>
                        </a:lnSpc>
                        <a:spcBef>
                          <a:spcPts val="0"/>
                        </a:spcBef>
                        <a:spcAft>
                          <a:spcPts val="0"/>
                        </a:spcAft>
                        <a:buFont typeface="+mj-lt"/>
                        <a:buAutoNum type="arabicPeriod"/>
                      </a:pPr>
                      <a:r>
                        <a:rPr lang="en-US" sz="1600" b="1" u="none" dirty="0">
                          <a:solidFill>
                            <a:srgbClr val="000000"/>
                          </a:solidFill>
                          <a:effectLst/>
                          <a:latin typeface="Calibri"/>
                          <a:ea typeface="Calibri"/>
                          <a:cs typeface="Calibri"/>
                        </a:rPr>
                        <a:t>FOCUS</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Based on evidence generated from the growth guide, determine strengths and a key opportunity for growth. This opportunity for growth then becomes the priority – the FOCUS – for your growth plan.</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2.  GOAL</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Create a goal statement addressing the FOCUS. This goal statement should include these essential qualities: specific, measureable, achievable, relevant, and timely. What will be the result indicators?</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442">
                <a:tc>
                  <a:txBody>
                    <a:bodyPr/>
                    <a:lstStyle/>
                    <a:p>
                      <a:pPr marL="0" marR="0">
                        <a:spcBef>
                          <a:spcPts val="0"/>
                        </a:spcBef>
                        <a:spcAft>
                          <a:spcPts val="0"/>
                        </a:spcAft>
                      </a:pP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000000"/>
                          </a:solidFill>
                          <a:effectLst/>
                          <a:latin typeface="Calibri"/>
                          <a:ea typeface="Calibri"/>
                          <a:cs typeface="Times New Roman"/>
                        </a:rPr>
                        <a:t> </a:t>
                      </a: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775">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3.</a:t>
                      </a:r>
                      <a:r>
                        <a:rPr lang="en-US" sz="1600" b="1" u="none" baseline="0" dirty="0" smtClean="0">
                          <a:solidFill>
                            <a:srgbClr val="000000"/>
                          </a:solidFill>
                          <a:effectLst/>
                          <a:latin typeface="Calibri"/>
                          <a:ea typeface="Calibri"/>
                          <a:cs typeface="Calibri"/>
                        </a:rPr>
                        <a:t>  </a:t>
                      </a:r>
                      <a:r>
                        <a:rPr lang="en-US" sz="1600" b="1" u="none" dirty="0" smtClean="0">
                          <a:solidFill>
                            <a:srgbClr val="000000"/>
                          </a:solidFill>
                          <a:effectLst/>
                          <a:latin typeface="Calibri"/>
                          <a:ea typeface="Calibri"/>
                          <a:cs typeface="Calibri"/>
                        </a:rPr>
                        <a:t>STRATEGY</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Describe the specific strategy(</a:t>
                      </a:r>
                      <a:r>
                        <a:rPr lang="en-US" sz="1400" i="1" dirty="0" err="1">
                          <a:solidFill>
                            <a:srgbClr val="000000"/>
                          </a:solidFill>
                          <a:effectLst/>
                          <a:latin typeface="Calibri"/>
                          <a:ea typeface="Calibri"/>
                          <a:cs typeface="Calibri"/>
                        </a:rPr>
                        <a:t>ies</a:t>
                      </a:r>
                      <a:r>
                        <a:rPr lang="en-US" sz="1400" i="1" dirty="0">
                          <a:solidFill>
                            <a:srgbClr val="000000"/>
                          </a:solidFill>
                          <a:effectLst/>
                          <a:latin typeface="Calibri"/>
                          <a:ea typeface="Calibri"/>
                          <a:cs typeface="Calibri"/>
                        </a:rPr>
                        <a:t>) to be implemented that will address the goal statement. This strategy should provide the best plan for effectively addressing the FOCUS and include clear action steps and timeline.</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4.  RESULTS</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What was the outcome of the strategy? Based on progress monitoring, provide the data that supports that the outcome of the strategy has effectively addressed the FOCUS. </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648">
                <a:tc>
                  <a:txBody>
                    <a:bodyPr/>
                    <a:lstStyle/>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effectLst/>
                          <a:latin typeface="Calibri"/>
                          <a:ea typeface="Calibri"/>
                          <a:cs typeface="Times New Roman"/>
                        </a:rPr>
                        <a:t> </a:t>
                      </a: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ight Arrow 5"/>
          <p:cNvSpPr/>
          <p:nvPr/>
        </p:nvSpPr>
        <p:spPr>
          <a:xfrm>
            <a:off x="3657600" y="3124200"/>
            <a:ext cx="914400" cy="2590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16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147</a:t>
            </a:fld>
            <a:endParaRPr lang="en-US">
              <a:solidFill>
                <a:srgbClr val="0083A9">
                  <a:shade val="50000"/>
                </a:srgb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66" y="609600"/>
            <a:ext cx="818284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4724400" y="2990850"/>
            <a:ext cx="1499589" cy="53340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38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normAutofit/>
          </a:bodyPr>
          <a:lstStyle/>
          <a:p>
            <a:pPr>
              <a:defRPr/>
            </a:pPr>
            <a:fld id="{0BF0666C-BCCA-4BB3-83FC-67170E45BDAF}" type="slidenum">
              <a:rPr lang="en-US" smtClean="0">
                <a:solidFill>
                  <a:prstClr val="black">
                    <a:tint val="75000"/>
                  </a:prstClr>
                </a:solidFill>
              </a:rPr>
              <a:pPr>
                <a:defRPr/>
              </a:pPr>
              <a:t>148</a:t>
            </a:fld>
            <a:endParaRPr lang="en-US" dirty="0">
              <a:solidFill>
                <a:prstClr val="black">
                  <a:tint val="75000"/>
                </a:prstClr>
              </a:solidFill>
            </a:endParaRPr>
          </a:p>
        </p:txBody>
      </p:sp>
      <p:sp>
        <p:nvSpPr>
          <p:cNvPr id="9" name="Subtitle 2"/>
          <p:cNvSpPr txBox="1">
            <a:spLocks/>
          </p:cNvSpPr>
          <p:nvPr/>
        </p:nvSpPr>
        <p:spPr>
          <a:xfrm>
            <a:off x="6553200" y="381000"/>
            <a:ext cx="2438400" cy="1143000"/>
          </a:xfrm>
          <a:prstGeom prst="rect">
            <a:avLst/>
          </a:prstGeom>
        </p:spPr>
        <p:txBody>
          <a:bodyPr/>
          <a:lstStyle/>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Specific teacher information</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General </a:t>
            </a:r>
          </a:p>
          <a:p>
            <a:pPr marL="342900" indent="-342900" fontAlgn="auto">
              <a:spcBef>
                <a:spcPts val="0"/>
              </a:spcBef>
              <a:spcAft>
                <a:spcPts val="0"/>
              </a:spcAft>
              <a:buClr>
                <a:srgbClr val="439639"/>
              </a:buClr>
              <a:buSzPct val="80000"/>
              <a:defRPr/>
            </a:pPr>
            <a:r>
              <a:rPr lang="en-US" sz="2200" dirty="0" smtClean="0">
                <a:latin typeface="Verdana"/>
              </a:rPr>
              <a:t>Feedback on </a:t>
            </a:r>
          </a:p>
          <a:p>
            <a:pPr marL="342900" indent="-342900" fontAlgn="auto">
              <a:spcBef>
                <a:spcPts val="0"/>
              </a:spcBef>
              <a:spcAft>
                <a:spcPts val="0"/>
              </a:spcAft>
              <a:buClr>
                <a:srgbClr val="439639"/>
              </a:buClr>
              <a:buSzPct val="80000"/>
              <a:defRPr/>
            </a:pPr>
            <a:r>
              <a:rPr lang="en-US" sz="2200" dirty="0" smtClean="0">
                <a:latin typeface="Verdana"/>
              </a:rPr>
              <a:t>Standards 1-7</a:t>
            </a:r>
          </a:p>
          <a:p>
            <a:pPr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Meets Expectation</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Growth Opportunity</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Area of Concern</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Comments </a:t>
            </a:r>
            <a:br>
              <a:rPr lang="en-US" sz="2200" dirty="0" smtClean="0">
                <a:latin typeface="Verdana"/>
              </a:rPr>
            </a:br>
            <a:r>
              <a:rPr lang="en-US" sz="2200" dirty="0" smtClean="0">
                <a:latin typeface="Verdana"/>
              </a:rPr>
              <a:t/>
            </a:r>
            <a:br>
              <a:rPr lang="en-US" sz="2200" dirty="0" smtClean="0">
                <a:latin typeface="Verdana"/>
              </a:rPr>
            </a:br>
            <a:endParaRPr lang="en-US" sz="2200" dirty="0" smtClean="0">
              <a:latin typeface="Verdana"/>
            </a:endParaRPr>
          </a:p>
        </p:txBody>
      </p:sp>
      <p:pic>
        <p:nvPicPr>
          <p:cNvPr id="132098" name="Picture 2"/>
          <p:cNvPicPr>
            <a:picLocks noChangeAspect="1" noChangeArrowheads="1"/>
          </p:cNvPicPr>
          <p:nvPr/>
        </p:nvPicPr>
        <p:blipFill>
          <a:blip r:embed="rId3" cstate="print"/>
          <a:srcRect l="13125" t="15625" r="61563" b="5469"/>
          <a:stretch>
            <a:fillRect/>
          </a:stretch>
        </p:blipFill>
        <p:spPr bwMode="auto">
          <a:xfrm>
            <a:off x="381000" y="0"/>
            <a:ext cx="5791200" cy="6858000"/>
          </a:xfrm>
          <a:prstGeom prst="rect">
            <a:avLst/>
          </a:prstGeom>
          <a:noFill/>
          <a:ln w="9525">
            <a:solidFill>
              <a:schemeClr val="tx1"/>
            </a:solidFill>
            <a:miter lim="800000"/>
            <a:headEnd/>
            <a:tailEnd/>
          </a:ln>
        </p:spPr>
      </p:pic>
      <p:sp>
        <p:nvSpPr>
          <p:cNvPr id="8" name="Left Arrow 7"/>
          <p:cNvSpPr/>
          <p:nvPr/>
        </p:nvSpPr>
        <p:spPr>
          <a:xfrm>
            <a:off x="5867400" y="6858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Left Arrow 5"/>
          <p:cNvSpPr/>
          <p:nvPr/>
        </p:nvSpPr>
        <p:spPr>
          <a:xfrm>
            <a:off x="5867400" y="21336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Left Arrow 6"/>
          <p:cNvSpPr/>
          <p:nvPr/>
        </p:nvSpPr>
        <p:spPr>
          <a:xfrm>
            <a:off x="5867400" y="52578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720520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2000"/>
                                        <p:tgtEl>
                                          <p:spTgt spid="9">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2000"/>
                                        <p:tgtEl>
                                          <p:spTgt spid="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2000"/>
                                        <p:tgtEl>
                                          <p:spTgt spid="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2000"/>
                                        <p:tgtEl>
                                          <p:spTgt spid="9">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fade">
                                      <p:cBhvr>
                                        <p:cTn id="22" dur="2000"/>
                                        <p:tgtEl>
                                          <p:spTgt spid="9">
                                            <p:txEl>
                                              <p:pRg st="9" end="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animEffect transition="in" filter="fade">
                                      <p:cBhvr>
                                        <p:cTn id="25" dur="2000"/>
                                        <p:tgtEl>
                                          <p:spTgt spid="9">
                                            <p:txEl>
                                              <p:pRg st="11" end="1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13" end="13"/>
                                            </p:txEl>
                                          </p:spTgt>
                                        </p:tgtEl>
                                        <p:attrNameLst>
                                          <p:attrName>style.visibility</p:attrName>
                                        </p:attrNameLst>
                                      </p:cBhvr>
                                      <p:to>
                                        <p:strVal val="visible"/>
                                      </p:to>
                                    </p:set>
                                    <p:animEffect transition="in" filter="fade">
                                      <p:cBhvr>
                                        <p:cTn id="28" dur="20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normAutofit/>
          </a:bodyPr>
          <a:lstStyle/>
          <a:p>
            <a:pPr>
              <a:defRPr/>
            </a:pPr>
            <a:fld id="{0BF0666C-BCCA-4BB3-83FC-67170E45BDAF}" type="slidenum">
              <a:rPr lang="en-US" smtClean="0">
                <a:solidFill>
                  <a:prstClr val="black">
                    <a:tint val="75000"/>
                  </a:prstClr>
                </a:solidFill>
              </a:rPr>
              <a:pPr>
                <a:defRPr/>
              </a:pPr>
              <a:t>149</a:t>
            </a:fld>
            <a:endParaRPr lang="en-US" dirty="0">
              <a:solidFill>
                <a:prstClr val="black">
                  <a:tint val="75000"/>
                </a:prstClr>
              </a:solidFill>
            </a:endParaRPr>
          </a:p>
        </p:txBody>
      </p:sp>
      <p:sp>
        <p:nvSpPr>
          <p:cNvPr id="9" name="Subtitle 2"/>
          <p:cNvSpPr txBox="1">
            <a:spLocks/>
          </p:cNvSpPr>
          <p:nvPr/>
        </p:nvSpPr>
        <p:spPr>
          <a:xfrm>
            <a:off x="6553200" y="0"/>
            <a:ext cx="2362200" cy="1143000"/>
          </a:xfrm>
          <a:prstGeom prst="rect">
            <a:avLst/>
          </a:prstGeom>
        </p:spPr>
        <p:txBody>
          <a:bodyPr/>
          <a:lstStyle/>
          <a:p>
            <a:pPr marL="342900" indent="-342900" fontAlgn="auto">
              <a:spcBef>
                <a:spcPts val="0"/>
              </a:spcBef>
              <a:spcAft>
                <a:spcPts val="0"/>
              </a:spcAft>
              <a:buClr>
                <a:srgbClr val="439639"/>
              </a:buClr>
              <a:buSzPct val="80000"/>
              <a:buFont typeface="Arial" pitchFamily="34" charset="0"/>
              <a:buChar char="•"/>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General </a:t>
            </a:r>
          </a:p>
          <a:p>
            <a:pPr marL="342900" indent="-342900" fontAlgn="auto">
              <a:spcBef>
                <a:spcPts val="0"/>
              </a:spcBef>
              <a:spcAft>
                <a:spcPts val="0"/>
              </a:spcAft>
              <a:buClr>
                <a:srgbClr val="439639"/>
              </a:buClr>
              <a:buSzPct val="80000"/>
              <a:defRPr/>
            </a:pPr>
            <a:r>
              <a:rPr lang="en-US" sz="2200" dirty="0" smtClean="0">
                <a:latin typeface="Verdana"/>
              </a:rPr>
              <a:t>Feedback on </a:t>
            </a:r>
          </a:p>
          <a:p>
            <a:pPr marL="342900" indent="-342900" fontAlgn="auto">
              <a:spcBef>
                <a:spcPts val="0"/>
              </a:spcBef>
              <a:spcAft>
                <a:spcPts val="0"/>
              </a:spcAft>
              <a:buClr>
                <a:srgbClr val="439639"/>
              </a:buClr>
              <a:buSzPct val="80000"/>
              <a:defRPr/>
            </a:pPr>
            <a:r>
              <a:rPr lang="en-US" sz="2200" dirty="0" smtClean="0">
                <a:latin typeface="Verdana"/>
              </a:rPr>
              <a:t>Standards 8-9</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Specific</a:t>
            </a:r>
          </a:p>
          <a:p>
            <a:pPr marL="342900" indent="-342900" fontAlgn="auto">
              <a:spcBef>
                <a:spcPts val="0"/>
              </a:spcBef>
              <a:spcAft>
                <a:spcPts val="0"/>
              </a:spcAft>
              <a:buClr>
                <a:srgbClr val="439639"/>
              </a:buClr>
              <a:buSzPct val="80000"/>
              <a:defRPr/>
            </a:pPr>
            <a:r>
              <a:rPr lang="en-US" sz="2200" dirty="0" smtClean="0">
                <a:latin typeface="Verdana"/>
              </a:rPr>
              <a:t>Feedback on </a:t>
            </a:r>
          </a:p>
          <a:p>
            <a:pPr marL="342900" indent="-342900" fontAlgn="auto">
              <a:spcBef>
                <a:spcPts val="0"/>
              </a:spcBef>
              <a:spcAft>
                <a:spcPts val="0"/>
              </a:spcAft>
              <a:buClr>
                <a:srgbClr val="439639"/>
              </a:buClr>
              <a:buSzPct val="80000"/>
              <a:defRPr/>
            </a:pPr>
            <a:r>
              <a:rPr lang="en-US" sz="2200" dirty="0" smtClean="0">
                <a:latin typeface="Verdana"/>
              </a:rPr>
              <a:t>Areas of Focus</a:t>
            </a:r>
          </a:p>
          <a:p>
            <a:pPr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Indicator Rationale</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Baseline Rating</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Goals and Results</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Follow-Up Rating</a:t>
            </a:r>
            <a:br>
              <a:rPr lang="en-US" sz="2200" dirty="0" smtClean="0">
                <a:latin typeface="Verdana"/>
              </a:rPr>
            </a:br>
            <a:r>
              <a:rPr lang="en-US" sz="2200" dirty="0" smtClean="0">
                <a:latin typeface="Verdana"/>
              </a:rPr>
              <a:t/>
            </a:r>
            <a:br>
              <a:rPr lang="en-US" sz="2200" dirty="0" smtClean="0">
                <a:latin typeface="Verdana"/>
              </a:rPr>
            </a:br>
            <a:endParaRPr lang="en-US" sz="2200" dirty="0" smtClean="0">
              <a:latin typeface="Verdana"/>
            </a:endParaRPr>
          </a:p>
        </p:txBody>
      </p:sp>
      <p:pic>
        <p:nvPicPr>
          <p:cNvPr id="133122" name="Picture 2"/>
          <p:cNvPicPr>
            <a:picLocks noChangeAspect="1" noChangeArrowheads="1"/>
          </p:cNvPicPr>
          <p:nvPr/>
        </p:nvPicPr>
        <p:blipFill>
          <a:blip r:embed="rId3" cstate="print"/>
          <a:srcRect l="13125" t="15625" r="62500" b="6250"/>
          <a:stretch>
            <a:fillRect/>
          </a:stretch>
        </p:blipFill>
        <p:spPr bwMode="auto">
          <a:xfrm>
            <a:off x="304800" y="0"/>
            <a:ext cx="5943600" cy="6858000"/>
          </a:xfrm>
          <a:prstGeom prst="rect">
            <a:avLst/>
          </a:prstGeom>
          <a:noFill/>
          <a:ln w="9525">
            <a:solidFill>
              <a:schemeClr val="tx1"/>
            </a:solidFill>
            <a:miter lim="800000"/>
            <a:headEnd/>
            <a:tailEnd/>
          </a:ln>
        </p:spPr>
      </p:pic>
      <p:sp>
        <p:nvSpPr>
          <p:cNvPr id="7" name="Left Arrow 6"/>
          <p:cNvSpPr/>
          <p:nvPr/>
        </p:nvSpPr>
        <p:spPr>
          <a:xfrm>
            <a:off x="5943600" y="53340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Left Arrow 5"/>
          <p:cNvSpPr/>
          <p:nvPr/>
        </p:nvSpPr>
        <p:spPr>
          <a:xfrm>
            <a:off x="5943600" y="32004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Left Arrow 7"/>
          <p:cNvSpPr/>
          <p:nvPr/>
        </p:nvSpPr>
        <p:spPr>
          <a:xfrm>
            <a:off x="5943600" y="9144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62225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2000"/>
                                        <p:tgtEl>
                                          <p:spTgt spid="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2000"/>
                                        <p:tgtEl>
                                          <p:spTgt spid="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2000"/>
                                        <p:tgtEl>
                                          <p:spTgt spid="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2000"/>
                                        <p:tgtEl>
                                          <p:spTgt spid="9">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2000"/>
                                        <p:tgtEl>
                                          <p:spTgt spid="9">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Effect transition="in" filter="fade">
                                      <p:cBhvr>
                                        <p:cTn id="25" dur="2000"/>
                                        <p:tgtEl>
                                          <p:spTgt spid="9">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11" end="11"/>
                                            </p:txEl>
                                          </p:spTgt>
                                        </p:tgtEl>
                                        <p:attrNameLst>
                                          <p:attrName>style.visibility</p:attrName>
                                        </p:attrNameLst>
                                      </p:cBhvr>
                                      <p:to>
                                        <p:strVal val="visible"/>
                                      </p:to>
                                    </p:set>
                                    <p:animEffect transition="in" filter="fade">
                                      <p:cBhvr>
                                        <p:cTn id="28" dur="2000"/>
                                        <p:tgtEl>
                                          <p:spTgt spid="9">
                                            <p:txEl>
                                              <p:pRg st="11" end="1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13" end="13"/>
                                            </p:txEl>
                                          </p:spTgt>
                                        </p:tgtEl>
                                        <p:attrNameLst>
                                          <p:attrName>style.visibility</p:attrName>
                                        </p:attrNameLst>
                                      </p:cBhvr>
                                      <p:to>
                                        <p:strVal val="visible"/>
                                      </p:to>
                                    </p:set>
                                    <p:animEffect transition="in" filter="fade">
                                      <p:cBhvr>
                                        <p:cTn id="31" dur="2000"/>
                                        <p:tgtEl>
                                          <p:spTgt spid="9">
                                            <p:txEl>
                                              <p:pRg st="13" end="1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15" end="15"/>
                                            </p:txEl>
                                          </p:spTgt>
                                        </p:tgtEl>
                                        <p:attrNameLst>
                                          <p:attrName>style.visibility</p:attrName>
                                        </p:attrNameLst>
                                      </p:cBhvr>
                                      <p:to>
                                        <p:strVal val="visible"/>
                                      </p:to>
                                    </p:set>
                                    <p:animEffect transition="in" filter="fade">
                                      <p:cBhvr>
                                        <p:cTn id="34" dur="2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15</a:t>
            </a:fld>
            <a:endParaRPr lang="en-US">
              <a:solidFill>
                <a:srgbClr val="0083A9">
                  <a:shade val="50000"/>
                </a:srgbClr>
              </a:solidFill>
            </a:endParaRPr>
          </a:p>
        </p:txBody>
      </p:sp>
      <p:graphicFrame>
        <p:nvGraphicFramePr>
          <p:cNvPr id="4" name="Diagram 3"/>
          <p:cNvGraphicFramePr/>
          <p:nvPr>
            <p:extLst>
              <p:ext uri="{D42A27DB-BD31-4B8C-83A1-F6EECF244321}">
                <p14:modId xmlns:p14="http://schemas.microsoft.com/office/powerpoint/2010/main" val="1398099126"/>
              </p:ext>
            </p:extLst>
          </p:nvPr>
        </p:nvGraphicFramePr>
        <p:xfrm>
          <a:off x="472122" y="609600"/>
          <a:ext cx="8199755"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5334000" y="1447800"/>
            <a:ext cx="3276600" cy="495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919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normAutofit/>
          </a:bodyPr>
          <a:lstStyle/>
          <a:p>
            <a:pPr>
              <a:defRPr/>
            </a:pPr>
            <a:fld id="{0BF0666C-BCCA-4BB3-83FC-67170E45BDAF}" type="slidenum">
              <a:rPr lang="en-US" smtClean="0">
                <a:solidFill>
                  <a:prstClr val="black">
                    <a:tint val="75000"/>
                  </a:prstClr>
                </a:solidFill>
              </a:rPr>
              <a:pPr>
                <a:defRPr/>
              </a:pPr>
              <a:t>150</a:t>
            </a:fld>
            <a:endParaRPr lang="en-US" dirty="0">
              <a:solidFill>
                <a:prstClr val="black">
                  <a:tint val="75000"/>
                </a:prstClr>
              </a:solidFill>
            </a:endParaRPr>
          </a:p>
        </p:txBody>
      </p:sp>
      <p:sp>
        <p:nvSpPr>
          <p:cNvPr id="9" name="Subtitle 2"/>
          <p:cNvSpPr txBox="1">
            <a:spLocks/>
          </p:cNvSpPr>
          <p:nvPr/>
        </p:nvSpPr>
        <p:spPr>
          <a:xfrm>
            <a:off x="6400800" y="381000"/>
            <a:ext cx="2743200" cy="6172200"/>
          </a:xfrm>
          <a:prstGeom prst="rect">
            <a:avLst/>
          </a:prstGeom>
        </p:spPr>
        <p:txBody>
          <a:bodyPr/>
          <a:lstStyle/>
          <a:p>
            <a:pPr marL="342900" indent="-342900" fontAlgn="auto">
              <a:spcBef>
                <a:spcPts val="0"/>
              </a:spcBef>
              <a:spcAft>
                <a:spcPts val="0"/>
              </a:spcAft>
              <a:buClr>
                <a:srgbClr val="439639"/>
              </a:buClr>
              <a:buSzPct val="80000"/>
              <a:buFont typeface="Arial" pitchFamily="34" charset="0"/>
              <a:buChar char="•"/>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Performance</a:t>
            </a:r>
          </a:p>
          <a:p>
            <a:pPr marL="342900" indent="-342900" fontAlgn="auto">
              <a:spcBef>
                <a:spcPts val="0"/>
              </a:spcBef>
              <a:spcAft>
                <a:spcPts val="0"/>
              </a:spcAft>
              <a:buClr>
                <a:srgbClr val="439639"/>
              </a:buClr>
              <a:buSzPct val="80000"/>
              <a:defRPr/>
            </a:pPr>
            <a:r>
              <a:rPr lang="en-US" sz="2200" dirty="0" smtClean="0">
                <a:latin typeface="Verdana"/>
              </a:rPr>
              <a:t>Determination</a:t>
            </a:r>
          </a:p>
          <a:p>
            <a:pPr marL="342900" indent="-342900" fontAlgn="auto">
              <a:spcBef>
                <a:spcPts val="0"/>
              </a:spcBef>
              <a:spcAft>
                <a:spcPts val="0"/>
              </a:spcAft>
              <a:buClr>
                <a:srgbClr val="439639"/>
              </a:buClr>
              <a:buSzPct val="80000"/>
              <a:defRPr/>
            </a:pPr>
            <a:r>
              <a:rPr lang="en-US" sz="2200" dirty="0" smtClean="0">
                <a:latin typeface="Verdana"/>
              </a:rPr>
              <a:t>Chart</a:t>
            </a: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Performance</a:t>
            </a:r>
          </a:p>
          <a:p>
            <a:pPr marL="342900" indent="-342900" fontAlgn="auto">
              <a:spcBef>
                <a:spcPts val="0"/>
              </a:spcBef>
              <a:spcAft>
                <a:spcPts val="0"/>
              </a:spcAft>
              <a:buClr>
                <a:srgbClr val="439639"/>
              </a:buClr>
              <a:buSzPct val="80000"/>
              <a:defRPr/>
            </a:pPr>
            <a:r>
              <a:rPr lang="en-US" sz="2200" dirty="0" smtClean="0">
                <a:latin typeface="Verdana"/>
              </a:rPr>
              <a:t>Rating</a:t>
            </a:r>
          </a:p>
          <a:p>
            <a:pPr marL="342900" indent="-342900" fontAlgn="auto">
              <a:spcBef>
                <a:spcPts val="0"/>
              </a:spcBef>
              <a:spcAft>
                <a:spcPts val="0"/>
              </a:spcAft>
              <a:buClr>
                <a:srgbClr val="439639"/>
              </a:buClr>
              <a:buSzPct val="80000"/>
              <a:defRPr/>
            </a:pPr>
            <a:endParaRPr lang="en-US" sz="2200" dirty="0" smtClean="0">
              <a:latin typeface="Verdana"/>
            </a:endParaRPr>
          </a:p>
          <a:p>
            <a:pPr fontAlgn="auto">
              <a:spcBef>
                <a:spcPts val="0"/>
              </a:spcBef>
              <a:spcAft>
                <a:spcPts val="0"/>
              </a:spcAft>
              <a:buClr>
                <a:srgbClr val="439639"/>
              </a:buClr>
              <a:buSzPct val="80000"/>
              <a:defRPr/>
            </a:pPr>
            <a:endParaRPr lang="en-US" sz="22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General </a:t>
            </a:r>
          </a:p>
          <a:p>
            <a:pPr marL="342900" indent="-342900" fontAlgn="auto">
              <a:spcBef>
                <a:spcPts val="0"/>
              </a:spcBef>
              <a:spcAft>
                <a:spcPts val="0"/>
              </a:spcAft>
              <a:buClr>
                <a:srgbClr val="439639"/>
              </a:buClr>
              <a:buSzPct val="80000"/>
              <a:defRPr/>
            </a:pPr>
            <a:r>
              <a:rPr lang="en-US" sz="2200" dirty="0" smtClean="0">
                <a:latin typeface="Verdana"/>
              </a:rPr>
              <a:t>Overall </a:t>
            </a:r>
          </a:p>
          <a:p>
            <a:pPr marL="342900" indent="-342900" fontAlgn="auto">
              <a:spcBef>
                <a:spcPts val="0"/>
              </a:spcBef>
              <a:spcAft>
                <a:spcPts val="0"/>
              </a:spcAft>
              <a:buClr>
                <a:srgbClr val="439639"/>
              </a:buClr>
              <a:buSzPct val="80000"/>
              <a:defRPr/>
            </a:pPr>
            <a:r>
              <a:rPr lang="en-US" sz="2200" dirty="0" smtClean="0">
                <a:latin typeface="Verdana"/>
              </a:rPr>
              <a:t>Comments</a:t>
            </a:r>
          </a:p>
          <a:p>
            <a:pPr marL="342900" indent="-342900" fontAlgn="auto">
              <a:spcBef>
                <a:spcPts val="0"/>
              </a:spcBef>
              <a:spcAft>
                <a:spcPts val="0"/>
              </a:spcAft>
              <a:buClr>
                <a:srgbClr val="439639"/>
              </a:buClr>
              <a:buSzPct val="80000"/>
              <a:defRPr/>
            </a:pPr>
            <a:endParaRPr lang="en-US" sz="2200" dirty="0" smtClean="0">
              <a:latin typeface="Verdana"/>
            </a:endParaRPr>
          </a:p>
          <a:p>
            <a:pPr fontAlgn="auto">
              <a:spcBef>
                <a:spcPts val="0"/>
              </a:spcBef>
              <a:spcAft>
                <a:spcPts val="0"/>
              </a:spcAft>
              <a:buClr>
                <a:srgbClr val="439639"/>
              </a:buClr>
              <a:buSzPct val="80000"/>
              <a:defRPr/>
            </a:pPr>
            <a:endParaRPr lang="en-US" sz="2200" dirty="0" smtClean="0">
              <a:latin typeface="Verdana"/>
            </a:endParaRPr>
          </a:p>
          <a:p>
            <a:pPr fontAlgn="auto">
              <a:spcBef>
                <a:spcPts val="0"/>
              </a:spcBef>
              <a:spcAft>
                <a:spcPts val="0"/>
              </a:spcAft>
              <a:buClr>
                <a:srgbClr val="439639"/>
              </a:buClr>
              <a:buSzPct val="80000"/>
              <a:defRPr/>
            </a:pPr>
            <a:r>
              <a:rPr lang="en-US" sz="2200" dirty="0" smtClean="0">
                <a:latin typeface="Verdana"/>
              </a:rPr>
              <a:t>Recommendation</a:t>
            </a:r>
            <a:br>
              <a:rPr lang="en-US" sz="2200" dirty="0" smtClean="0">
                <a:latin typeface="Verdana"/>
              </a:rPr>
            </a:br>
            <a:r>
              <a:rPr lang="en-US" sz="2200" dirty="0" smtClean="0">
                <a:latin typeface="Verdana"/>
              </a:rPr>
              <a:t>Signatures</a:t>
            </a:r>
          </a:p>
          <a:p>
            <a:pPr marL="342900" indent="-342900" fontAlgn="auto">
              <a:spcBef>
                <a:spcPts val="0"/>
              </a:spcBef>
              <a:spcAft>
                <a:spcPts val="0"/>
              </a:spcAft>
              <a:buClr>
                <a:srgbClr val="439639"/>
              </a:buClr>
              <a:buSzPct val="80000"/>
              <a:defRPr/>
            </a:pPr>
            <a:endParaRPr lang="en-US" sz="2000" dirty="0" smtClean="0">
              <a:latin typeface="Verdana"/>
            </a:endParaRPr>
          </a:p>
          <a:p>
            <a:pPr marL="342900" indent="-342900" fontAlgn="auto">
              <a:spcBef>
                <a:spcPts val="0"/>
              </a:spcBef>
              <a:spcAft>
                <a:spcPts val="0"/>
              </a:spcAft>
              <a:buClr>
                <a:srgbClr val="439639"/>
              </a:buClr>
              <a:buSzPct val="80000"/>
              <a:defRPr/>
            </a:pPr>
            <a:r>
              <a:rPr lang="en-US" sz="2200" dirty="0" smtClean="0">
                <a:latin typeface="Verdana"/>
              </a:rPr>
              <a:t/>
            </a:r>
            <a:br>
              <a:rPr lang="en-US" sz="2200" dirty="0" smtClean="0">
                <a:latin typeface="Verdana"/>
              </a:rPr>
            </a:br>
            <a:r>
              <a:rPr lang="en-US" sz="2200" dirty="0" smtClean="0">
                <a:latin typeface="Verdana"/>
              </a:rPr>
              <a:t/>
            </a:r>
            <a:br>
              <a:rPr lang="en-US" sz="2200" dirty="0" smtClean="0">
                <a:latin typeface="Verdana"/>
              </a:rPr>
            </a:br>
            <a:endParaRPr lang="en-US" sz="2200" dirty="0" smtClean="0">
              <a:latin typeface="Verdana"/>
            </a:endParaRPr>
          </a:p>
        </p:txBody>
      </p:sp>
      <p:pic>
        <p:nvPicPr>
          <p:cNvPr id="134146" name="Picture 2"/>
          <p:cNvPicPr>
            <a:picLocks noChangeAspect="1" noChangeArrowheads="1"/>
          </p:cNvPicPr>
          <p:nvPr/>
        </p:nvPicPr>
        <p:blipFill>
          <a:blip r:embed="rId3" cstate="print"/>
          <a:srcRect l="12813" t="14844" r="62500" b="6250"/>
          <a:stretch>
            <a:fillRect/>
          </a:stretch>
        </p:blipFill>
        <p:spPr bwMode="auto">
          <a:xfrm>
            <a:off x="304800" y="0"/>
            <a:ext cx="5715000" cy="6858000"/>
          </a:xfrm>
          <a:prstGeom prst="rect">
            <a:avLst/>
          </a:prstGeom>
          <a:noFill/>
          <a:ln w="9525">
            <a:solidFill>
              <a:schemeClr val="tx1"/>
            </a:solidFill>
            <a:miter lim="800000"/>
            <a:headEnd/>
            <a:tailEnd/>
          </a:ln>
        </p:spPr>
      </p:pic>
      <p:sp>
        <p:nvSpPr>
          <p:cNvPr id="8" name="Left Arrow 7"/>
          <p:cNvSpPr/>
          <p:nvPr/>
        </p:nvSpPr>
        <p:spPr>
          <a:xfrm>
            <a:off x="5715000" y="10668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Left Arrow 5"/>
          <p:cNvSpPr/>
          <p:nvPr/>
        </p:nvSpPr>
        <p:spPr>
          <a:xfrm>
            <a:off x="5715000" y="24384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Left Arrow 6"/>
          <p:cNvSpPr/>
          <p:nvPr/>
        </p:nvSpPr>
        <p:spPr>
          <a:xfrm>
            <a:off x="5715000" y="37338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Left Arrow 9"/>
          <p:cNvSpPr/>
          <p:nvPr/>
        </p:nvSpPr>
        <p:spPr>
          <a:xfrm>
            <a:off x="5715000" y="5410200"/>
            <a:ext cx="609600" cy="609600"/>
          </a:xfrm>
          <a:prstGeom prst="leftArrow">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020814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2000"/>
                                        <p:tgtEl>
                                          <p:spTgt spid="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2000"/>
                                        <p:tgtEl>
                                          <p:spTgt spid="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2000"/>
                                        <p:tgtEl>
                                          <p:spTgt spid="9">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2000"/>
                                        <p:tgtEl>
                                          <p:spTgt spid="9">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10" end="10"/>
                                            </p:txEl>
                                          </p:spTgt>
                                        </p:tgtEl>
                                        <p:attrNameLst>
                                          <p:attrName>style.visibility</p:attrName>
                                        </p:attrNameLst>
                                      </p:cBhvr>
                                      <p:to>
                                        <p:strVal val="visible"/>
                                      </p:to>
                                    </p:set>
                                    <p:animEffect transition="in" filter="fade">
                                      <p:cBhvr>
                                        <p:cTn id="22" dur="2000"/>
                                        <p:tgtEl>
                                          <p:spTgt spid="9">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animEffect transition="in" filter="fade">
                                      <p:cBhvr>
                                        <p:cTn id="25" dur="2000"/>
                                        <p:tgtEl>
                                          <p:spTgt spid="9">
                                            <p:txEl>
                                              <p:pRg st="11" end="1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12" end="12"/>
                                            </p:txEl>
                                          </p:spTgt>
                                        </p:tgtEl>
                                        <p:attrNameLst>
                                          <p:attrName>style.visibility</p:attrName>
                                        </p:attrNameLst>
                                      </p:cBhvr>
                                      <p:to>
                                        <p:strVal val="visible"/>
                                      </p:to>
                                    </p:set>
                                    <p:animEffect transition="in" filter="fade">
                                      <p:cBhvr>
                                        <p:cTn id="28" dur="2000"/>
                                        <p:tgtEl>
                                          <p:spTgt spid="9">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15" end="15"/>
                                            </p:txEl>
                                          </p:spTgt>
                                        </p:tgtEl>
                                        <p:attrNameLst>
                                          <p:attrName>style.visibility</p:attrName>
                                        </p:attrNameLst>
                                      </p:cBhvr>
                                      <p:to>
                                        <p:strVal val="visible"/>
                                      </p:to>
                                    </p:set>
                                    <p:animEffect transition="in" filter="fade">
                                      <p:cBhvr>
                                        <p:cTn id="31" dur="2000"/>
                                        <p:tgtEl>
                                          <p:spTgt spid="9">
                                            <p:txEl>
                                              <p:pRg st="15" end="1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17" end="17"/>
                                            </p:txEl>
                                          </p:spTgt>
                                        </p:tgtEl>
                                        <p:attrNameLst>
                                          <p:attrName>style.visibility</p:attrName>
                                        </p:attrNameLst>
                                      </p:cBhvr>
                                      <p:to>
                                        <p:strVal val="visible"/>
                                      </p:to>
                                    </p:set>
                                    <p:animEffect transition="in" filter="fade">
                                      <p:cBhvr>
                                        <p:cTn id="34" dur="200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sz="2800" dirty="0">
                <a:solidFill>
                  <a:srgbClr val="004B8D"/>
                </a:solidFill>
              </a:rPr>
              <a:t>3</a:t>
            </a:r>
            <a:r>
              <a:rPr lang="en-US" sz="2800" dirty="0" smtClean="0">
                <a:solidFill>
                  <a:srgbClr val="004B8D"/>
                </a:solidFill>
              </a:rPr>
              <a:t>. Determine how staff can be educated, modeled and supported in this defined process?</a:t>
            </a: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dirty="0" smtClean="0">
              <a:solidFill>
                <a:srgbClr val="439639">
                  <a:lumMod val="75000"/>
                </a:srgbClr>
              </a:solidFill>
              <a:latin typeface="Verdana"/>
            </a:endParaRPr>
          </a:p>
          <a:p>
            <a:pPr>
              <a:buClr>
                <a:srgbClr val="439639"/>
              </a:buClr>
              <a:buSzPct val="80000"/>
              <a:defRPr/>
            </a:pPr>
            <a:endParaRPr lang="en-US" sz="2400" dirty="0" smtClean="0">
              <a:solidFill>
                <a:srgbClr val="439639">
                  <a:lumMod val="75000"/>
                </a:srgbClr>
              </a:solidFill>
              <a:latin typeface="Verdana"/>
            </a:endParaRPr>
          </a:p>
          <a:p>
            <a:pPr>
              <a:buClr>
                <a:srgbClr val="439639"/>
              </a:buClr>
              <a:buSzPct val="80000"/>
              <a:defRPr/>
            </a:pPr>
            <a:r>
              <a:rPr lang="en-US" sz="2400" dirty="0" smtClean="0">
                <a:solidFill>
                  <a:srgbClr val="439639"/>
                </a:solidFill>
                <a:latin typeface="Verdana"/>
              </a:rPr>
              <a:t>How can we start simplistically and focus on one area so that staff are not overwhelmed with the process?</a:t>
            </a:r>
          </a:p>
          <a:p>
            <a:pPr>
              <a:buClr>
                <a:srgbClr val="439639"/>
              </a:buClr>
              <a:buSzPct val="80000"/>
              <a:defRPr/>
            </a:pPr>
            <a:endParaRPr lang="en-US" sz="2400" dirty="0">
              <a:solidFill>
                <a:srgbClr val="439639"/>
              </a:solidFill>
              <a:latin typeface="Verdana"/>
            </a:endParaRPr>
          </a:p>
          <a:p>
            <a:pPr>
              <a:buClr>
                <a:srgbClr val="439639"/>
              </a:buClr>
              <a:buSzPct val="80000"/>
              <a:defRPr/>
            </a:pPr>
            <a:r>
              <a:rPr lang="en-US" sz="2400" dirty="0" smtClean="0">
                <a:solidFill>
                  <a:srgbClr val="439639"/>
                </a:solidFill>
                <a:latin typeface="Verdana"/>
              </a:rPr>
              <a:t>If using the Student Learning Objective format, how might the staff be modeled how to construct high quality SLOs?</a:t>
            </a:r>
          </a:p>
          <a:p>
            <a:pPr>
              <a:buClr>
                <a:srgbClr val="439639"/>
              </a:buClr>
              <a:buSzPct val="80000"/>
              <a:defRPr/>
            </a:pPr>
            <a:endParaRPr lang="en-US" sz="2400" dirty="0">
              <a:solidFill>
                <a:srgbClr val="439639">
                  <a:lumMod val="75000"/>
                </a:srgbClr>
              </a:solidFill>
              <a:latin typeface="Verdana"/>
            </a:endParaRPr>
          </a:p>
          <a:p>
            <a:pPr>
              <a:buClr>
                <a:srgbClr val="439639"/>
              </a:buClr>
              <a:buSzPct val="80000"/>
              <a:defRPr/>
            </a:pPr>
            <a:endParaRPr lang="en-US" sz="2400" dirty="0" smtClean="0">
              <a:solidFill>
                <a:srgbClr val="439639">
                  <a:lumMod val="75000"/>
                </a:srgbClr>
              </a:solidFill>
              <a:latin typeface="Verdana"/>
            </a:endParaRPr>
          </a:p>
        </p:txBody>
      </p:sp>
    </p:spTree>
    <p:extLst>
      <p:ext uri="{BB962C8B-B14F-4D97-AF65-F5344CB8AC3E}">
        <p14:creationId xmlns:p14="http://schemas.microsoft.com/office/powerpoint/2010/main" val="149643205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152</a:t>
            </a:fld>
            <a:endParaRPr lang="en-US">
              <a:solidFill>
                <a:srgbClr val="0083A9">
                  <a:shade val="50000"/>
                </a:srgb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66" y="609600"/>
            <a:ext cx="818284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1143000" y="228600"/>
            <a:ext cx="1499589" cy="53340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19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sz="2800" dirty="0" smtClean="0">
                <a:solidFill>
                  <a:srgbClr val="004B8D"/>
                </a:solidFill>
              </a:rPr>
              <a:t>Recommendations from MO Schools</a:t>
            </a:r>
            <a:br>
              <a:rPr lang="en-US" sz="2800" dirty="0" smtClean="0">
                <a:solidFill>
                  <a:srgbClr val="004B8D"/>
                </a:solidFill>
              </a:rPr>
            </a:br>
            <a:r>
              <a:rPr lang="en-US" sz="2800" dirty="0" smtClean="0">
                <a:solidFill>
                  <a:srgbClr val="004B8D"/>
                </a:solidFill>
              </a:rPr>
              <a:t>Sub-Pilot Group (2012-2013)</a:t>
            </a:r>
            <a:br>
              <a:rPr lang="en-US" sz="2800" dirty="0" smtClean="0">
                <a:solidFill>
                  <a:srgbClr val="004B8D"/>
                </a:solidFill>
              </a:rPr>
            </a:b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Tx/>
              <a:buAutoNum type="arabicPeriod"/>
              <a:defRPr/>
            </a:pP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b="1" dirty="0" smtClean="0">
                <a:solidFill>
                  <a:schemeClr val="bg2">
                    <a:lumMod val="75000"/>
                  </a:schemeClr>
                </a:solidFill>
                <a:latin typeface="Verdana" pitchFamily="34" charset="0"/>
                <a:ea typeface="Verdana" pitchFamily="34" charset="0"/>
                <a:cs typeface="Verdana" pitchFamily="34" charset="0"/>
              </a:rPr>
              <a:t>Common Theme #1:</a:t>
            </a:r>
            <a:r>
              <a:rPr lang="en-US" sz="2000" dirty="0" smtClean="0">
                <a:solidFill>
                  <a:srgbClr val="439639"/>
                </a:solidFill>
                <a:latin typeface="Verdana" pitchFamily="34" charset="0"/>
                <a:ea typeface="Verdana" pitchFamily="34" charset="0"/>
                <a:cs typeface="Verdana" pitchFamily="34" charset="0"/>
              </a:rPr>
              <a:t/>
            </a:r>
            <a:br>
              <a:rPr lang="en-US" sz="2000" dirty="0" smtClean="0">
                <a:solidFill>
                  <a:srgbClr val="439639"/>
                </a:solidFill>
                <a:latin typeface="Verdana" pitchFamily="34" charset="0"/>
                <a:ea typeface="Verdana" pitchFamily="34" charset="0"/>
                <a:cs typeface="Verdana" pitchFamily="34" charset="0"/>
              </a:rPr>
            </a:br>
            <a:r>
              <a:rPr lang="en-US" sz="2000" dirty="0" smtClean="0">
                <a:solidFill>
                  <a:srgbClr val="439639"/>
                </a:solidFill>
                <a:latin typeface="Verdana" pitchFamily="34" charset="0"/>
                <a:ea typeface="Verdana" pitchFamily="34" charset="0"/>
                <a:cs typeface="Verdana" pitchFamily="34" charset="0"/>
              </a:rPr>
              <a:t>Create a </a:t>
            </a:r>
            <a:r>
              <a:rPr lang="en-US" sz="2000" b="1" i="1" dirty="0" smtClean="0">
                <a:solidFill>
                  <a:schemeClr val="bg2">
                    <a:lumMod val="75000"/>
                  </a:schemeClr>
                </a:solidFill>
                <a:latin typeface="Verdana" pitchFamily="34" charset="0"/>
                <a:ea typeface="Verdana" pitchFamily="34" charset="0"/>
                <a:cs typeface="Verdana" pitchFamily="34" charset="0"/>
              </a:rPr>
              <a:t>collaborative, trusting culture </a:t>
            </a:r>
            <a:r>
              <a:rPr lang="en-US" sz="2000" dirty="0" smtClean="0">
                <a:solidFill>
                  <a:srgbClr val="439639"/>
                </a:solidFill>
                <a:latin typeface="Verdana" pitchFamily="34" charset="0"/>
                <a:ea typeface="Verdana" pitchFamily="34" charset="0"/>
                <a:cs typeface="Verdana" pitchFamily="34" charset="0"/>
              </a:rPr>
              <a:t>where teachers are trained to look at data, use quality instructional strategies and construct high quality assessments.</a:t>
            </a: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b="1" dirty="0" smtClean="0">
                <a:solidFill>
                  <a:schemeClr val="bg2">
                    <a:lumMod val="75000"/>
                  </a:schemeClr>
                </a:solidFill>
                <a:latin typeface="Verdana" pitchFamily="34" charset="0"/>
                <a:ea typeface="Verdana" pitchFamily="34" charset="0"/>
                <a:cs typeface="Verdana" pitchFamily="34" charset="0"/>
              </a:rPr>
              <a:t>Common Theme #2:</a:t>
            </a: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Develop </a:t>
            </a:r>
            <a:r>
              <a:rPr lang="en-US" sz="2000" b="1" i="1" dirty="0" smtClean="0">
                <a:solidFill>
                  <a:schemeClr val="bg2">
                    <a:lumMod val="75000"/>
                  </a:schemeClr>
                </a:solidFill>
                <a:latin typeface="Verdana" pitchFamily="34" charset="0"/>
                <a:ea typeface="Verdana" pitchFamily="34" charset="0"/>
                <a:cs typeface="Verdana" pitchFamily="34" charset="0"/>
              </a:rPr>
              <a:t>common benchmark assessments </a:t>
            </a:r>
            <a:r>
              <a:rPr lang="en-US" sz="2000" dirty="0" smtClean="0">
                <a:solidFill>
                  <a:srgbClr val="439639"/>
                </a:solidFill>
                <a:latin typeface="Verdana" pitchFamily="34" charset="0"/>
                <a:ea typeface="Verdana" pitchFamily="34" charset="0"/>
                <a:cs typeface="Verdana" pitchFamily="34" charset="0"/>
              </a:rPr>
              <a:t>utilizing a pre- and post-assessment structure on important (essential) standards.</a:t>
            </a: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b="1" dirty="0" smtClean="0">
                <a:solidFill>
                  <a:schemeClr val="bg2">
                    <a:lumMod val="75000"/>
                  </a:schemeClr>
                </a:solidFill>
                <a:latin typeface="Verdana" pitchFamily="34" charset="0"/>
                <a:ea typeface="Verdana" pitchFamily="34" charset="0"/>
                <a:cs typeface="Verdana" pitchFamily="34" charset="0"/>
              </a:rPr>
              <a:t>Common Theme #3:</a:t>
            </a: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Evaluators receive specific training on how to use student growth measures in the evaluation process. </a:t>
            </a:r>
            <a:r>
              <a:rPr lang="en-US" sz="2000" b="1" i="1" dirty="0" smtClean="0">
                <a:solidFill>
                  <a:schemeClr val="bg2">
                    <a:lumMod val="75000"/>
                  </a:schemeClr>
                </a:solidFill>
                <a:latin typeface="Verdana" pitchFamily="34" charset="0"/>
                <a:ea typeface="Verdana" pitchFamily="34" charset="0"/>
                <a:cs typeface="Verdana" pitchFamily="34" charset="0"/>
              </a:rPr>
              <a:t>SLO…get started?</a:t>
            </a:r>
          </a:p>
        </p:txBody>
      </p:sp>
    </p:spTree>
    <p:extLst>
      <p:ext uri="{BB962C8B-B14F-4D97-AF65-F5344CB8AC3E}">
        <p14:creationId xmlns:p14="http://schemas.microsoft.com/office/powerpoint/2010/main" val="282585918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Considerations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200" dirty="0" smtClean="0">
              <a:solidFill>
                <a:srgbClr val="439639"/>
              </a:solidFill>
              <a:latin typeface="Verdana"/>
            </a:endParaRPr>
          </a:p>
          <a:p>
            <a:pPr marL="457200" indent="-457200">
              <a:buClr>
                <a:srgbClr val="439639"/>
              </a:buClr>
              <a:buSzPct val="80000"/>
              <a:buFont typeface="Arial" pitchFamily="34" charset="0"/>
              <a:buChar char="•"/>
              <a:defRPr/>
            </a:pPr>
            <a:r>
              <a:rPr lang="en-US" sz="2200" dirty="0" smtClean="0">
                <a:solidFill>
                  <a:srgbClr val="439639"/>
                </a:solidFill>
                <a:latin typeface="Verdana"/>
              </a:rPr>
              <a:t>The </a:t>
            </a:r>
            <a:r>
              <a:rPr lang="en-US" sz="2200" dirty="0">
                <a:solidFill>
                  <a:srgbClr val="439639"/>
                </a:solidFill>
                <a:latin typeface="Verdana"/>
              </a:rPr>
              <a:t>Missouri Growth Model and Student Learning Objectives </a:t>
            </a:r>
            <a:r>
              <a:rPr lang="en-US" sz="2200" b="1" i="1" dirty="0">
                <a:solidFill>
                  <a:schemeClr val="bg2">
                    <a:lumMod val="75000"/>
                  </a:schemeClr>
                </a:solidFill>
                <a:latin typeface="Verdana"/>
              </a:rPr>
              <a:t>offer a few of many opportunities</a:t>
            </a:r>
            <a:r>
              <a:rPr lang="en-US" sz="2200" b="1" dirty="0">
                <a:solidFill>
                  <a:srgbClr val="439639"/>
                </a:solidFill>
                <a:latin typeface="Verdana"/>
              </a:rPr>
              <a:t> </a:t>
            </a:r>
            <a:r>
              <a:rPr lang="en-US" sz="2200" dirty="0">
                <a:solidFill>
                  <a:srgbClr val="439639"/>
                </a:solidFill>
                <a:latin typeface="Verdana"/>
              </a:rPr>
              <a:t>for schools to address Student Growth Measures as their own comprehensive evaluation systems are under development, refinement, or replacement.</a:t>
            </a:r>
          </a:p>
          <a:p>
            <a:pPr marL="457200" indent="-457200">
              <a:buClr>
                <a:srgbClr val="439639"/>
              </a:buClr>
              <a:buSzPct val="80000"/>
              <a:buFont typeface="Arial" pitchFamily="34" charset="0"/>
              <a:buChar char="•"/>
              <a:defRPr/>
            </a:pPr>
            <a:endParaRPr lang="en-US" sz="2200" dirty="0">
              <a:solidFill>
                <a:srgbClr val="439639"/>
              </a:solidFill>
              <a:latin typeface="Verdana"/>
            </a:endParaRPr>
          </a:p>
          <a:p>
            <a:pPr marL="457200" indent="-457200">
              <a:buClr>
                <a:srgbClr val="439639"/>
              </a:buClr>
              <a:buSzPct val="80000"/>
              <a:buFont typeface="Arial" pitchFamily="34" charset="0"/>
              <a:buChar char="•"/>
              <a:defRPr/>
            </a:pPr>
            <a:r>
              <a:rPr lang="en-US" sz="2200" b="1" i="1" dirty="0" smtClean="0">
                <a:solidFill>
                  <a:schemeClr val="bg2">
                    <a:lumMod val="75000"/>
                  </a:schemeClr>
                </a:solidFill>
                <a:latin typeface="Verdana"/>
              </a:rPr>
              <a:t>Share </a:t>
            </a:r>
            <a:r>
              <a:rPr lang="en-US" sz="2200" b="1" i="1" dirty="0">
                <a:solidFill>
                  <a:schemeClr val="bg2">
                    <a:lumMod val="75000"/>
                  </a:schemeClr>
                </a:solidFill>
                <a:latin typeface="Verdana"/>
              </a:rPr>
              <a:t>what you are thinking and doing in your own schools </a:t>
            </a:r>
            <a:r>
              <a:rPr lang="en-US" sz="2200" dirty="0">
                <a:solidFill>
                  <a:srgbClr val="439639"/>
                </a:solidFill>
                <a:latin typeface="Verdana"/>
              </a:rPr>
              <a:t>with other schools beyond your borders.  Develop a network of support by contributing, discussing, piloting, implementing, and assessing your efforts and the efforts of others. </a:t>
            </a:r>
          </a:p>
          <a:p>
            <a:pPr marL="36513" indent="-265113">
              <a:buClr>
                <a:srgbClr val="439639"/>
              </a:buClr>
              <a:buSzPct val="80000"/>
              <a:buFont typeface="Wingdings 2" pitchFamily="18" charset="2"/>
              <a:buChar char=""/>
              <a:defRPr/>
            </a:pPr>
            <a:endParaRPr lang="en-US" sz="2200" dirty="0" smtClean="0">
              <a:solidFill>
                <a:srgbClr val="439639"/>
              </a:solidFill>
              <a:latin typeface="Verdana"/>
            </a:endParaRPr>
          </a:p>
        </p:txBody>
      </p:sp>
    </p:spTree>
    <p:extLst>
      <p:ext uri="{BB962C8B-B14F-4D97-AF65-F5344CB8AC3E}">
        <p14:creationId xmlns:p14="http://schemas.microsoft.com/office/powerpoint/2010/main" val="256521485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Resources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285750" indent="-285750">
              <a:buClr>
                <a:srgbClr val="439639"/>
              </a:buClr>
              <a:buSzPct val="80000"/>
              <a:buFont typeface="Arial" pitchFamily="34" charset="0"/>
              <a:buChar char="•"/>
              <a:defRPr/>
            </a:pPr>
            <a:r>
              <a:rPr lang="en-US" b="1" dirty="0" smtClean="0">
                <a:solidFill>
                  <a:srgbClr val="439639"/>
                </a:solidFill>
                <a:latin typeface="Verdana"/>
              </a:rPr>
              <a:t>DESE </a:t>
            </a:r>
            <a:r>
              <a:rPr lang="en-US" b="1" dirty="0">
                <a:solidFill>
                  <a:srgbClr val="439639"/>
                </a:solidFill>
                <a:latin typeface="Verdana"/>
              </a:rPr>
              <a:t>"Guidelines for Use of Student Growth Measures in Educator Evaluation</a:t>
            </a:r>
            <a:r>
              <a:rPr lang="en-US" b="1" dirty="0" smtClean="0">
                <a:solidFill>
                  <a:srgbClr val="439639"/>
                </a:solidFill>
                <a:latin typeface="Verdana"/>
              </a:rPr>
              <a:t>"...</a:t>
            </a:r>
          </a:p>
          <a:p>
            <a:pPr marL="457200" indent="-457200">
              <a:buClr>
                <a:srgbClr val="439639"/>
              </a:buClr>
              <a:buSzPct val="80000"/>
              <a:buFont typeface="Arial" pitchFamily="34" charset="0"/>
              <a:buChar char="•"/>
              <a:defRPr/>
            </a:pPr>
            <a:endParaRPr lang="en-US" dirty="0">
              <a:solidFill>
                <a:srgbClr val="439639"/>
              </a:solidFill>
              <a:latin typeface="Verdana"/>
            </a:endParaRPr>
          </a:p>
          <a:p>
            <a:pPr>
              <a:buClr>
                <a:srgbClr val="439639"/>
              </a:buClr>
              <a:buSzPct val="80000"/>
              <a:defRPr/>
            </a:pPr>
            <a:r>
              <a:rPr lang="en-US" dirty="0" smtClean="0">
                <a:solidFill>
                  <a:srgbClr val="439639"/>
                </a:solidFill>
                <a:latin typeface="Verdana"/>
              </a:rPr>
              <a:t>	</a:t>
            </a:r>
            <a:r>
              <a:rPr lang="en-US" i="1" dirty="0" smtClean="0">
                <a:solidFill>
                  <a:schemeClr val="bg2">
                    <a:lumMod val="75000"/>
                  </a:schemeClr>
                </a:solidFill>
                <a:latin typeface="Verdana"/>
              </a:rPr>
              <a:t>a</a:t>
            </a:r>
            <a:r>
              <a:rPr lang="en-US" i="1" dirty="0">
                <a:solidFill>
                  <a:schemeClr val="bg2">
                    <a:lumMod val="75000"/>
                  </a:schemeClr>
                </a:solidFill>
                <a:latin typeface="Verdana"/>
              </a:rPr>
              <a:t>.  Are found in the "Essential Principles of Educator </a:t>
            </a:r>
            <a:r>
              <a:rPr lang="en-US" i="1" dirty="0" smtClean="0">
                <a:solidFill>
                  <a:schemeClr val="bg2">
                    <a:lumMod val="75000"/>
                  </a:schemeClr>
                </a:solidFill>
                <a:latin typeface="Verdana"/>
              </a:rPr>
              <a:t>	Evaluation</a:t>
            </a:r>
            <a:r>
              <a:rPr lang="en-US" i="1" dirty="0">
                <a:solidFill>
                  <a:schemeClr val="bg2">
                    <a:lumMod val="75000"/>
                  </a:schemeClr>
                </a:solidFill>
                <a:latin typeface="Verdana"/>
              </a:rPr>
              <a:t>" section of the Missouri Educator </a:t>
            </a:r>
            <a:r>
              <a:rPr lang="en-US" i="1" dirty="0" smtClean="0">
                <a:solidFill>
                  <a:schemeClr val="bg2">
                    <a:lumMod val="75000"/>
                  </a:schemeClr>
                </a:solidFill>
                <a:latin typeface="Verdana"/>
              </a:rPr>
              <a:t>Evaluation</a:t>
            </a:r>
          </a:p>
          <a:p>
            <a:pPr>
              <a:buClr>
                <a:srgbClr val="439639"/>
              </a:buClr>
              <a:buSzPct val="80000"/>
              <a:defRPr/>
            </a:pPr>
            <a:r>
              <a:rPr lang="en-US" i="1" dirty="0">
                <a:solidFill>
                  <a:schemeClr val="bg2">
                    <a:lumMod val="75000"/>
                  </a:schemeClr>
                </a:solidFill>
                <a:latin typeface="Verdana"/>
              </a:rPr>
              <a:t>	</a:t>
            </a:r>
            <a:r>
              <a:rPr lang="en-US" i="1" dirty="0" smtClean="0">
                <a:solidFill>
                  <a:schemeClr val="bg2">
                    <a:lumMod val="75000"/>
                  </a:schemeClr>
                </a:solidFill>
                <a:latin typeface="Verdana"/>
              </a:rPr>
              <a:t>System </a:t>
            </a:r>
            <a:r>
              <a:rPr lang="en-US" i="1" dirty="0">
                <a:solidFill>
                  <a:schemeClr val="bg2">
                    <a:lumMod val="75000"/>
                  </a:schemeClr>
                </a:solidFill>
                <a:latin typeface="Verdana"/>
              </a:rPr>
              <a:t>which can be accessed through the </a:t>
            </a:r>
            <a:r>
              <a:rPr lang="en-US" i="1" dirty="0" smtClean="0">
                <a:solidFill>
                  <a:schemeClr val="bg2">
                    <a:lumMod val="75000"/>
                  </a:schemeClr>
                </a:solidFill>
                <a:latin typeface="Verdana"/>
              </a:rPr>
              <a:t>DESE </a:t>
            </a:r>
            <a:r>
              <a:rPr lang="en-US" i="1" dirty="0">
                <a:solidFill>
                  <a:schemeClr val="bg2">
                    <a:lumMod val="75000"/>
                  </a:schemeClr>
                </a:solidFill>
                <a:latin typeface="Verdana"/>
              </a:rPr>
              <a:t>website </a:t>
            </a:r>
            <a:r>
              <a:rPr lang="en-US" i="1" dirty="0" smtClean="0">
                <a:solidFill>
                  <a:schemeClr val="bg2">
                    <a:lumMod val="75000"/>
                  </a:schemeClr>
                </a:solidFill>
                <a:latin typeface="Verdana"/>
              </a:rPr>
              <a:t/>
            </a:r>
            <a:br>
              <a:rPr lang="en-US" i="1" dirty="0" smtClean="0">
                <a:solidFill>
                  <a:schemeClr val="bg2">
                    <a:lumMod val="75000"/>
                  </a:schemeClr>
                </a:solidFill>
                <a:latin typeface="Verdana"/>
              </a:rPr>
            </a:br>
            <a:r>
              <a:rPr lang="en-US" i="1" dirty="0" smtClean="0">
                <a:solidFill>
                  <a:schemeClr val="bg2">
                    <a:lumMod val="75000"/>
                  </a:schemeClr>
                </a:solidFill>
                <a:latin typeface="Verdana"/>
              </a:rPr>
              <a:t>	at www.dese.mo.gov... </a:t>
            </a:r>
          </a:p>
          <a:p>
            <a:pPr>
              <a:buClr>
                <a:srgbClr val="439639"/>
              </a:buClr>
              <a:buSzPct val="80000"/>
              <a:defRPr/>
            </a:pPr>
            <a:endParaRPr lang="en-US" i="1" dirty="0">
              <a:solidFill>
                <a:schemeClr val="bg2">
                  <a:lumMod val="75000"/>
                </a:schemeClr>
              </a:solidFill>
              <a:latin typeface="Verdana"/>
            </a:endParaRPr>
          </a:p>
          <a:p>
            <a:pPr>
              <a:buClr>
                <a:srgbClr val="439639"/>
              </a:buClr>
              <a:buSzPct val="80000"/>
              <a:defRPr/>
            </a:pPr>
            <a:r>
              <a:rPr lang="en-US" i="1" dirty="0" smtClean="0">
                <a:solidFill>
                  <a:schemeClr val="bg2">
                    <a:lumMod val="75000"/>
                  </a:schemeClr>
                </a:solidFill>
                <a:latin typeface="Verdana"/>
              </a:rPr>
              <a:t>	b</a:t>
            </a:r>
            <a:r>
              <a:rPr lang="en-US" i="1" dirty="0">
                <a:solidFill>
                  <a:schemeClr val="bg2">
                    <a:lumMod val="75000"/>
                  </a:schemeClr>
                </a:solidFill>
                <a:latin typeface="Verdana"/>
              </a:rPr>
              <a:t>.  Offer a solid start for understanding the extreme </a:t>
            </a:r>
            <a:r>
              <a:rPr lang="en-US" i="1" dirty="0" smtClean="0">
                <a:solidFill>
                  <a:schemeClr val="bg2">
                    <a:lumMod val="75000"/>
                  </a:schemeClr>
                </a:solidFill>
                <a:latin typeface="Verdana"/>
              </a:rPr>
              <a:t>	importance </a:t>
            </a:r>
            <a:r>
              <a:rPr lang="en-US" i="1" dirty="0">
                <a:solidFill>
                  <a:schemeClr val="bg2">
                    <a:lumMod val="75000"/>
                  </a:schemeClr>
                </a:solidFill>
                <a:latin typeface="Verdana"/>
              </a:rPr>
              <a:t>of Student Growth Measures within local </a:t>
            </a:r>
            <a:r>
              <a:rPr lang="en-US" i="1" dirty="0" smtClean="0">
                <a:solidFill>
                  <a:schemeClr val="bg2">
                    <a:lumMod val="75000"/>
                  </a:schemeClr>
                </a:solidFill>
                <a:latin typeface="Verdana"/>
              </a:rPr>
              <a:t>	school </a:t>
            </a:r>
            <a:r>
              <a:rPr lang="en-US" i="1" dirty="0">
                <a:solidFill>
                  <a:schemeClr val="bg2">
                    <a:lumMod val="75000"/>
                  </a:schemeClr>
                </a:solidFill>
                <a:latin typeface="Verdana"/>
              </a:rPr>
              <a:t>district educator evaluation systems as of </a:t>
            </a:r>
            <a:r>
              <a:rPr lang="en-US" i="1" dirty="0" smtClean="0">
                <a:solidFill>
                  <a:schemeClr val="bg2">
                    <a:lumMod val="75000"/>
                  </a:schemeClr>
                </a:solidFill>
                <a:latin typeface="Verdana"/>
              </a:rPr>
              <a:t>	2014-15</a:t>
            </a:r>
            <a:r>
              <a:rPr lang="en-US" i="1" dirty="0">
                <a:solidFill>
                  <a:schemeClr val="bg2">
                    <a:lumMod val="75000"/>
                  </a:schemeClr>
                </a:solidFill>
                <a:latin typeface="Verdana"/>
              </a:rPr>
              <a:t>.  This is a must read.</a:t>
            </a:r>
          </a:p>
          <a:p>
            <a:pPr marL="457200" indent="-457200">
              <a:buClr>
                <a:srgbClr val="439639"/>
              </a:buClr>
              <a:buSzPct val="80000"/>
              <a:buFont typeface="Arial" pitchFamily="34" charset="0"/>
              <a:buChar char="•"/>
              <a:defRPr/>
            </a:pPr>
            <a:endParaRPr lang="en-US" i="1" dirty="0">
              <a:solidFill>
                <a:schemeClr val="bg2">
                  <a:lumMod val="75000"/>
                </a:schemeClr>
              </a:solidFill>
              <a:latin typeface="Verdana"/>
            </a:endParaRPr>
          </a:p>
          <a:p>
            <a:pPr>
              <a:buClr>
                <a:srgbClr val="439639"/>
              </a:buClr>
              <a:buSzPct val="80000"/>
              <a:defRPr/>
            </a:pPr>
            <a:r>
              <a:rPr lang="en-US" i="1" dirty="0" smtClean="0">
                <a:solidFill>
                  <a:schemeClr val="bg2">
                    <a:lumMod val="75000"/>
                  </a:schemeClr>
                </a:solidFill>
                <a:latin typeface="Verdana"/>
              </a:rPr>
              <a:t>	c</a:t>
            </a:r>
            <a:r>
              <a:rPr lang="en-US" i="1" dirty="0">
                <a:solidFill>
                  <a:schemeClr val="bg2">
                    <a:lumMod val="75000"/>
                  </a:schemeClr>
                </a:solidFill>
                <a:latin typeface="Verdana"/>
              </a:rPr>
              <a:t>.  Provide numerous "References and Resources," </a:t>
            </a:r>
            <a:r>
              <a:rPr lang="en-US" i="1" dirty="0" smtClean="0">
                <a:solidFill>
                  <a:schemeClr val="bg2">
                    <a:lumMod val="75000"/>
                  </a:schemeClr>
                </a:solidFill>
                <a:latin typeface="Verdana"/>
              </a:rPr>
              <a:t/>
            </a:r>
            <a:br>
              <a:rPr lang="en-US" i="1" dirty="0" smtClean="0">
                <a:solidFill>
                  <a:schemeClr val="bg2">
                    <a:lumMod val="75000"/>
                  </a:schemeClr>
                </a:solidFill>
                <a:latin typeface="Verdana"/>
              </a:rPr>
            </a:br>
            <a:r>
              <a:rPr lang="en-US" i="1" dirty="0" smtClean="0">
                <a:solidFill>
                  <a:schemeClr val="bg2">
                    <a:lumMod val="75000"/>
                  </a:schemeClr>
                </a:solidFill>
                <a:latin typeface="Verdana"/>
              </a:rPr>
              <a:t>	"</a:t>
            </a:r>
            <a:r>
              <a:rPr lang="en-US" i="1" dirty="0">
                <a:solidFill>
                  <a:schemeClr val="bg2">
                    <a:lumMod val="75000"/>
                  </a:schemeClr>
                </a:solidFill>
                <a:latin typeface="Verdana"/>
              </a:rPr>
              <a:t>State </a:t>
            </a:r>
            <a:r>
              <a:rPr lang="en-US" i="1" dirty="0" smtClean="0">
                <a:solidFill>
                  <a:schemeClr val="bg2">
                    <a:lumMod val="75000"/>
                  </a:schemeClr>
                </a:solidFill>
                <a:latin typeface="Verdana"/>
              </a:rPr>
              <a:t>Resources,“ and </a:t>
            </a:r>
            <a:r>
              <a:rPr lang="en-US" i="1" dirty="0">
                <a:solidFill>
                  <a:schemeClr val="bg2">
                    <a:lumMod val="75000"/>
                  </a:schemeClr>
                </a:solidFill>
                <a:latin typeface="Verdana"/>
              </a:rPr>
              <a:t>"Additional Sample SLOS from </a:t>
            </a:r>
            <a:r>
              <a:rPr lang="en-US" i="1" dirty="0" smtClean="0">
                <a:solidFill>
                  <a:schemeClr val="bg2">
                    <a:lumMod val="75000"/>
                  </a:schemeClr>
                </a:solidFill>
                <a:latin typeface="Verdana"/>
              </a:rPr>
              <a:t/>
            </a:r>
            <a:br>
              <a:rPr lang="en-US" i="1" dirty="0" smtClean="0">
                <a:solidFill>
                  <a:schemeClr val="bg2">
                    <a:lumMod val="75000"/>
                  </a:schemeClr>
                </a:solidFill>
                <a:latin typeface="Verdana"/>
              </a:rPr>
            </a:br>
            <a:r>
              <a:rPr lang="en-US" i="1" dirty="0" smtClean="0">
                <a:solidFill>
                  <a:schemeClr val="bg2">
                    <a:lumMod val="75000"/>
                  </a:schemeClr>
                </a:solidFill>
                <a:latin typeface="Verdana"/>
              </a:rPr>
              <a:t>	other </a:t>
            </a:r>
            <a:r>
              <a:rPr lang="en-US" i="1" dirty="0">
                <a:solidFill>
                  <a:schemeClr val="bg2">
                    <a:lumMod val="75000"/>
                  </a:schemeClr>
                </a:solidFill>
                <a:latin typeface="Verdana"/>
              </a:rPr>
              <a:t>states."  </a:t>
            </a:r>
          </a:p>
        </p:txBody>
      </p:sp>
    </p:spTree>
    <p:extLst>
      <p:ext uri="{BB962C8B-B14F-4D97-AF65-F5344CB8AC3E}">
        <p14:creationId xmlns:p14="http://schemas.microsoft.com/office/powerpoint/2010/main" val="237207353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Resources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285750" indent="-285750">
              <a:buClr>
                <a:srgbClr val="439639"/>
              </a:buClr>
              <a:buSzPct val="80000"/>
              <a:buFont typeface="Arial" pitchFamily="34" charset="0"/>
              <a:buChar char="•"/>
              <a:defRPr/>
            </a:pPr>
            <a:endParaRPr lang="en-US" sz="2000" dirty="0" smtClean="0">
              <a:solidFill>
                <a:srgbClr val="439639"/>
              </a:solidFill>
              <a:latin typeface="Verdana"/>
            </a:endParaRPr>
          </a:p>
          <a:p>
            <a:pPr marL="285750" indent="-285750">
              <a:buClr>
                <a:srgbClr val="439639"/>
              </a:buClr>
              <a:buSzPct val="80000"/>
              <a:buFont typeface="Arial" pitchFamily="34" charset="0"/>
              <a:buChar char="•"/>
              <a:defRPr/>
            </a:pPr>
            <a:r>
              <a:rPr lang="en-US" sz="2000" dirty="0" smtClean="0">
                <a:solidFill>
                  <a:srgbClr val="439639"/>
                </a:solidFill>
                <a:latin typeface="Verdana"/>
              </a:rPr>
              <a:t>Please </a:t>
            </a:r>
            <a:r>
              <a:rPr lang="en-US" sz="2000" b="1" i="1" dirty="0">
                <a:solidFill>
                  <a:schemeClr val="bg2">
                    <a:lumMod val="75000"/>
                  </a:schemeClr>
                </a:solidFill>
                <a:latin typeface="Verdana"/>
              </a:rPr>
              <a:t>go beyond </a:t>
            </a:r>
            <a:r>
              <a:rPr lang="en-US" sz="2000" dirty="0">
                <a:solidFill>
                  <a:srgbClr val="439639"/>
                </a:solidFill>
                <a:latin typeface="Verdana"/>
              </a:rPr>
              <a:t>the contents of this presentation and DESE's "Guidelines for Use of Student Growth Measures in Educator Evaluation"  for more information to expand your knowledge and understanding of the appropriate use of measures of student growth in learning. </a:t>
            </a:r>
          </a:p>
          <a:p>
            <a:pPr marL="457200" indent="-457200">
              <a:buClr>
                <a:srgbClr val="439639"/>
              </a:buClr>
              <a:buSzPct val="80000"/>
              <a:buFont typeface="Arial" pitchFamily="34" charset="0"/>
              <a:buChar char="•"/>
              <a:defRPr/>
            </a:pPr>
            <a:endParaRPr lang="en-US" dirty="0" smtClean="0">
              <a:solidFill>
                <a:srgbClr val="439639"/>
              </a:solidFill>
              <a:latin typeface="Verdana"/>
            </a:endParaRPr>
          </a:p>
        </p:txBody>
      </p:sp>
      <p:sp>
        <p:nvSpPr>
          <p:cNvPr id="5" name="Title 1"/>
          <p:cNvSpPr txBox="1">
            <a:spLocks/>
          </p:cNvSpPr>
          <p:nvPr/>
        </p:nvSpPr>
        <p:spPr bwMode="auto">
          <a:xfrm>
            <a:off x="6172200" y="5410200"/>
            <a:ext cx="18161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smtClean="0">
                <a:solidFill>
                  <a:srgbClr val="000000"/>
                </a:solidFill>
              </a:rPr>
              <a:t>Workbook Pg. 20-27</a:t>
            </a:r>
            <a:endParaRPr lang="en-US" altLang="en-US" sz="2800" b="1" dirty="0">
              <a:solidFill>
                <a:srgbClr val="000000"/>
              </a:solidFill>
            </a:endParaRPr>
          </a:p>
        </p:txBody>
      </p:sp>
    </p:spTree>
    <p:extLst>
      <p:ext uri="{BB962C8B-B14F-4D97-AF65-F5344CB8AC3E}">
        <p14:creationId xmlns:p14="http://schemas.microsoft.com/office/powerpoint/2010/main" val="273293697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EES Guideline:  </a:t>
            </a:r>
            <a:br>
              <a:rPr lang="en-US" dirty="0" smtClean="0">
                <a:solidFill>
                  <a:srgbClr val="004B8D"/>
                </a:solidFill>
              </a:rPr>
            </a:br>
            <a:r>
              <a:rPr lang="en-US" dirty="0" smtClean="0">
                <a:solidFill>
                  <a:srgbClr val="004B8D"/>
                </a:solidFill>
              </a:rPr>
              <a:t>Student Growth Measures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b="1" dirty="0" smtClean="0">
              <a:solidFill>
                <a:srgbClr val="439639"/>
              </a:solidFill>
              <a:latin typeface="Verdana"/>
              <a:hlinkClick r:id="rId3"/>
            </a:endParaRPr>
          </a:p>
          <a:p>
            <a:pPr>
              <a:buClr>
                <a:srgbClr val="439639"/>
              </a:buClr>
              <a:buSzPct val="80000"/>
              <a:defRPr/>
            </a:pPr>
            <a:r>
              <a:rPr lang="en-US" b="1" dirty="0" smtClean="0">
                <a:solidFill>
                  <a:srgbClr val="439639"/>
                </a:solidFill>
                <a:latin typeface="Verdana"/>
                <a:hlinkClick r:id="rId3"/>
              </a:rPr>
              <a:t>http</a:t>
            </a:r>
            <a:r>
              <a:rPr lang="en-US" b="1" dirty="0">
                <a:solidFill>
                  <a:srgbClr val="439639"/>
                </a:solidFill>
                <a:latin typeface="Verdana"/>
                <a:hlinkClick r:id="rId3"/>
              </a:rPr>
              <a:t>://</a:t>
            </a:r>
            <a:r>
              <a:rPr lang="en-US" b="1" dirty="0" smtClean="0">
                <a:solidFill>
                  <a:srgbClr val="439639"/>
                </a:solidFill>
                <a:latin typeface="Verdana"/>
                <a:hlinkClick r:id="rId3"/>
              </a:rPr>
              <a:t>dese.mo.gov/eq/edeval.htm</a:t>
            </a:r>
            <a:endParaRPr lang="en-US" b="1" dirty="0" smtClean="0">
              <a:solidFill>
                <a:srgbClr val="439639"/>
              </a:solidFill>
              <a:latin typeface="Verdana"/>
            </a:endParaRPr>
          </a:p>
          <a:p>
            <a:pPr>
              <a:buClr>
                <a:srgbClr val="439639"/>
              </a:buClr>
              <a:buSzPct val="80000"/>
              <a:defRPr/>
            </a:pPr>
            <a:endParaRPr lang="en-US" b="1" dirty="0" smtClean="0">
              <a:solidFill>
                <a:srgbClr val="439639"/>
              </a:solidFill>
              <a:latin typeface="Verdana"/>
            </a:endParaRP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680" y="2517179"/>
            <a:ext cx="4937760" cy="3983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5356860" y="5181600"/>
            <a:ext cx="381000" cy="914400"/>
          </a:xfrm>
          <a:prstGeom prst="lef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bwMode="auto">
          <a:xfrm>
            <a:off x="6845300" y="5410200"/>
            <a:ext cx="18161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smtClean="0">
                <a:solidFill>
                  <a:srgbClr val="000000"/>
                </a:solidFill>
              </a:rPr>
              <a:t>Workbook Pg. 28</a:t>
            </a:r>
            <a:endParaRPr lang="en-US" altLang="en-US" sz="2800" b="1" dirty="0">
              <a:solidFill>
                <a:srgbClr val="000000"/>
              </a:solidFill>
            </a:endParaRPr>
          </a:p>
        </p:txBody>
      </p:sp>
    </p:spTree>
    <p:extLst>
      <p:ext uri="{BB962C8B-B14F-4D97-AF65-F5344CB8AC3E}">
        <p14:creationId xmlns:p14="http://schemas.microsoft.com/office/powerpoint/2010/main" val="330459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2013-2014</a:t>
            </a:r>
            <a:br>
              <a:rPr lang="en-US" dirty="0" smtClean="0">
                <a:solidFill>
                  <a:srgbClr val="004B8D"/>
                </a:solidFill>
              </a:rPr>
            </a:br>
            <a:r>
              <a:rPr lang="en-US" dirty="0" smtClean="0">
                <a:solidFill>
                  <a:srgbClr val="004B8D"/>
                </a:solidFill>
              </a:rPr>
              <a:t>Training Roadmap*</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158</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val="482990659"/>
              </p:ext>
            </p:extLst>
          </p:nvPr>
        </p:nvGraphicFramePr>
        <p:xfrm>
          <a:off x="1371600" y="2133600"/>
          <a:ext cx="6781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4937760" y="4419600"/>
            <a:ext cx="3124200" cy="1828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7133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8CB9C8D-5B5A-467E-8D9D-B8959773259A}"/>
                                            </p:graphicEl>
                                          </p:spTgt>
                                        </p:tgtEl>
                                        <p:attrNameLst>
                                          <p:attrName>style.visibility</p:attrName>
                                        </p:attrNameLst>
                                      </p:cBhvr>
                                      <p:to>
                                        <p:strVal val="visible"/>
                                      </p:to>
                                    </p:set>
                                    <p:animEffect transition="in" filter="fade">
                                      <p:cBhvr>
                                        <p:cTn id="7" dur="500"/>
                                        <p:tgtEl>
                                          <p:spTgt spid="6">
                                            <p:graphicEl>
                                              <a:dgm id="{C8CB9C8D-5B5A-467E-8D9D-B895977325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598579F-4B2E-4A09-A184-C4591683B3FD}"/>
                                            </p:graphicEl>
                                          </p:spTgt>
                                        </p:tgtEl>
                                        <p:attrNameLst>
                                          <p:attrName>style.visibility</p:attrName>
                                        </p:attrNameLst>
                                      </p:cBhvr>
                                      <p:to>
                                        <p:strVal val="visible"/>
                                      </p:to>
                                    </p:set>
                                    <p:animEffect transition="in" filter="fade">
                                      <p:cBhvr>
                                        <p:cTn id="12" dur="500"/>
                                        <p:tgtEl>
                                          <p:spTgt spid="6">
                                            <p:graphicEl>
                                              <a:dgm id="{D598579F-4B2E-4A09-A184-C4591683B3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B74EDA36-AFA0-443C-B2EE-16477E3D41C8}"/>
                                            </p:graphicEl>
                                          </p:spTgt>
                                        </p:tgtEl>
                                        <p:attrNameLst>
                                          <p:attrName>style.visibility</p:attrName>
                                        </p:attrNameLst>
                                      </p:cBhvr>
                                      <p:to>
                                        <p:strVal val="visible"/>
                                      </p:to>
                                    </p:set>
                                    <p:animEffect transition="in" filter="fade">
                                      <p:cBhvr>
                                        <p:cTn id="17" dur="500"/>
                                        <p:tgtEl>
                                          <p:spTgt spid="6">
                                            <p:graphicEl>
                                              <a:dgm id="{B74EDA36-AFA0-443C-B2EE-16477E3D41C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73CBB35-17A9-4027-87E5-724A10D916F9}"/>
                                            </p:graphicEl>
                                          </p:spTgt>
                                        </p:tgtEl>
                                        <p:attrNameLst>
                                          <p:attrName>style.visibility</p:attrName>
                                        </p:attrNameLst>
                                      </p:cBhvr>
                                      <p:to>
                                        <p:strVal val="visible"/>
                                      </p:to>
                                    </p:set>
                                    <p:animEffect transition="in" filter="fade">
                                      <p:cBhvr>
                                        <p:cTn id="22" dur="500"/>
                                        <p:tgtEl>
                                          <p:spTgt spid="6">
                                            <p:graphicEl>
                                              <a:dgm id="{773CBB35-17A9-4027-87E5-724A10D916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0ECF464E-B390-4FC1-960A-1D45AB98822A}"/>
                                            </p:graphicEl>
                                          </p:spTgt>
                                        </p:tgtEl>
                                        <p:attrNameLst>
                                          <p:attrName>style.visibility</p:attrName>
                                        </p:attrNameLst>
                                      </p:cBhvr>
                                      <p:to>
                                        <p:strVal val="visible"/>
                                      </p:to>
                                    </p:set>
                                    <p:animEffect transition="in" filter="fade">
                                      <p:cBhvr>
                                        <p:cTn id="27" dur="500"/>
                                        <p:tgtEl>
                                          <p:spTgt spid="6">
                                            <p:graphicEl>
                                              <a:dgm id="{0ECF464E-B390-4FC1-960A-1D45AB98822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4"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Intended Outcomes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159</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b="1" dirty="0" smtClean="0">
              <a:solidFill>
                <a:srgbClr val="439639"/>
              </a:solidFill>
              <a:latin typeface="Verdana"/>
            </a:endParaRPr>
          </a:p>
          <a:p>
            <a:pPr marL="457200" indent="-457200">
              <a:buClr>
                <a:srgbClr val="439639"/>
              </a:buClr>
              <a:buSzPct val="80000"/>
              <a:buFontTx/>
              <a:buAutoNum type="arabicParenR"/>
              <a:defRPr/>
            </a:pPr>
            <a:r>
              <a:rPr lang="en-US" sz="2000" dirty="0">
                <a:solidFill>
                  <a:srgbClr val="439639"/>
                </a:solidFill>
                <a:latin typeface="Verdana"/>
              </a:rPr>
              <a:t>Determine </a:t>
            </a:r>
            <a:r>
              <a:rPr lang="en-US" sz="2000" b="1" dirty="0">
                <a:solidFill>
                  <a:srgbClr val="0083A9">
                    <a:lumMod val="75000"/>
                  </a:srgbClr>
                </a:solidFill>
                <a:latin typeface="Verdana"/>
              </a:rPr>
              <a:t>current reality </a:t>
            </a:r>
            <a:r>
              <a:rPr lang="en-US" sz="2000" b="1" dirty="0" smtClean="0">
                <a:solidFill>
                  <a:srgbClr val="0083A9">
                    <a:lumMod val="75000"/>
                  </a:srgbClr>
                </a:solidFill>
                <a:latin typeface="Verdana"/>
              </a:rPr>
              <a:t>and foundational </a:t>
            </a:r>
            <a:br>
              <a:rPr lang="en-US" sz="2000" b="1" dirty="0" smtClean="0">
                <a:solidFill>
                  <a:srgbClr val="0083A9">
                    <a:lumMod val="75000"/>
                  </a:srgbClr>
                </a:solidFill>
                <a:latin typeface="Verdana"/>
              </a:rPr>
            </a:br>
            <a:r>
              <a:rPr lang="en-US" sz="2000" b="1" dirty="0" smtClean="0">
                <a:solidFill>
                  <a:srgbClr val="0083A9">
                    <a:lumMod val="75000"/>
                  </a:srgbClr>
                </a:solidFill>
                <a:latin typeface="Verdana"/>
              </a:rPr>
              <a:t>elements necessary </a:t>
            </a:r>
            <a:r>
              <a:rPr lang="en-US" sz="2000" dirty="0" smtClean="0">
                <a:solidFill>
                  <a:srgbClr val="439639"/>
                </a:solidFill>
                <a:latin typeface="Verdana"/>
              </a:rPr>
              <a:t>in </a:t>
            </a:r>
            <a:r>
              <a:rPr lang="en-US" sz="2000" dirty="0">
                <a:solidFill>
                  <a:srgbClr val="439639"/>
                </a:solidFill>
                <a:latin typeface="Verdana"/>
              </a:rPr>
              <a:t>the use of student growth as a component of a comprehensive educator evaluation system</a:t>
            </a:r>
          </a:p>
          <a:p>
            <a:pPr marL="457200" indent="-457200">
              <a:buClr>
                <a:srgbClr val="439639"/>
              </a:buClr>
              <a:buSzPct val="80000"/>
              <a:buFontTx/>
              <a:buAutoNum type="arabicParenR"/>
              <a:defRPr/>
            </a:pPr>
            <a:endParaRPr lang="en-US" sz="2000" dirty="0" smtClean="0">
              <a:solidFill>
                <a:srgbClr val="439639"/>
              </a:solidFill>
              <a:latin typeface="Verdana"/>
            </a:endParaRPr>
          </a:p>
          <a:p>
            <a:pPr marL="457200" indent="-457200">
              <a:buClr>
                <a:srgbClr val="439639"/>
              </a:buClr>
              <a:buSzPct val="80000"/>
              <a:buFontTx/>
              <a:buAutoNum type="arabicParenR"/>
              <a:defRPr/>
            </a:pPr>
            <a:r>
              <a:rPr lang="en-US" sz="2000" dirty="0" smtClean="0">
                <a:solidFill>
                  <a:srgbClr val="439639"/>
                </a:solidFill>
                <a:latin typeface="Verdana"/>
              </a:rPr>
              <a:t>Identify </a:t>
            </a:r>
            <a:r>
              <a:rPr lang="en-US" sz="2000" dirty="0">
                <a:solidFill>
                  <a:srgbClr val="439639"/>
                </a:solidFill>
                <a:latin typeface="Verdana"/>
              </a:rPr>
              <a:t>the </a:t>
            </a:r>
            <a:r>
              <a:rPr lang="en-US" sz="2000" b="1" dirty="0">
                <a:solidFill>
                  <a:srgbClr val="0083A9">
                    <a:lumMod val="75000"/>
                  </a:srgbClr>
                </a:solidFill>
                <a:latin typeface="Verdana"/>
              </a:rPr>
              <a:t>key components that can be used as student growth measures </a:t>
            </a:r>
            <a:r>
              <a:rPr lang="en-US" sz="2000" dirty="0">
                <a:solidFill>
                  <a:srgbClr val="439639"/>
                </a:solidFill>
                <a:latin typeface="Verdana"/>
              </a:rPr>
              <a:t>within educator evaluation </a:t>
            </a:r>
            <a:r>
              <a:rPr lang="en-US" sz="2000" dirty="0" smtClean="0">
                <a:solidFill>
                  <a:srgbClr val="439639"/>
                </a:solidFill>
                <a:latin typeface="Verdana"/>
              </a:rPr>
              <a:t>system.</a:t>
            </a:r>
          </a:p>
          <a:p>
            <a:pPr marL="457200" indent="-457200">
              <a:buClr>
                <a:srgbClr val="439639"/>
              </a:buClr>
              <a:buSzPct val="80000"/>
              <a:buFontTx/>
              <a:buAutoNum type="arabicParenR"/>
              <a:defRPr/>
            </a:pPr>
            <a:endParaRPr lang="en-US" sz="2000" dirty="0">
              <a:solidFill>
                <a:srgbClr val="439639"/>
              </a:solidFill>
              <a:latin typeface="Verdana"/>
            </a:endParaRPr>
          </a:p>
          <a:p>
            <a:pPr marL="457200" indent="-457200">
              <a:buClr>
                <a:srgbClr val="439639"/>
              </a:buClr>
              <a:buSzPct val="80000"/>
              <a:buFontTx/>
              <a:buAutoNum type="arabicParenR"/>
              <a:defRPr/>
            </a:pPr>
            <a:r>
              <a:rPr lang="en-US" sz="2000" dirty="0" smtClean="0">
                <a:solidFill>
                  <a:srgbClr val="439639"/>
                </a:solidFill>
                <a:latin typeface="Verdana"/>
              </a:rPr>
              <a:t>Develop </a:t>
            </a:r>
            <a:r>
              <a:rPr lang="en-US" sz="2000" dirty="0">
                <a:solidFill>
                  <a:srgbClr val="439639"/>
                </a:solidFill>
                <a:latin typeface="Verdana"/>
              </a:rPr>
              <a:t>a </a:t>
            </a:r>
            <a:r>
              <a:rPr lang="en-US" sz="2000" b="1" dirty="0">
                <a:solidFill>
                  <a:srgbClr val="0083A9">
                    <a:lumMod val="75000"/>
                  </a:srgbClr>
                </a:solidFill>
                <a:latin typeface="Verdana"/>
              </a:rPr>
              <a:t>sample </a:t>
            </a:r>
            <a:r>
              <a:rPr lang="en-US" sz="2000" b="1" dirty="0" smtClean="0">
                <a:solidFill>
                  <a:srgbClr val="0083A9">
                    <a:lumMod val="75000"/>
                  </a:srgbClr>
                </a:solidFill>
                <a:latin typeface="Verdana"/>
              </a:rPr>
              <a:t>Student Learning Objective (SLO) </a:t>
            </a:r>
            <a:r>
              <a:rPr lang="en-US" sz="2000" dirty="0">
                <a:solidFill>
                  <a:srgbClr val="439639"/>
                </a:solidFill>
                <a:latin typeface="Verdana"/>
              </a:rPr>
              <a:t>using the professional growth </a:t>
            </a:r>
            <a:r>
              <a:rPr lang="en-US" sz="2000" dirty="0" smtClean="0">
                <a:solidFill>
                  <a:srgbClr val="439639"/>
                </a:solidFill>
                <a:latin typeface="Verdana"/>
              </a:rPr>
              <a:t>plan</a:t>
            </a:r>
          </a:p>
          <a:p>
            <a:pPr marL="457200" indent="-457200">
              <a:buClr>
                <a:srgbClr val="439639"/>
              </a:buClr>
              <a:buSzPct val="80000"/>
              <a:buFontTx/>
              <a:buAutoNum type="arabicParenR"/>
              <a:defRPr/>
            </a:pPr>
            <a:endParaRPr lang="en-US" sz="2000" dirty="0">
              <a:solidFill>
                <a:srgbClr val="439639"/>
              </a:solidFill>
              <a:latin typeface="Verdana"/>
            </a:endParaRPr>
          </a:p>
          <a:p>
            <a:pPr marL="457200" indent="-457200">
              <a:buClr>
                <a:srgbClr val="439639"/>
              </a:buClr>
              <a:buSzPct val="80000"/>
              <a:buFontTx/>
              <a:buAutoNum type="arabicParenR"/>
              <a:defRPr/>
            </a:pPr>
            <a:r>
              <a:rPr lang="en-US" sz="2000" dirty="0" smtClean="0">
                <a:solidFill>
                  <a:srgbClr val="439639"/>
                </a:solidFill>
                <a:latin typeface="Verdana"/>
              </a:rPr>
              <a:t>Create </a:t>
            </a:r>
            <a:r>
              <a:rPr lang="en-US" sz="2000" dirty="0">
                <a:solidFill>
                  <a:srgbClr val="439639"/>
                </a:solidFill>
                <a:latin typeface="Verdana"/>
              </a:rPr>
              <a:t>a plan for </a:t>
            </a:r>
            <a:r>
              <a:rPr lang="en-US" sz="2000" b="1" dirty="0">
                <a:solidFill>
                  <a:srgbClr val="0083A9">
                    <a:lumMod val="75000"/>
                  </a:srgbClr>
                </a:solidFill>
                <a:latin typeface="Verdana"/>
              </a:rPr>
              <a:t>educating/modeling to staff how to create </a:t>
            </a:r>
            <a:r>
              <a:rPr lang="en-US" sz="2000" b="1" dirty="0" smtClean="0">
                <a:solidFill>
                  <a:srgbClr val="0083A9">
                    <a:lumMod val="75000"/>
                  </a:srgbClr>
                </a:solidFill>
                <a:latin typeface="Verdana"/>
              </a:rPr>
              <a:t>a SLO</a:t>
            </a:r>
            <a:endParaRPr lang="en-US" sz="2000" b="1" dirty="0">
              <a:solidFill>
                <a:srgbClr val="0083A9">
                  <a:lumMod val="75000"/>
                </a:srgbClr>
              </a:solidFill>
              <a:latin typeface="Verdana"/>
            </a:endParaRPr>
          </a:p>
          <a:p>
            <a:pPr marL="457200" indent="-457200">
              <a:buClr>
                <a:srgbClr val="439639"/>
              </a:buClr>
              <a:buSzPct val="80000"/>
              <a:buFontTx/>
              <a:buAutoNum type="arabicParenR"/>
              <a:defRPr/>
            </a:pPr>
            <a:endParaRPr lang="en-US" sz="2000" b="1" dirty="0" smtClean="0">
              <a:solidFill>
                <a:srgbClr val="439639"/>
              </a:solidFill>
              <a:latin typeface="Verdana"/>
            </a:endParaRPr>
          </a:p>
        </p:txBody>
      </p:sp>
    </p:spTree>
    <p:extLst>
      <p:ext uri="{BB962C8B-B14F-4D97-AF65-F5344CB8AC3E}">
        <p14:creationId xmlns:p14="http://schemas.microsoft.com/office/powerpoint/2010/main" val="242652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Missouri’s NCLB Waiver says…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16</a:t>
            </a:fld>
            <a:endParaRPr lang="en-US" dirty="0">
              <a:solidFill>
                <a:srgbClr val="0083A9">
                  <a:shade val="50000"/>
                </a:srgbClr>
              </a:solidFill>
            </a:endParaRPr>
          </a:p>
        </p:txBody>
      </p:sp>
      <p:sp>
        <p:nvSpPr>
          <p:cNvPr id="4" name="Subtitle 2"/>
          <p:cNvSpPr txBox="1">
            <a:spLocks/>
          </p:cNvSpPr>
          <p:nvPr/>
        </p:nvSpPr>
        <p:spPr>
          <a:xfrm>
            <a:off x="762000" y="1600200"/>
            <a:ext cx="7848600" cy="3200400"/>
          </a:xfrm>
          <a:prstGeom prst="rect">
            <a:avLst/>
          </a:prstGeom>
        </p:spPr>
        <p:txBody>
          <a:bodyPr/>
          <a:lstStyle/>
          <a:p>
            <a:pPr>
              <a:buClr>
                <a:srgbClr val="439639"/>
              </a:buClr>
              <a:buSzPct val="80000"/>
              <a:defRPr/>
            </a:pPr>
            <a:endParaRPr lang="en-US" sz="2400" i="1" dirty="0" smtClean="0">
              <a:solidFill>
                <a:srgbClr val="439639"/>
              </a:solidFill>
              <a:latin typeface="Verdana"/>
            </a:endParaRPr>
          </a:p>
          <a:p>
            <a:pPr>
              <a:buClr>
                <a:srgbClr val="439639"/>
              </a:buClr>
              <a:buSzPct val="80000"/>
              <a:defRPr/>
            </a:pPr>
            <a:endParaRPr lang="en-US" sz="2800" i="1" dirty="0" smtClean="0">
              <a:solidFill>
                <a:srgbClr val="439639"/>
              </a:solidFill>
              <a:latin typeface="Verdana"/>
            </a:endParaRPr>
          </a:p>
          <a:p>
            <a:pPr>
              <a:buClr>
                <a:srgbClr val="439639"/>
              </a:buClr>
              <a:buSzPct val="80000"/>
              <a:defRPr/>
            </a:pPr>
            <a:r>
              <a:rPr lang="en-US" sz="2800" i="1" dirty="0" smtClean="0">
                <a:solidFill>
                  <a:srgbClr val="439639"/>
                </a:solidFill>
                <a:latin typeface="Verdana"/>
              </a:rPr>
              <a:t>“The essential principles of effective evaluation are the </a:t>
            </a:r>
            <a:r>
              <a:rPr lang="en-US" sz="2800" b="1" i="1" dirty="0" smtClean="0">
                <a:solidFill>
                  <a:srgbClr val="0083A9">
                    <a:lumMod val="75000"/>
                  </a:srgbClr>
                </a:solidFill>
                <a:latin typeface="Verdana"/>
              </a:rPr>
              <a:t>foundation for the state’s model</a:t>
            </a:r>
            <a:r>
              <a:rPr lang="en-US" sz="2800" i="1" dirty="0" smtClean="0">
                <a:solidFill>
                  <a:srgbClr val="439639"/>
                </a:solidFill>
                <a:latin typeface="Verdana"/>
              </a:rPr>
              <a:t>.  Local evaluation models align to these principles to create </a:t>
            </a:r>
            <a:r>
              <a:rPr lang="en-US" sz="2800" b="1" i="1" dirty="0" smtClean="0">
                <a:solidFill>
                  <a:srgbClr val="0083A9">
                    <a:lumMod val="75000"/>
                  </a:srgbClr>
                </a:solidFill>
                <a:latin typeface="Verdana"/>
              </a:rPr>
              <a:t>consistency in assessing educator performance</a:t>
            </a:r>
            <a:r>
              <a:rPr lang="en-US" sz="2800" b="1" i="1" dirty="0" smtClean="0">
                <a:solidFill>
                  <a:srgbClr val="0083A9">
                    <a:lumMod val="50000"/>
                  </a:srgbClr>
                </a:solidFill>
                <a:latin typeface="Verdana"/>
              </a:rPr>
              <a:t> </a:t>
            </a:r>
            <a:r>
              <a:rPr lang="en-US" sz="2800" i="1" dirty="0" smtClean="0">
                <a:solidFill>
                  <a:srgbClr val="439639"/>
                </a:solidFill>
                <a:latin typeface="Verdana"/>
              </a:rPr>
              <a:t>across the state.”</a:t>
            </a:r>
            <a:endParaRPr lang="en-US" sz="2400" i="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400" dirty="0">
              <a:solidFill>
                <a:srgbClr val="439639"/>
              </a:solidFill>
              <a:latin typeface="Verdana"/>
            </a:endParaRPr>
          </a:p>
          <a:p>
            <a:pPr marL="36513" indent="-265113">
              <a:buClr>
                <a:srgbClr val="439639"/>
              </a:buClr>
              <a:buSzPct val="80000"/>
              <a:buFont typeface="Wingdings 2" pitchFamily="18" charset="2"/>
              <a:buChar char=""/>
              <a:defRPr/>
            </a:pPr>
            <a:endParaRPr lang="en-US" sz="2400" dirty="0" smtClean="0">
              <a:solidFill>
                <a:srgbClr val="439639"/>
              </a:solidFill>
              <a:latin typeface="Verdana"/>
            </a:endParaRPr>
          </a:p>
        </p:txBody>
      </p:sp>
    </p:spTree>
    <p:extLst>
      <p:ext uri="{BB962C8B-B14F-4D97-AF65-F5344CB8AC3E}">
        <p14:creationId xmlns:p14="http://schemas.microsoft.com/office/powerpoint/2010/main" val="135984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838200" y="1447800"/>
            <a:ext cx="7620000" cy="676275"/>
          </a:xfrm>
        </p:spPr>
        <p:txBody>
          <a:bodyPr>
            <a:noAutofit/>
          </a:bodyPr>
          <a:lstStyle/>
          <a:p>
            <a:pPr fontAlgn="auto">
              <a:spcAft>
                <a:spcPts val="0"/>
              </a:spcAft>
              <a:defRPr/>
            </a:pPr>
            <a:r>
              <a:rPr lang="en-US" sz="4500" b="1" dirty="0" smtClean="0">
                <a:solidFill>
                  <a:srgbClr val="004B8D"/>
                </a:solidFill>
                <a:effectLst>
                  <a:outerShdw blurRad="38100" dist="38100" dir="2700000" algn="tl">
                    <a:srgbClr val="000000">
                      <a:alpha val="43137"/>
                    </a:srgbClr>
                  </a:outerShdw>
                </a:effectLst>
              </a:rPr>
              <a:t>Contact Us</a:t>
            </a:r>
          </a:p>
        </p:txBody>
      </p:sp>
      <p:sp>
        <p:nvSpPr>
          <p:cNvPr id="8195" name="Text Placeholder 1"/>
          <p:cNvSpPr>
            <a:spLocks noGrp="1"/>
          </p:cNvSpPr>
          <p:nvPr>
            <p:ph type="body" idx="1"/>
          </p:nvPr>
        </p:nvSpPr>
        <p:spPr>
          <a:xfrm>
            <a:off x="1143000" y="2270125"/>
            <a:ext cx="7391400" cy="1463675"/>
          </a:xfrm>
        </p:spPr>
        <p:txBody>
          <a:bodyPr/>
          <a:lstStyle/>
          <a:p>
            <a:pPr marR="0">
              <a:spcBef>
                <a:spcPct val="0"/>
              </a:spcBef>
              <a:spcAft>
                <a:spcPct val="0"/>
              </a:spcAft>
              <a:defRPr/>
            </a:pPr>
            <a:r>
              <a:rPr lang="en-US" sz="2200" b="1" dirty="0" smtClean="0">
                <a:solidFill>
                  <a:srgbClr val="439639"/>
                </a:solidFill>
              </a:rPr>
              <a:t>www.dese.mo.gov</a:t>
            </a:r>
          </a:p>
          <a:p>
            <a:pPr marR="0">
              <a:spcBef>
                <a:spcPct val="0"/>
              </a:spcBef>
              <a:spcAft>
                <a:spcPct val="0"/>
              </a:spcAft>
              <a:defRPr/>
            </a:pPr>
            <a:r>
              <a:rPr lang="en-US" sz="2200" b="1" dirty="0" smtClean="0">
                <a:solidFill>
                  <a:srgbClr val="439639"/>
                </a:solidFill>
              </a:rPr>
              <a:t>Email:  communications@dese.mo.gov</a:t>
            </a:r>
          </a:p>
          <a:p>
            <a:pPr marR="0">
              <a:spcBef>
                <a:spcPct val="0"/>
              </a:spcBef>
              <a:spcAft>
                <a:spcPct val="0"/>
              </a:spcAft>
              <a:defRPr/>
            </a:pPr>
            <a:r>
              <a:rPr lang="en-US" sz="2200" b="1" dirty="0" smtClean="0">
                <a:solidFill>
                  <a:srgbClr val="439639"/>
                </a:solidFill>
              </a:rPr>
              <a:t>Phone:  573-751-3469</a:t>
            </a:r>
          </a:p>
        </p:txBody>
      </p:sp>
      <p:pic>
        <p:nvPicPr>
          <p:cNvPr id="8196" name="Picture 3" descr="MO-DESE_CollegeCareer-1.png"/>
          <p:cNvPicPr>
            <a:picLocks noChangeAspect="1"/>
          </p:cNvPicPr>
          <p:nvPr/>
        </p:nvPicPr>
        <p:blipFill>
          <a:blip r:embed="rId3" cstate="print"/>
          <a:stretch>
            <a:fillRect/>
          </a:stretch>
        </p:blipFill>
        <p:spPr bwMode="auto">
          <a:xfrm>
            <a:off x="5105400" y="4515612"/>
            <a:ext cx="3543300" cy="1275588"/>
          </a:xfrm>
          <a:prstGeom prst="rect">
            <a:avLst/>
          </a:prstGeom>
          <a:noFill/>
          <a:ln w="9525">
            <a:noFill/>
            <a:miter lim="800000"/>
            <a:headEnd/>
            <a:tailEnd/>
          </a:ln>
        </p:spPr>
      </p:pic>
      <p:pic>
        <p:nvPicPr>
          <p:cNvPr id="8197" name="Picture 9" descr="10x20-logo.jpg"/>
          <p:cNvPicPr>
            <a:picLocks noChangeAspect="1"/>
          </p:cNvPicPr>
          <p:nvPr/>
        </p:nvPicPr>
        <p:blipFill>
          <a:blip r:embed="rId4" cstate="email"/>
          <a:srcRect/>
          <a:stretch>
            <a:fillRect/>
          </a:stretch>
        </p:blipFill>
        <p:spPr bwMode="auto">
          <a:xfrm>
            <a:off x="533400" y="4419600"/>
            <a:ext cx="1854200" cy="1371600"/>
          </a:xfrm>
          <a:prstGeom prst="rect">
            <a:avLst/>
          </a:prstGeom>
          <a:noFill/>
          <a:ln w="9525">
            <a:noFill/>
            <a:miter lim="800000"/>
            <a:headEnd/>
            <a:tailEnd/>
          </a:ln>
        </p:spPr>
      </p:pic>
      <p:sp>
        <p:nvSpPr>
          <p:cNvPr id="6" name="Subtitle 4"/>
          <p:cNvSpPr txBox="1">
            <a:spLocks/>
          </p:cNvSpPr>
          <p:nvPr/>
        </p:nvSpPr>
        <p:spPr bwMode="auto">
          <a:xfrm>
            <a:off x="381000" y="5867400"/>
            <a:ext cx="8382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just">
              <a:spcBef>
                <a:spcPts val="700"/>
              </a:spcBef>
              <a:buClr>
                <a:schemeClr val="accent2"/>
              </a:buClr>
              <a:buSzPct val="60000"/>
              <a:defRPr/>
            </a:pPr>
            <a:r>
              <a:rPr lang="en-US" sz="800" dirty="0" smtClean="0">
                <a:solidFill>
                  <a:srgbClr val="000000"/>
                </a:solidFill>
                <a:latin typeface="Times New Roman" pitchFamily="18" charset="0"/>
                <a:cs typeface="Times New Roman" pitchFamily="18" charset="0"/>
              </a:rPr>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Office of the General Counsel, Coordinator – Civil Rights Compliance (Title VI/Title IX/504/ADA/Age Act), 6th Floor, 205 Jefferson Street, P.O. Box 480, Jefferson City, MO 65102-0480; telephone number 573-526-4757 or TTY 800-735-2966; fax number 573-522-4883; email civilrights@dese.mo.gov.</a:t>
            </a:r>
            <a:endParaRPr kumimoji="0" lang="en-US" sz="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7 Essential Principles</a:t>
            </a:r>
            <a:br>
              <a:rPr lang="en-US" dirty="0" smtClean="0">
                <a:solidFill>
                  <a:srgbClr val="004B8D"/>
                </a:solidFill>
              </a:rPr>
            </a:br>
            <a:r>
              <a:rPr lang="en-US" sz="2700" dirty="0" smtClean="0">
                <a:solidFill>
                  <a:srgbClr val="004B8D"/>
                </a:solidFill>
              </a:rPr>
              <a:t>Per NCLB Waiver (June, 2012)</a:t>
            </a:r>
            <a:endParaRPr lang="en-US" sz="27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Tx/>
              <a:buAutoNum type="arabicPeriod"/>
              <a:defRPr/>
            </a:pPr>
            <a:r>
              <a:rPr lang="en-US" sz="2000" b="1" dirty="0" smtClean="0">
                <a:solidFill>
                  <a:srgbClr val="439639"/>
                </a:solidFill>
                <a:latin typeface="Verdana"/>
              </a:rPr>
              <a:t>Measures educator performance against </a:t>
            </a:r>
            <a:br>
              <a:rPr lang="en-US" sz="2000" b="1" dirty="0" smtClean="0">
                <a:solidFill>
                  <a:srgbClr val="439639"/>
                </a:solidFill>
                <a:latin typeface="Verdana"/>
              </a:rPr>
            </a:br>
            <a:r>
              <a:rPr lang="en-US" sz="2000" b="1" dirty="0" smtClean="0">
                <a:solidFill>
                  <a:srgbClr val="439639"/>
                </a:solidFill>
                <a:latin typeface="Verdana"/>
              </a:rPr>
              <a:t>research-based proven practices </a:t>
            </a:r>
          </a:p>
          <a:p>
            <a:pPr marL="457200" indent="-457200">
              <a:buClr>
                <a:srgbClr val="439639"/>
              </a:buClr>
              <a:buSzPct val="80000"/>
              <a:buFontTx/>
              <a:buAutoNum type="arabicPeriod"/>
              <a:defRPr/>
            </a:pPr>
            <a:endParaRPr lang="en-US" sz="2000" b="1" dirty="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Differentiated levels of performance</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Probationary period </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Measures of growth in student learning</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Meaningful and descriptive feedback</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Training for evaluators</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Results and data informs decisions regarding personnel, employment, and policy</a:t>
            </a: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Tree>
    <p:extLst>
      <p:ext uri="{BB962C8B-B14F-4D97-AF65-F5344CB8AC3E}">
        <p14:creationId xmlns:p14="http://schemas.microsoft.com/office/powerpoint/2010/main" val="326946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smtClean="0">
                <a:solidFill>
                  <a:srgbClr val="004B8D"/>
                </a:solidFill>
              </a:rPr>
              <a:t>MO Educator Evaluation System</a:t>
            </a:r>
            <a:br>
              <a:rPr lang="en-US" dirty="0" smtClean="0">
                <a:solidFill>
                  <a:srgbClr val="004B8D"/>
                </a:solidFill>
              </a:rPr>
            </a:br>
            <a:r>
              <a:rPr lang="en-US" sz="4400" dirty="0" smtClean="0">
                <a:solidFill>
                  <a:srgbClr val="004B8D"/>
                </a:solidFill>
                <a:latin typeface="Desyrel" pitchFamily="2" charset="0"/>
              </a:rPr>
              <a:t>Pilot Project</a:t>
            </a:r>
            <a:r>
              <a:rPr lang="en-US" dirty="0" smtClean="0">
                <a:solidFill>
                  <a:srgbClr val="004B8D"/>
                </a:solidFill>
              </a:rPr>
              <a:t/>
            </a:r>
            <a:br>
              <a:rPr lang="en-US" dirty="0" smtClean="0">
                <a:solidFill>
                  <a:srgbClr val="004B8D"/>
                </a:solidFill>
              </a:rPr>
            </a:b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2800" dirty="0">
              <a:solidFill>
                <a:srgbClr val="439639"/>
              </a:solidFill>
              <a:latin typeface="Verdana"/>
            </a:endParaRPr>
          </a:p>
          <a:p>
            <a:pPr marL="342900" indent="-342900">
              <a:buClr>
                <a:srgbClr val="439639"/>
              </a:buClr>
              <a:buSzPct val="80000"/>
              <a:buFont typeface="Arial" pitchFamily="34" charset="0"/>
              <a:buChar char="•"/>
              <a:defRPr/>
            </a:pPr>
            <a:r>
              <a:rPr lang="en-US" sz="2800" dirty="0" smtClean="0">
                <a:solidFill>
                  <a:srgbClr val="439639"/>
                </a:solidFill>
                <a:latin typeface="Verdana"/>
              </a:rPr>
              <a:t>Regional Overviews Conducted </a:t>
            </a:r>
            <a:r>
              <a:rPr lang="en-US" sz="2400" dirty="0" smtClean="0">
                <a:solidFill>
                  <a:srgbClr val="439639"/>
                </a:solidFill>
                <a:latin typeface="Verdana"/>
              </a:rPr>
              <a:t>(Fall 2012)</a:t>
            </a:r>
          </a:p>
          <a:p>
            <a:pPr marL="342900" indent="-342900">
              <a:buClr>
                <a:srgbClr val="439639"/>
              </a:buClr>
              <a:buSzPct val="80000"/>
              <a:buFont typeface="Arial" pitchFamily="34" charset="0"/>
              <a:buChar char="•"/>
              <a:defRPr/>
            </a:pPr>
            <a:endParaRPr lang="en-US" sz="2400" dirty="0">
              <a:solidFill>
                <a:srgbClr val="439639"/>
              </a:solidFill>
              <a:latin typeface="Verdana"/>
            </a:endParaRPr>
          </a:p>
          <a:p>
            <a:pPr marL="342900" indent="-342900">
              <a:buClr>
                <a:srgbClr val="439639"/>
              </a:buClr>
              <a:buSzPct val="80000"/>
              <a:buFont typeface="Arial" pitchFamily="34" charset="0"/>
              <a:buChar char="•"/>
              <a:defRPr/>
            </a:pPr>
            <a:r>
              <a:rPr lang="en-US" sz="2800" dirty="0" smtClean="0">
                <a:solidFill>
                  <a:srgbClr val="439639"/>
                </a:solidFill>
                <a:latin typeface="Verdana"/>
              </a:rPr>
              <a:t>2012-2013 School Year</a:t>
            </a:r>
          </a:p>
          <a:p>
            <a:pPr marL="342900" indent="-342900">
              <a:buClr>
                <a:srgbClr val="439639"/>
              </a:buClr>
              <a:buSzPct val="80000"/>
              <a:buFont typeface="Arial" pitchFamily="34" charset="0"/>
              <a:buChar char="•"/>
              <a:defRPr/>
            </a:pPr>
            <a:endParaRPr lang="en-US" sz="2800" dirty="0">
              <a:solidFill>
                <a:srgbClr val="439639"/>
              </a:solidFill>
              <a:latin typeface="Verdana"/>
            </a:endParaRPr>
          </a:p>
          <a:p>
            <a:pPr marL="342900" indent="-342900">
              <a:buClr>
                <a:srgbClr val="439639"/>
              </a:buClr>
              <a:buSzPct val="80000"/>
              <a:buFont typeface="Arial" pitchFamily="34" charset="0"/>
              <a:buChar char="•"/>
              <a:defRPr/>
            </a:pPr>
            <a:r>
              <a:rPr lang="en-US" sz="2800" dirty="0" smtClean="0">
                <a:solidFill>
                  <a:srgbClr val="439639"/>
                </a:solidFill>
                <a:latin typeface="Verdana"/>
              </a:rPr>
              <a:t>Focused on the improvement of effective educational practices and the professional development of teachers</a:t>
            </a:r>
            <a:endParaRPr lang="en-US" sz="2800" dirty="0">
              <a:solidFill>
                <a:srgbClr val="439639"/>
              </a:solidFill>
              <a:latin typeface="Verdana"/>
            </a:endParaRPr>
          </a:p>
        </p:txBody>
      </p:sp>
    </p:spTree>
    <p:extLst>
      <p:ext uri="{BB962C8B-B14F-4D97-AF65-F5344CB8AC3E}">
        <p14:creationId xmlns:p14="http://schemas.microsoft.com/office/powerpoint/2010/main" val="39794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2800" dirty="0" smtClean="0">
                <a:solidFill>
                  <a:srgbClr val="004B8D"/>
                </a:solidFill>
              </a:rPr>
              <a:t>Missouri’s Educator Evaluation System (Webpage)</a:t>
            </a: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19</a:t>
            </a:fld>
            <a:endParaRPr lang="en-US" dirty="0">
              <a:solidFill>
                <a:srgbClr val="0083A9">
                  <a:shade val="50000"/>
                </a:srgbClr>
              </a:solidFill>
            </a:endParaRPr>
          </a:p>
        </p:txBody>
      </p:sp>
      <p:sp>
        <p:nvSpPr>
          <p:cNvPr id="4" name="Subtitle 2"/>
          <p:cNvSpPr txBox="1">
            <a:spLocks/>
          </p:cNvSpPr>
          <p:nvPr/>
        </p:nvSpPr>
        <p:spPr>
          <a:xfrm>
            <a:off x="762000" y="1600200"/>
            <a:ext cx="7848600" cy="658812"/>
          </a:xfrm>
          <a:prstGeom prst="rect">
            <a:avLst/>
          </a:prstGeom>
        </p:spPr>
        <p:txBody>
          <a:bodyPr/>
          <a:lstStyle/>
          <a:p>
            <a:pPr>
              <a:buClr>
                <a:srgbClr val="439639"/>
              </a:buClr>
              <a:buSzPct val="80000"/>
              <a:defRPr/>
            </a:pPr>
            <a:r>
              <a:rPr lang="en-US" sz="2000" b="1" dirty="0" smtClean="0">
                <a:solidFill>
                  <a:srgbClr val="439639"/>
                </a:solidFill>
                <a:latin typeface="Verdana"/>
                <a:hlinkClick r:id="rId3"/>
              </a:rPr>
              <a:t/>
            </a:r>
            <a:br>
              <a:rPr lang="en-US" sz="2000" b="1" dirty="0" smtClean="0">
                <a:solidFill>
                  <a:srgbClr val="439639"/>
                </a:solidFill>
                <a:latin typeface="Verdana"/>
                <a:hlinkClick r:id="rId3"/>
              </a:rPr>
            </a:br>
            <a:r>
              <a:rPr lang="en-US" sz="2000" b="1" dirty="0" smtClean="0">
                <a:solidFill>
                  <a:srgbClr val="439639"/>
                </a:solidFill>
                <a:latin typeface="Verdana"/>
                <a:hlinkClick r:id="rId3"/>
              </a:rPr>
              <a:t>http</a:t>
            </a:r>
            <a:r>
              <a:rPr lang="en-US" sz="2000" b="1" dirty="0">
                <a:solidFill>
                  <a:srgbClr val="439639"/>
                </a:solidFill>
                <a:latin typeface="Verdana"/>
                <a:hlinkClick r:id="rId3"/>
              </a:rPr>
              <a:t>://</a:t>
            </a:r>
            <a:r>
              <a:rPr lang="en-US" sz="2000" b="1" dirty="0" smtClean="0">
                <a:solidFill>
                  <a:srgbClr val="439639"/>
                </a:solidFill>
                <a:latin typeface="Verdana"/>
                <a:hlinkClick r:id="rId3"/>
              </a:rPr>
              <a:t>dese.mo.gov/eq/ees.htm</a:t>
            </a:r>
            <a:endParaRPr lang="en-US" sz="2000" b="1" dirty="0" smtClean="0">
              <a:solidFill>
                <a:srgbClr val="439639"/>
              </a:solidFill>
              <a:latin typeface="Verdana"/>
            </a:endParaRPr>
          </a:p>
          <a:p>
            <a:pPr>
              <a:buClr>
                <a:srgbClr val="439639"/>
              </a:buClr>
              <a:buSzPct val="80000"/>
              <a:defRPr/>
            </a:pPr>
            <a:endParaRPr lang="en-US" sz="2000" b="1" dirty="0" smtClean="0">
              <a:solidFill>
                <a:srgbClr val="439639"/>
              </a:solidFill>
              <a:latin typeface="Verdana"/>
            </a:endParaRPr>
          </a:p>
        </p:txBody>
      </p:sp>
      <p:pic>
        <p:nvPicPr>
          <p:cNvPr id="6" name="Picture 2"/>
          <p:cNvPicPr>
            <a:picLocks noChangeAspect="1" noChangeArrowheads="1"/>
          </p:cNvPicPr>
          <p:nvPr/>
        </p:nvPicPr>
        <p:blipFill>
          <a:blip r:embed="rId4" cstate="print"/>
          <a:srcRect l="1563" t="3125" r="50000"/>
          <a:stretch>
            <a:fillRect/>
          </a:stretch>
        </p:blipFill>
        <p:spPr bwMode="auto">
          <a:xfrm>
            <a:off x="1600200" y="2438400"/>
            <a:ext cx="6096000" cy="3714750"/>
          </a:xfrm>
          <a:prstGeom prst="rect">
            <a:avLst/>
          </a:prstGeom>
          <a:noFill/>
          <a:ln w="9525">
            <a:noFill/>
            <a:miter lim="800000"/>
            <a:headEnd/>
            <a:tailEnd/>
          </a:ln>
        </p:spPr>
      </p:pic>
    </p:spTree>
    <p:extLst>
      <p:ext uri="{BB962C8B-B14F-4D97-AF65-F5344CB8AC3E}">
        <p14:creationId xmlns:p14="http://schemas.microsoft.com/office/powerpoint/2010/main" val="4224895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Norms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36513" indent="-265113">
              <a:buClr>
                <a:srgbClr val="439639"/>
              </a:buClr>
              <a:buSzPct val="80000"/>
              <a:buFont typeface="Wingdings 2" pitchFamily="18" charset="2"/>
              <a:buChar char=""/>
              <a:defRPr/>
            </a:pPr>
            <a:r>
              <a:rPr lang="en-US" sz="2500" dirty="0" smtClean="0">
                <a:solidFill>
                  <a:srgbClr val="439639"/>
                </a:solidFill>
                <a:latin typeface="Verdana"/>
              </a:rPr>
              <a:t>Be Present and Professionally Courteous</a:t>
            </a:r>
          </a:p>
          <a:p>
            <a:pPr marL="36513" indent="-265113">
              <a:buClr>
                <a:srgbClr val="439639"/>
              </a:buClr>
              <a:buSzPct val="80000"/>
              <a:buFont typeface="Wingdings 2" pitchFamily="18" charset="2"/>
              <a:buChar char=""/>
              <a:defRPr/>
            </a:pPr>
            <a:endParaRPr lang="en-US" sz="2500" dirty="0" smtClean="0">
              <a:solidFill>
                <a:srgbClr val="439639"/>
              </a:solidFill>
              <a:latin typeface="Verdana"/>
            </a:endParaRPr>
          </a:p>
          <a:p>
            <a:pPr marL="36513" indent="-265113">
              <a:buClr>
                <a:srgbClr val="439639"/>
              </a:buClr>
              <a:buSzPct val="80000"/>
              <a:buFont typeface="Wingdings 2" pitchFamily="18" charset="2"/>
              <a:buChar char=""/>
              <a:defRPr/>
            </a:pPr>
            <a:r>
              <a:rPr lang="en-US" sz="2500" dirty="0" smtClean="0">
                <a:solidFill>
                  <a:srgbClr val="439639"/>
                </a:solidFill>
                <a:latin typeface="Verdana"/>
              </a:rPr>
              <a:t>Be Open Minded</a:t>
            </a:r>
          </a:p>
          <a:p>
            <a:pPr marL="36513" indent="-265113">
              <a:buClr>
                <a:srgbClr val="439639"/>
              </a:buClr>
              <a:buSzPct val="80000"/>
              <a:buFont typeface="Wingdings 2" pitchFamily="18" charset="2"/>
              <a:buChar char=""/>
              <a:defRPr/>
            </a:pPr>
            <a:endParaRPr lang="en-US" sz="2500" dirty="0" smtClean="0">
              <a:solidFill>
                <a:srgbClr val="439639"/>
              </a:solidFill>
              <a:latin typeface="Verdana"/>
            </a:endParaRPr>
          </a:p>
          <a:p>
            <a:pPr marL="36513" indent="-265113">
              <a:buClr>
                <a:srgbClr val="439639"/>
              </a:buClr>
              <a:buSzPct val="80000"/>
              <a:buFont typeface="Wingdings 2" pitchFamily="18" charset="2"/>
              <a:buChar char=""/>
              <a:defRPr/>
            </a:pPr>
            <a:r>
              <a:rPr lang="en-US" sz="2500" dirty="0" smtClean="0">
                <a:solidFill>
                  <a:srgbClr val="439639"/>
                </a:solidFill>
                <a:latin typeface="Verdana"/>
              </a:rPr>
              <a:t>Be Willing to Engage in Conversation,</a:t>
            </a:r>
            <a:br>
              <a:rPr lang="en-US" sz="2500" dirty="0" smtClean="0">
                <a:solidFill>
                  <a:srgbClr val="439639"/>
                </a:solidFill>
                <a:latin typeface="Verdana"/>
              </a:rPr>
            </a:br>
            <a:r>
              <a:rPr lang="en-US" sz="2500" dirty="0" smtClean="0">
                <a:solidFill>
                  <a:srgbClr val="439639"/>
                </a:solidFill>
                <a:latin typeface="Verdana"/>
              </a:rPr>
              <a:t>  Share Ideas, and Ask Questions</a:t>
            </a:r>
          </a:p>
          <a:p>
            <a:pPr>
              <a:buClr>
                <a:srgbClr val="439639"/>
              </a:buClr>
              <a:buSzPct val="80000"/>
              <a:defRPr/>
            </a:pPr>
            <a:endParaRPr lang="en-US" sz="2500" dirty="0">
              <a:solidFill>
                <a:srgbClr val="439639"/>
              </a:solidFill>
              <a:latin typeface="Verdana"/>
            </a:endParaRPr>
          </a:p>
          <a:p>
            <a:pPr marL="36513" indent="-265113">
              <a:buClr>
                <a:srgbClr val="439639"/>
              </a:buClr>
              <a:buSzPct val="80000"/>
              <a:buFont typeface="Wingdings 2" pitchFamily="18" charset="2"/>
              <a:buChar char=""/>
              <a:defRPr/>
            </a:pPr>
            <a:r>
              <a:rPr lang="en-US" sz="2500" dirty="0" smtClean="0">
                <a:solidFill>
                  <a:srgbClr val="439639"/>
                </a:solidFill>
                <a:latin typeface="Verdana"/>
              </a:rPr>
              <a:t>Look through the Lens of “How Might I</a:t>
            </a:r>
            <a:br>
              <a:rPr lang="en-US" sz="2500" dirty="0" smtClean="0">
                <a:solidFill>
                  <a:srgbClr val="439639"/>
                </a:solidFill>
                <a:latin typeface="Verdana"/>
              </a:rPr>
            </a:br>
            <a:r>
              <a:rPr lang="en-US" sz="2500" dirty="0" smtClean="0">
                <a:solidFill>
                  <a:srgbClr val="439639"/>
                </a:solidFill>
                <a:latin typeface="Verdana"/>
              </a:rPr>
              <a:t>  Transfer…”</a:t>
            </a:r>
          </a:p>
          <a:p>
            <a:pPr marL="36513" indent="-265113">
              <a:buClr>
                <a:srgbClr val="439639"/>
              </a:buClr>
              <a:buSzPct val="80000"/>
              <a:buFont typeface="Wingdings 2" pitchFamily="18" charset="2"/>
              <a:buChar char=""/>
              <a:defRPr/>
            </a:pPr>
            <a:endParaRPr lang="en-US" sz="2500" b="1" dirty="0" smtClean="0">
              <a:solidFill>
                <a:srgbClr val="439639"/>
              </a:solidFill>
              <a:latin typeface="Verdana"/>
            </a:endParaRPr>
          </a:p>
        </p:txBody>
      </p:sp>
      <p:sp>
        <p:nvSpPr>
          <p:cNvPr id="5" name="Title 1"/>
          <p:cNvSpPr txBox="1">
            <a:spLocks/>
          </p:cNvSpPr>
          <p:nvPr/>
        </p:nvSpPr>
        <p:spPr bwMode="auto">
          <a:xfrm>
            <a:off x="5518856" y="381000"/>
            <a:ext cx="31115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smtClean="0">
                <a:solidFill>
                  <a:srgbClr val="000000"/>
                </a:solidFill>
              </a:rPr>
              <a:t>Workbook Pg. 1</a:t>
            </a:r>
            <a:endParaRPr lang="en-US" altLang="en-US" sz="2800" u="sng" dirty="0">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895975"/>
            <a:ext cx="1143000" cy="657225"/>
          </a:xfrm>
          <a:prstGeom prst="rect">
            <a:avLst/>
          </a:prstGeom>
        </p:spPr>
      </p:pic>
      <p:sp>
        <p:nvSpPr>
          <p:cNvPr id="7" name="Title 1"/>
          <p:cNvSpPr txBox="1">
            <a:spLocks/>
          </p:cNvSpPr>
          <p:nvPr/>
        </p:nvSpPr>
        <p:spPr bwMode="auto">
          <a:xfrm>
            <a:off x="6172200" y="6048375"/>
            <a:ext cx="2197100" cy="50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0000"/>
                </a:solidFill>
              </a:rPr>
              <a:t>Southwest Center</a:t>
            </a:r>
          </a:p>
          <a:p>
            <a:pPr algn="r" eaLnBrk="1" hangingPunct="1">
              <a:spcBef>
                <a:spcPct val="0"/>
              </a:spcBef>
              <a:buFontTx/>
              <a:buNone/>
            </a:pPr>
            <a:r>
              <a:rPr lang="en-US" altLang="en-US" sz="1400" dirty="0" smtClean="0">
                <a:solidFill>
                  <a:srgbClr val="000000"/>
                </a:solidFill>
              </a:rPr>
              <a:t>www.southwestcenter.org</a:t>
            </a:r>
            <a:endParaRPr lang="en-US" altLang="en-US" sz="1400" dirty="0">
              <a:solidFill>
                <a:srgbClr val="000000"/>
              </a:solidFill>
            </a:endParaRPr>
          </a:p>
        </p:txBody>
      </p:sp>
      <p:sp>
        <p:nvSpPr>
          <p:cNvPr id="8" name="Title 1"/>
          <p:cNvSpPr txBox="1">
            <a:spLocks/>
          </p:cNvSpPr>
          <p:nvPr/>
        </p:nvSpPr>
        <p:spPr bwMode="auto">
          <a:xfrm>
            <a:off x="5518856" y="381000"/>
            <a:ext cx="31115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smtClean="0">
                <a:solidFill>
                  <a:srgbClr val="000000"/>
                </a:solidFill>
              </a:rPr>
              <a:t>Workbook Pg. 1</a:t>
            </a:r>
            <a:endParaRPr lang="en-US" altLang="en-US" sz="2800" u="sng"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867400"/>
            <a:ext cx="1143000" cy="657225"/>
          </a:xfrm>
          <a:prstGeom prst="rect">
            <a:avLst/>
          </a:prstGeom>
        </p:spPr>
      </p:pic>
      <p:sp>
        <p:nvSpPr>
          <p:cNvPr id="10" name="Title 1"/>
          <p:cNvSpPr txBox="1">
            <a:spLocks/>
          </p:cNvSpPr>
          <p:nvPr/>
        </p:nvSpPr>
        <p:spPr bwMode="auto">
          <a:xfrm>
            <a:off x="6172200" y="6019800"/>
            <a:ext cx="2197100" cy="50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0000"/>
                </a:solidFill>
              </a:rPr>
              <a:t>Southwest Center</a:t>
            </a:r>
          </a:p>
          <a:p>
            <a:pPr algn="r" eaLnBrk="1" hangingPunct="1">
              <a:spcBef>
                <a:spcPct val="0"/>
              </a:spcBef>
              <a:buFontTx/>
              <a:buNone/>
            </a:pPr>
            <a:r>
              <a:rPr lang="en-US" altLang="en-US" sz="1400" dirty="0" smtClean="0">
                <a:solidFill>
                  <a:srgbClr val="000000"/>
                </a:solidFill>
              </a:rPr>
              <a:t>www.southwestcenter.org</a:t>
            </a:r>
            <a:endParaRPr lang="en-US" altLang="en-US" sz="1400" dirty="0">
              <a:solidFill>
                <a:srgbClr val="000000"/>
              </a:solidFill>
            </a:endParaRPr>
          </a:p>
        </p:txBody>
      </p:sp>
    </p:spTree>
    <p:extLst>
      <p:ext uri="{BB962C8B-B14F-4D97-AF65-F5344CB8AC3E}">
        <p14:creationId xmlns:p14="http://schemas.microsoft.com/office/powerpoint/2010/main" val="251303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2013-2014</a:t>
            </a:r>
            <a:br>
              <a:rPr lang="en-US" dirty="0" smtClean="0">
                <a:solidFill>
                  <a:srgbClr val="004B8D"/>
                </a:solidFill>
              </a:rPr>
            </a:br>
            <a:r>
              <a:rPr lang="en-US" dirty="0" smtClean="0">
                <a:solidFill>
                  <a:srgbClr val="004B8D"/>
                </a:solidFill>
              </a:rPr>
              <a:t>Training Roadmap*</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20</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val="2604428306"/>
              </p:ext>
            </p:extLst>
          </p:nvPr>
        </p:nvGraphicFramePr>
        <p:xfrm>
          <a:off x="1371600" y="2133600"/>
          <a:ext cx="6781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239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8CB9C8D-5B5A-467E-8D9D-B8959773259A}"/>
                                            </p:graphicEl>
                                          </p:spTgt>
                                        </p:tgtEl>
                                        <p:attrNameLst>
                                          <p:attrName>style.visibility</p:attrName>
                                        </p:attrNameLst>
                                      </p:cBhvr>
                                      <p:to>
                                        <p:strVal val="visible"/>
                                      </p:to>
                                    </p:set>
                                    <p:animEffect transition="in" filter="fade">
                                      <p:cBhvr>
                                        <p:cTn id="7" dur="500"/>
                                        <p:tgtEl>
                                          <p:spTgt spid="6">
                                            <p:graphicEl>
                                              <a:dgm id="{C8CB9C8D-5B5A-467E-8D9D-B895977325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598579F-4B2E-4A09-A184-C4591683B3FD}"/>
                                            </p:graphicEl>
                                          </p:spTgt>
                                        </p:tgtEl>
                                        <p:attrNameLst>
                                          <p:attrName>style.visibility</p:attrName>
                                        </p:attrNameLst>
                                      </p:cBhvr>
                                      <p:to>
                                        <p:strVal val="visible"/>
                                      </p:to>
                                    </p:set>
                                    <p:animEffect transition="in" filter="fade">
                                      <p:cBhvr>
                                        <p:cTn id="12" dur="500"/>
                                        <p:tgtEl>
                                          <p:spTgt spid="6">
                                            <p:graphicEl>
                                              <a:dgm id="{D598579F-4B2E-4A09-A184-C4591683B3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B74EDA36-AFA0-443C-B2EE-16477E3D41C8}"/>
                                            </p:graphicEl>
                                          </p:spTgt>
                                        </p:tgtEl>
                                        <p:attrNameLst>
                                          <p:attrName>style.visibility</p:attrName>
                                        </p:attrNameLst>
                                      </p:cBhvr>
                                      <p:to>
                                        <p:strVal val="visible"/>
                                      </p:to>
                                    </p:set>
                                    <p:animEffect transition="in" filter="fade">
                                      <p:cBhvr>
                                        <p:cTn id="17" dur="500"/>
                                        <p:tgtEl>
                                          <p:spTgt spid="6">
                                            <p:graphicEl>
                                              <a:dgm id="{B74EDA36-AFA0-443C-B2EE-16477E3D41C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73CBB35-17A9-4027-87E5-724A10D916F9}"/>
                                            </p:graphicEl>
                                          </p:spTgt>
                                        </p:tgtEl>
                                        <p:attrNameLst>
                                          <p:attrName>style.visibility</p:attrName>
                                        </p:attrNameLst>
                                      </p:cBhvr>
                                      <p:to>
                                        <p:strVal val="visible"/>
                                      </p:to>
                                    </p:set>
                                    <p:animEffect transition="in" filter="fade">
                                      <p:cBhvr>
                                        <p:cTn id="22" dur="500"/>
                                        <p:tgtEl>
                                          <p:spTgt spid="6">
                                            <p:graphicEl>
                                              <a:dgm id="{773CBB35-17A9-4027-87E5-724A10D916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0ECF464E-B390-4FC1-960A-1D45AB98822A}"/>
                                            </p:graphicEl>
                                          </p:spTgt>
                                        </p:tgtEl>
                                        <p:attrNameLst>
                                          <p:attrName>style.visibility</p:attrName>
                                        </p:attrNameLst>
                                      </p:cBhvr>
                                      <p:to>
                                        <p:strVal val="visible"/>
                                      </p:to>
                                    </p:set>
                                    <p:animEffect transition="in" filter="fade">
                                      <p:cBhvr>
                                        <p:cTn id="27" dur="500"/>
                                        <p:tgtEl>
                                          <p:spTgt spid="6">
                                            <p:graphicEl>
                                              <a:dgm id="{0ECF464E-B390-4FC1-960A-1D45AB9882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To Clarify…</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342900" indent="-342900">
              <a:buClr>
                <a:srgbClr val="439639"/>
              </a:buClr>
              <a:buSzPct val="80000"/>
              <a:buFont typeface="Arial" pitchFamily="34" charset="0"/>
              <a:buChar char="•"/>
              <a:defRPr/>
            </a:pPr>
            <a:r>
              <a:rPr lang="en-US" sz="2500" dirty="0" smtClean="0">
                <a:solidFill>
                  <a:srgbClr val="439639"/>
                </a:solidFill>
                <a:latin typeface="Verdana"/>
              </a:rPr>
              <a:t>All training shared today is </a:t>
            </a:r>
            <a:r>
              <a:rPr lang="en-US" sz="2500" b="1" i="1" dirty="0" smtClean="0">
                <a:solidFill>
                  <a:srgbClr val="0083A9">
                    <a:lumMod val="75000"/>
                  </a:srgbClr>
                </a:solidFill>
                <a:latin typeface="Verdana"/>
              </a:rPr>
              <a:t>model neutral</a:t>
            </a:r>
            <a:r>
              <a:rPr lang="en-US" sz="2500" dirty="0" smtClean="0">
                <a:solidFill>
                  <a:srgbClr val="439639"/>
                </a:solidFill>
                <a:latin typeface="Verdana"/>
              </a:rPr>
              <a:t>, as each school district has local control over what model is developed or adopted.</a:t>
            </a:r>
          </a:p>
          <a:p>
            <a:pPr marL="342900" indent="-342900">
              <a:buClr>
                <a:srgbClr val="439639"/>
              </a:buClr>
              <a:buSzPct val="80000"/>
              <a:buFont typeface="Arial" pitchFamily="34" charset="0"/>
              <a:buChar char="•"/>
              <a:defRPr/>
            </a:pPr>
            <a:endParaRPr lang="en-US" sz="2500" dirty="0">
              <a:solidFill>
                <a:srgbClr val="439639"/>
              </a:solidFill>
              <a:latin typeface="Verdana"/>
            </a:endParaRPr>
          </a:p>
          <a:p>
            <a:pPr marL="342900" indent="-342900">
              <a:buClr>
                <a:srgbClr val="439639"/>
              </a:buClr>
              <a:buSzPct val="80000"/>
              <a:buFont typeface="Arial" pitchFamily="34" charset="0"/>
              <a:buChar char="•"/>
              <a:defRPr/>
            </a:pPr>
            <a:r>
              <a:rPr lang="en-US" sz="2500" dirty="0" smtClean="0">
                <a:solidFill>
                  <a:srgbClr val="439639"/>
                </a:solidFill>
                <a:latin typeface="Verdana"/>
              </a:rPr>
              <a:t>The intent of each Educator Evaluation System training module is to support schools in their efforts to </a:t>
            </a:r>
            <a:r>
              <a:rPr lang="en-US" sz="2500" b="1" i="1" dirty="0" smtClean="0">
                <a:solidFill>
                  <a:srgbClr val="0083A9">
                    <a:lumMod val="75000"/>
                  </a:srgbClr>
                </a:solidFill>
                <a:latin typeface="Verdana"/>
              </a:rPr>
              <a:t>align their chosen model to the 7 Essential Principles</a:t>
            </a:r>
            <a:r>
              <a:rPr lang="en-US" sz="2500" dirty="0">
                <a:solidFill>
                  <a:srgbClr val="0083A9">
                    <a:lumMod val="75000"/>
                  </a:srgbClr>
                </a:solidFill>
                <a:latin typeface="Verdana"/>
              </a:rPr>
              <a:t> </a:t>
            </a:r>
            <a:r>
              <a:rPr lang="en-US" sz="2500" dirty="0" smtClean="0">
                <a:solidFill>
                  <a:srgbClr val="439639"/>
                </a:solidFill>
                <a:latin typeface="Verdana"/>
              </a:rPr>
              <a:t>(as outlined in the ESEA Waiver of June 2012).</a:t>
            </a:r>
          </a:p>
          <a:p>
            <a:pPr>
              <a:buClr>
                <a:srgbClr val="439639"/>
              </a:buClr>
              <a:buSzPct val="80000"/>
              <a:defRPr/>
            </a:pPr>
            <a:endParaRPr lang="en-US" sz="2500" dirty="0">
              <a:solidFill>
                <a:srgbClr val="439639"/>
              </a:solidFill>
              <a:latin typeface="Verdana"/>
            </a:endParaRPr>
          </a:p>
          <a:p>
            <a:pPr marL="342900" indent="-342900">
              <a:buClr>
                <a:srgbClr val="439639"/>
              </a:buClr>
              <a:buSzPct val="80000"/>
              <a:buFont typeface="Arial" pitchFamily="34" charset="0"/>
              <a:buChar char="•"/>
              <a:defRPr/>
            </a:pPr>
            <a:r>
              <a:rPr lang="en-US" sz="2500" dirty="0" smtClean="0">
                <a:solidFill>
                  <a:srgbClr val="439639"/>
                </a:solidFill>
                <a:latin typeface="Verdana"/>
              </a:rPr>
              <a:t>What are school districts accountable for?  </a:t>
            </a:r>
          </a:p>
        </p:txBody>
      </p:sp>
      <p:sp>
        <p:nvSpPr>
          <p:cNvPr id="6" name="Curved Left Arrow 5"/>
          <p:cNvSpPr/>
          <p:nvPr/>
        </p:nvSpPr>
        <p:spPr>
          <a:xfrm flipV="1">
            <a:off x="7696200" y="4648200"/>
            <a:ext cx="914400" cy="1143000"/>
          </a:xfrm>
          <a:prstGeom prst="curvedLeftArrow">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7226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7 Essential Principles</a:t>
            </a:r>
            <a:br>
              <a:rPr lang="en-US" dirty="0" smtClean="0">
                <a:solidFill>
                  <a:srgbClr val="004B8D"/>
                </a:solidFill>
              </a:rPr>
            </a:br>
            <a:r>
              <a:rPr lang="en-US" sz="2700" dirty="0" smtClean="0">
                <a:solidFill>
                  <a:srgbClr val="004B8D"/>
                </a:solidFill>
              </a:rPr>
              <a:t>Per NCLB Waiver (June, 2012)</a:t>
            </a:r>
            <a:endParaRPr lang="en-US" sz="27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Tx/>
              <a:buAutoNum type="arabicPeriod"/>
              <a:defRPr/>
            </a:pPr>
            <a:r>
              <a:rPr lang="en-US" sz="2000" b="1" dirty="0" smtClean="0">
                <a:solidFill>
                  <a:srgbClr val="439639"/>
                </a:solidFill>
                <a:latin typeface="Verdana"/>
              </a:rPr>
              <a:t>Measures educator performance against </a:t>
            </a:r>
            <a:br>
              <a:rPr lang="en-US" sz="2000" b="1" dirty="0" smtClean="0">
                <a:solidFill>
                  <a:srgbClr val="439639"/>
                </a:solidFill>
                <a:latin typeface="Verdana"/>
              </a:rPr>
            </a:br>
            <a:r>
              <a:rPr lang="en-US" sz="2000" b="1" dirty="0" smtClean="0">
                <a:solidFill>
                  <a:srgbClr val="439639"/>
                </a:solidFill>
                <a:latin typeface="Verdana"/>
              </a:rPr>
              <a:t>research-based proven practices </a:t>
            </a:r>
          </a:p>
          <a:p>
            <a:pPr marL="457200" indent="-457200">
              <a:buClr>
                <a:srgbClr val="439639"/>
              </a:buClr>
              <a:buSzPct val="80000"/>
              <a:buFontTx/>
              <a:buAutoNum type="arabicPeriod"/>
              <a:defRPr/>
            </a:pPr>
            <a:endParaRPr lang="en-US" sz="2000" b="1" dirty="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Differentiated levels of performance</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Probationary period </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Measures of growth in student learning</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Meaningful and descriptive feedback</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Training for evaluators</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Results and data informs decisions regarding personnel, employment, and policy</a:t>
            </a: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Tree>
    <p:extLst>
      <p:ext uri="{BB962C8B-B14F-4D97-AF65-F5344CB8AC3E}">
        <p14:creationId xmlns:p14="http://schemas.microsoft.com/office/powerpoint/2010/main" val="63832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0206"/>
            <a:ext cx="8534400" cy="1828800"/>
          </a:xfrm>
        </p:spPr>
        <p:txBody>
          <a:bodyPr>
            <a:normAutofit/>
          </a:bodyPr>
          <a:lstStyle/>
          <a:p>
            <a:pPr algn="ctr"/>
            <a:r>
              <a:rPr lang="en-US" sz="5400" dirty="0" smtClean="0">
                <a:solidFill>
                  <a:schemeClr val="bg2">
                    <a:lumMod val="75000"/>
                  </a:schemeClr>
                </a:solidFill>
              </a:rPr>
              <a:t>Today’s Roadmap</a:t>
            </a:r>
            <a:endParaRPr lang="en-US" sz="5400" dirty="0">
              <a:solidFill>
                <a:schemeClr val="bg2">
                  <a:lumMod val="75000"/>
                </a:schemeClr>
              </a:solidFill>
            </a:endParaRPr>
          </a:p>
        </p:txBody>
      </p:sp>
    </p:spTree>
    <p:extLst>
      <p:ext uri="{BB962C8B-B14F-4D97-AF65-F5344CB8AC3E}">
        <p14:creationId xmlns:p14="http://schemas.microsoft.com/office/powerpoint/2010/main" val="574326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2013-2014</a:t>
            </a:r>
            <a:br>
              <a:rPr lang="en-US" dirty="0" smtClean="0">
                <a:solidFill>
                  <a:srgbClr val="004B8D"/>
                </a:solidFill>
              </a:rPr>
            </a:br>
            <a:r>
              <a:rPr lang="en-US" dirty="0" smtClean="0">
                <a:solidFill>
                  <a:srgbClr val="004B8D"/>
                </a:solidFill>
              </a:rPr>
              <a:t>Training Roadmap*</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24</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val="3372131363"/>
              </p:ext>
            </p:extLst>
          </p:nvPr>
        </p:nvGraphicFramePr>
        <p:xfrm>
          <a:off x="1371600" y="2133600"/>
          <a:ext cx="6781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4937760" y="4419600"/>
            <a:ext cx="3124200" cy="1828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3096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8CB9C8D-5B5A-467E-8D9D-B8959773259A}"/>
                                            </p:graphicEl>
                                          </p:spTgt>
                                        </p:tgtEl>
                                        <p:attrNameLst>
                                          <p:attrName>style.visibility</p:attrName>
                                        </p:attrNameLst>
                                      </p:cBhvr>
                                      <p:to>
                                        <p:strVal val="visible"/>
                                      </p:to>
                                    </p:set>
                                    <p:animEffect transition="in" filter="fade">
                                      <p:cBhvr>
                                        <p:cTn id="7" dur="500"/>
                                        <p:tgtEl>
                                          <p:spTgt spid="6">
                                            <p:graphicEl>
                                              <a:dgm id="{C8CB9C8D-5B5A-467E-8D9D-B895977325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598579F-4B2E-4A09-A184-C4591683B3FD}"/>
                                            </p:graphicEl>
                                          </p:spTgt>
                                        </p:tgtEl>
                                        <p:attrNameLst>
                                          <p:attrName>style.visibility</p:attrName>
                                        </p:attrNameLst>
                                      </p:cBhvr>
                                      <p:to>
                                        <p:strVal val="visible"/>
                                      </p:to>
                                    </p:set>
                                    <p:animEffect transition="in" filter="fade">
                                      <p:cBhvr>
                                        <p:cTn id="12" dur="500"/>
                                        <p:tgtEl>
                                          <p:spTgt spid="6">
                                            <p:graphicEl>
                                              <a:dgm id="{D598579F-4B2E-4A09-A184-C4591683B3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B74EDA36-AFA0-443C-B2EE-16477E3D41C8}"/>
                                            </p:graphicEl>
                                          </p:spTgt>
                                        </p:tgtEl>
                                        <p:attrNameLst>
                                          <p:attrName>style.visibility</p:attrName>
                                        </p:attrNameLst>
                                      </p:cBhvr>
                                      <p:to>
                                        <p:strVal val="visible"/>
                                      </p:to>
                                    </p:set>
                                    <p:animEffect transition="in" filter="fade">
                                      <p:cBhvr>
                                        <p:cTn id="17" dur="500"/>
                                        <p:tgtEl>
                                          <p:spTgt spid="6">
                                            <p:graphicEl>
                                              <a:dgm id="{B74EDA36-AFA0-443C-B2EE-16477E3D41C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73CBB35-17A9-4027-87E5-724A10D916F9}"/>
                                            </p:graphicEl>
                                          </p:spTgt>
                                        </p:tgtEl>
                                        <p:attrNameLst>
                                          <p:attrName>style.visibility</p:attrName>
                                        </p:attrNameLst>
                                      </p:cBhvr>
                                      <p:to>
                                        <p:strVal val="visible"/>
                                      </p:to>
                                    </p:set>
                                    <p:animEffect transition="in" filter="fade">
                                      <p:cBhvr>
                                        <p:cTn id="22" dur="500"/>
                                        <p:tgtEl>
                                          <p:spTgt spid="6">
                                            <p:graphicEl>
                                              <a:dgm id="{773CBB35-17A9-4027-87E5-724A10D916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0ECF464E-B390-4FC1-960A-1D45AB98822A}"/>
                                            </p:graphicEl>
                                          </p:spTgt>
                                        </p:tgtEl>
                                        <p:attrNameLst>
                                          <p:attrName>style.visibility</p:attrName>
                                        </p:attrNameLst>
                                      </p:cBhvr>
                                      <p:to>
                                        <p:strVal val="visible"/>
                                      </p:to>
                                    </p:set>
                                    <p:animEffect transition="in" filter="fade">
                                      <p:cBhvr>
                                        <p:cTn id="27" dur="500"/>
                                        <p:tgtEl>
                                          <p:spTgt spid="6">
                                            <p:graphicEl>
                                              <a:dgm id="{0ECF464E-B390-4FC1-960A-1D45AB98822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Essential Principles</a:t>
            </a:r>
            <a:br>
              <a:rPr lang="en-US" dirty="0" smtClean="0">
                <a:solidFill>
                  <a:srgbClr val="004B8D"/>
                </a:solidFill>
              </a:rPr>
            </a:br>
            <a:r>
              <a:rPr lang="en-US" sz="2700" dirty="0" smtClean="0">
                <a:solidFill>
                  <a:srgbClr val="004B8D"/>
                </a:solidFill>
              </a:rPr>
              <a:t>Per NCLB Waiver (June, 2012)</a:t>
            </a:r>
            <a:endParaRPr lang="en-US" sz="27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Tx/>
              <a:buAutoNum type="arabicPeriod"/>
              <a:defRPr/>
            </a:pPr>
            <a:r>
              <a:rPr lang="en-US" sz="2000" b="1" dirty="0" smtClean="0">
                <a:solidFill>
                  <a:srgbClr val="439639"/>
                </a:solidFill>
                <a:latin typeface="Verdana"/>
              </a:rPr>
              <a:t>Measures educator performance against research-based proven practices </a:t>
            </a:r>
          </a:p>
          <a:p>
            <a:pPr marL="457200" indent="-457200">
              <a:buClr>
                <a:srgbClr val="439639"/>
              </a:buClr>
              <a:buSzPct val="80000"/>
              <a:buFontTx/>
              <a:buAutoNum type="arabicPeriod"/>
              <a:defRPr/>
            </a:pPr>
            <a:endParaRPr lang="en-US" sz="2000" b="1" dirty="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Differentiated levels of performance</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chemeClr val="bg1"/>
                </a:solidFill>
                <a:latin typeface="Verdana"/>
              </a:rPr>
              <a:t>Probationary period </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chemeClr val="bg2">
                    <a:lumMod val="75000"/>
                  </a:schemeClr>
                </a:solidFill>
                <a:latin typeface="Verdana"/>
              </a:rPr>
              <a:t>Measures of growth in student learning</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chemeClr val="bg1"/>
                </a:solidFill>
                <a:latin typeface="Verdana"/>
              </a:rPr>
              <a:t>Meaningful feedback</a:t>
            </a:r>
          </a:p>
          <a:p>
            <a:pPr marL="457200" indent="-457200">
              <a:buClr>
                <a:srgbClr val="439639"/>
              </a:buClr>
              <a:buSzPct val="80000"/>
              <a:buFontTx/>
              <a:buAutoNum type="arabicPeriod"/>
              <a:defRPr/>
            </a:pPr>
            <a:endParaRPr lang="en-US" sz="2000" b="1" dirty="0" smtClean="0">
              <a:solidFill>
                <a:schemeClr val="bg1"/>
              </a:solidFill>
              <a:latin typeface="Verdana"/>
            </a:endParaRPr>
          </a:p>
          <a:p>
            <a:pPr marL="457200" indent="-457200">
              <a:buClr>
                <a:srgbClr val="439639"/>
              </a:buClr>
              <a:buSzPct val="80000"/>
              <a:buFontTx/>
              <a:buAutoNum type="arabicPeriod"/>
              <a:defRPr/>
            </a:pPr>
            <a:r>
              <a:rPr lang="en-US" sz="2000" b="1" dirty="0" smtClean="0">
                <a:solidFill>
                  <a:schemeClr val="bg1"/>
                </a:solidFill>
                <a:latin typeface="Verdana"/>
              </a:rPr>
              <a:t>Training for evaluators</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Results and data informs decisions regarding personnel, employment, and policy</a:t>
            </a: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
        <p:nvSpPr>
          <p:cNvPr id="5" name="Left Arrow 4"/>
          <p:cNvSpPr/>
          <p:nvPr/>
        </p:nvSpPr>
        <p:spPr>
          <a:xfrm>
            <a:off x="7239000" y="3276600"/>
            <a:ext cx="533400" cy="1219200"/>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0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Principle #4</a:t>
            </a:r>
            <a:r>
              <a:rPr lang="en-US" dirty="0">
                <a:solidFill>
                  <a:srgbClr val="004B8D"/>
                </a:solidFill>
              </a:rPr>
              <a:t/>
            </a:r>
            <a:br>
              <a:rPr lang="en-US" dirty="0">
                <a:solidFill>
                  <a:srgbClr val="004B8D"/>
                </a:solidFill>
              </a:rPr>
            </a:br>
            <a:r>
              <a:rPr lang="en-US" sz="4400" dirty="0" smtClean="0">
                <a:solidFill>
                  <a:srgbClr val="004B8D"/>
                </a:solidFill>
                <a:latin typeface="Desyrel" panose="02000603050000020003" pitchFamily="2" charset="0"/>
              </a:rPr>
              <a:t>Critical Components</a:t>
            </a:r>
            <a:endParaRPr lang="en-US" sz="4400" dirty="0">
              <a:solidFill>
                <a:srgbClr val="004B8D"/>
              </a:solidFill>
              <a:latin typeface="Desyrel" panose="02000603050000020003"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 typeface="+mj-lt"/>
              <a:buAutoNum type="arabicPeriod"/>
              <a:defRPr/>
            </a:pPr>
            <a:endParaRPr lang="en-US" sz="2000" b="1" dirty="0">
              <a:solidFill>
                <a:srgbClr val="439639"/>
              </a:solidFill>
              <a:latin typeface="Verdana"/>
            </a:endParaRPr>
          </a:p>
          <a:p>
            <a:pPr marL="457200" indent="-457200">
              <a:buClr>
                <a:srgbClr val="439639"/>
              </a:buClr>
              <a:buSzPct val="80000"/>
              <a:buFont typeface="+mj-lt"/>
              <a:buAutoNum type="arabicPeriod"/>
              <a:defRPr/>
            </a:pPr>
            <a:endParaRPr lang="en-US" sz="2000" dirty="0" smtClean="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Student </a:t>
            </a:r>
            <a:r>
              <a:rPr lang="en-US" sz="2000" dirty="0">
                <a:solidFill>
                  <a:srgbClr val="439639"/>
                </a:solidFill>
                <a:latin typeface="Verdana"/>
              </a:rPr>
              <a:t>growth measures are a </a:t>
            </a:r>
            <a:r>
              <a:rPr lang="en-US" sz="2000" b="1" i="1" dirty="0" smtClean="0">
                <a:solidFill>
                  <a:srgbClr val="0083A9">
                    <a:lumMod val="75000"/>
                  </a:srgbClr>
                </a:solidFill>
                <a:latin typeface="Verdana"/>
              </a:rPr>
              <a:t>significant contributing </a:t>
            </a:r>
            <a:r>
              <a:rPr lang="en-US" sz="2000" b="1" i="1" dirty="0">
                <a:solidFill>
                  <a:srgbClr val="0083A9">
                    <a:lumMod val="75000"/>
                  </a:srgbClr>
                </a:solidFill>
                <a:latin typeface="Verdana"/>
              </a:rPr>
              <a:t>factor </a:t>
            </a:r>
            <a:r>
              <a:rPr lang="en-US" sz="2000" dirty="0">
                <a:solidFill>
                  <a:srgbClr val="439639"/>
                </a:solidFill>
                <a:latin typeface="Verdana"/>
              </a:rPr>
              <a:t>in educator evaluation</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Uses </a:t>
            </a:r>
            <a:r>
              <a:rPr lang="en-US" sz="2000" dirty="0">
                <a:solidFill>
                  <a:srgbClr val="439639"/>
                </a:solidFill>
                <a:latin typeface="Verdana"/>
              </a:rPr>
              <a:t>multiple measures including </a:t>
            </a:r>
            <a:r>
              <a:rPr lang="en-US" sz="2000" b="1" i="1" dirty="0">
                <a:solidFill>
                  <a:srgbClr val="0083A9">
                    <a:lumMod val="75000"/>
                  </a:srgbClr>
                </a:solidFill>
                <a:latin typeface="Verdana"/>
              </a:rPr>
              <a:t>formative and summative</a:t>
            </a:r>
            <a:r>
              <a:rPr lang="en-US" sz="2000" b="1" i="1" dirty="0">
                <a:solidFill>
                  <a:srgbClr val="439639"/>
                </a:solidFill>
                <a:latin typeface="Verdana"/>
              </a:rPr>
              <a:t> </a:t>
            </a:r>
            <a:r>
              <a:rPr lang="en-US" sz="2000" dirty="0" smtClean="0">
                <a:solidFill>
                  <a:srgbClr val="439639"/>
                </a:solidFill>
                <a:latin typeface="Verdana"/>
              </a:rPr>
              <a:t>assessments</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Includes </a:t>
            </a:r>
            <a:r>
              <a:rPr lang="en-US" sz="2000" b="1" i="1" dirty="0">
                <a:solidFill>
                  <a:srgbClr val="0083A9">
                    <a:lumMod val="75000"/>
                  </a:srgbClr>
                </a:solidFill>
                <a:latin typeface="Verdana"/>
              </a:rPr>
              <a:t>multiple years </a:t>
            </a:r>
            <a:r>
              <a:rPr lang="en-US" sz="2000" dirty="0">
                <a:solidFill>
                  <a:srgbClr val="439639"/>
                </a:solidFill>
                <a:latin typeface="Verdana"/>
              </a:rPr>
              <a:t>of comparable student data</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Highlights </a:t>
            </a:r>
            <a:r>
              <a:rPr lang="en-US" sz="2000" dirty="0">
                <a:solidFill>
                  <a:srgbClr val="439639"/>
                </a:solidFill>
                <a:latin typeface="Verdana"/>
              </a:rPr>
              <a:t>student growth </a:t>
            </a:r>
            <a:r>
              <a:rPr lang="en-US" sz="2000" b="1" i="1" dirty="0">
                <a:solidFill>
                  <a:srgbClr val="0083A9">
                    <a:lumMod val="75000"/>
                  </a:srgbClr>
                </a:solidFill>
                <a:latin typeface="Verdana"/>
              </a:rPr>
              <a:t>across two points in time</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Includes </a:t>
            </a:r>
            <a:r>
              <a:rPr lang="en-US" sz="2000" dirty="0">
                <a:solidFill>
                  <a:srgbClr val="439639"/>
                </a:solidFill>
                <a:latin typeface="Verdana"/>
              </a:rPr>
              <a:t>the </a:t>
            </a:r>
            <a:r>
              <a:rPr lang="en-US" sz="2000" b="1" i="1" dirty="0">
                <a:solidFill>
                  <a:srgbClr val="0083A9">
                    <a:lumMod val="75000"/>
                  </a:srgbClr>
                </a:solidFill>
                <a:latin typeface="Verdana"/>
              </a:rPr>
              <a:t>state assessment where available and appropriate </a:t>
            </a:r>
            <a:r>
              <a:rPr lang="en-US" sz="2000" dirty="0">
                <a:solidFill>
                  <a:srgbClr val="439639"/>
                </a:solidFill>
                <a:latin typeface="Verdana"/>
              </a:rPr>
              <a:t>and additional district and school determined assessments</a:t>
            </a:r>
            <a:endParaRPr lang="en-US" sz="2000" dirty="0" smtClean="0">
              <a:solidFill>
                <a:srgbClr val="439639"/>
              </a:solidFill>
              <a:latin typeface="Desyrel" pitchFamily="2" charset="0"/>
            </a:endParaRPr>
          </a:p>
        </p:txBody>
      </p:sp>
    </p:spTree>
    <p:extLst>
      <p:ext uri="{BB962C8B-B14F-4D97-AF65-F5344CB8AC3E}">
        <p14:creationId xmlns:p14="http://schemas.microsoft.com/office/powerpoint/2010/main" val="3941649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Intended Outcomes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b="1" dirty="0" smtClean="0">
              <a:solidFill>
                <a:srgbClr val="439639"/>
              </a:solidFill>
              <a:latin typeface="Verdana"/>
            </a:endParaRPr>
          </a:p>
          <a:p>
            <a:pPr marL="457200" indent="-457200">
              <a:buClr>
                <a:srgbClr val="439639"/>
              </a:buClr>
              <a:buSzPct val="80000"/>
              <a:buAutoNum type="arabicParenR"/>
              <a:defRPr/>
            </a:pPr>
            <a:r>
              <a:rPr lang="en-US" sz="2000" dirty="0">
                <a:solidFill>
                  <a:srgbClr val="439639"/>
                </a:solidFill>
                <a:latin typeface="Verdana"/>
              </a:rPr>
              <a:t>Determine </a:t>
            </a:r>
            <a:r>
              <a:rPr lang="en-US" sz="2000" b="1" dirty="0">
                <a:solidFill>
                  <a:schemeClr val="bg2">
                    <a:lumMod val="75000"/>
                  </a:schemeClr>
                </a:solidFill>
                <a:latin typeface="Verdana"/>
              </a:rPr>
              <a:t>current reality </a:t>
            </a:r>
            <a:r>
              <a:rPr lang="en-US" sz="2000" b="1" dirty="0" smtClean="0">
                <a:solidFill>
                  <a:schemeClr val="bg2">
                    <a:lumMod val="75000"/>
                  </a:schemeClr>
                </a:solidFill>
                <a:latin typeface="Verdana"/>
              </a:rPr>
              <a:t>and foundational </a:t>
            </a:r>
            <a:br>
              <a:rPr lang="en-US" sz="2000" b="1" dirty="0" smtClean="0">
                <a:solidFill>
                  <a:schemeClr val="bg2">
                    <a:lumMod val="75000"/>
                  </a:schemeClr>
                </a:solidFill>
                <a:latin typeface="Verdana"/>
              </a:rPr>
            </a:br>
            <a:r>
              <a:rPr lang="en-US" sz="2000" b="1" dirty="0" smtClean="0">
                <a:solidFill>
                  <a:schemeClr val="bg2">
                    <a:lumMod val="75000"/>
                  </a:schemeClr>
                </a:solidFill>
                <a:latin typeface="Verdana"/>
              </a:rPr>
              <a:t>elements necessary </a:t>
            </a:r>
            <a:r>
              <a:rPr lang="en-US" sz="2000" dirty="0" smtClean="0">
                <a:solidFill>
                  <a:srgbClr val="439639"/>
                </a:solidFill>
                <a:latin typeface="Verdana"/>
              </a:rPr>
              <a:t>in </a:t>
            </a:r>
            <a:r>
              <a:rPr lang="en-US" sz="2000" dirty="0">
                <a:solidFill>
                  <a:srgbClr val="439639"/>
                </a:solidFill>
                <a:latin typeface="Verdana"/>
              </a:rPr>
              <a:t>the use of student growth as a component of a comprehensive educator evaluation system</a:t>
            </a:r>
          </a:p>
          <a:p>
            <a:pPr marL="457200" indent="-457200">
              <a:buClr>
                <a:srgbClr val="439639"/>
              </a:buClr>
              <a:buSzPct val="80000"/>
              <a:buAutoNum type="arabicParenR"/>
              <a:defRPr/>
            </a:pPr>
            <a:endParaRPr lang="en-US" sz="2000" dirty="0" smtClean="0">
              <a:solidFill>
                <a:srgbClr val="439639"/>
              </a:solidFill>
              <a:latin typeface="Verdana"/>
            </a:endParaRPr>
          </a:p>
          <a:p>
            <a:pPr marL="457200" indent="-457200">
              <a:buClr>
                <a:srgbClr val="439639"/>
              </a:buClr>
              <a:buSzPct val="80000"/>
              <a:buAutoNum type="arabicParenR"/>
              <a:defRPr/>
            </a:pPr>
            <a:r>
              <a:rPr lang="en-US" sz="2000" dirty="0" smtClean="0">
                <a:solidFill>
                  <a:srgbClr val="439639"/>
                </a:solidFill>
                <a:latin typeface="Verdana"/>
              </a:rPr>
              <a:t>Identify </a:t>
            </a:r>
            <a:r>
              <a:rPr lang="en-US" sz="2000" dirty="0">
                <a:solidFill>
                  <a:srgbClr val="439639"/>
                </a:solidFill>
                <a:latin typeface="Verdana"/>
              </a:rPr>
              <a:t>the </a:t>
            </a:r>
            <a:r>
              <a:rPr lang="en-US" sz="2000" b="1" dirty="0">
                <a:solidFill>
                  <a:schemeClr val="bg2">
                    <a:lumMod val="75000"/>
                  </a:schemeClr>
                </a:solidFill>
                <a:latin typeface="Verdana"/>
              </a:rPr>
              <a:t>key components that can be used as student growth measures </a:t>
            </a:r>
            <a:r>
              <a:rPr lang="en-US" sz="2000" dirty="0">
                <a:solidFill>
                  <a:srgbClr val="439639"/>
                </a:solidFill>
                <a:latin typeface="Verdana"/>
              </a:rPr>
              <a:t>within educator evaluation </a:t>
            </a:r>
            <a:r>
              <a:rPr lang="en-US" sz="2000" dirty="0" smtClean="0">
                <a:solidFill>
                  <a:srgbClr val="439639"/>
                </a:solidFill>
                <a:latin typeface="Verdana"/>
              </a:rPr>
              <a:t>system.</a:t>
            </a:r>
          </a:p>
          <a:p>
            <a:pPr marL="457200" indent="-457200">
              <a:buClr>
                <a:srgbClr val="439639"/>
              </a:buClr>
              <a:buSzPct val="80000"/>
              <a:buAutoNum type="arabicParenR"/>
              <a:defRPr/>
            </a:pPr>
            <a:endParaRPr lang="en-US" sz="2000" dirty="0">
              <a:solidFill>
                <a:srgbClr val="439639"/>
              </a:solidFill>
              <a:latin typeface="Verdana"/>
            </a:endParaRPr>
          </a:p>
          <a:p>
            <a:pPr marL="457200" indent="-457200">
              <a:buClr>
                <a:srgbClr val="439639"/>
              </a:buClr>
              <a:buSzPct val="80000"/>
              <a:buAutoNum type="arabicParenR"/>
              <a:defRPr/>
            </a:pPr>
            <a:r>
              <a:rPr lang="en-US" sz="2000" dirty="0" smtClean="0">
                <a:solidFill>
                  <a:srgbClr val="439639"/>
                </a:solidFill>
                <a:latin typeface="Verdana"/>
              </a:rPr>
              <a:t>Develop </a:t>
            </a:r>
            <a:r>
              <a:rPr lang="en-US" sz="2000" dirty="0">
                <a:solidFill>
                  <a:srgbClr val="439639"/>
                </a:solidFill>
                <a:latin typeface="Verdana"/>
              </a:rPr>
              <a:t>a </a:t>
            </a:r>
            <a:r>
              <a:rPr lang="en-US" sz="2000" b="1" dirty="0">
                <a:solidFill>
                  <a:schemeClr val="bg2">
                    <a:lumMod val="75000"/>
                  </a:schemeClr>
                </a:solidFill>
                <a:latin typeface="Verdana"/>
              </a:rPr>
              <a:t>sample </a:t>
            </a:r>
            <a:r>
              <a:rPr lang="en-US" sz="2000" b="1" dirty="0" smtClean="0">
                <a:solidFill>
                  <a:schemeClr val="bg2">
                    <a:lumMod val="75000"/>
                  </a:schemeClr>
                </a:solidFill>
                <a:latin typeface="Verdana"/>
              </a:rPr>
              <a:t>Student Learning Objective (SLO) </a:t>
            </a:r>
            <a:r>
              <a:rPr lang="en-US" sz="2000" dirty="0">
                <a:solidFill>
                  <a:srgbClr val="439639"/>
                </a:solidFill>
                <a:latin typeface="Verdana"/>
              </a:rPr>
              <a:t>using the professional growth </a:t>
            </a:r>
            <a:r>
              <a:rPr lang="en-US" sz="2000" dirty="0" smtClean="0">
                <a:solidFill>
                  <a:srgbClr val="439639"/>
                </a:solidFill>
                <a:latin typeface="Verdana"/>
              </a:rPr>
              <a:t>plan</a:t>
            </a:r>
          </a:p>
          <a:p>
            <a:pPr marL="457200" indent="-457200">
              <a:buClr>
                <a:srgbClr val="439639"/>
              </a:buClr>
              <a:buSzPct val="80000"/>
              <a:buAutoNum type="arabicParenR"/>
              <a:defRPr/>
            </a:pPr>
            <a:endParaRPr lang="en-US" sz="2000" dirty="0">
              <a:solidFill>
                <a:srgbClr val="439639"/>
              </a:solidFill>
              <a:latin typeface="Verdana"/>
            </a:endParaRPr>
          </a:p>
          <a:p>
            <a:pPr marL="457200" indent="-457200">
              <a:buClr>
                <a:srgbClr val="439639"/>
              </a:buClr>
              <a:buSzPct val="80000"/>
              <a:buAutoNum type="arabicParenR"/>
              <a:defRPr/>
            </a:pPr>
            <a:r>
              <a:rPr lang="en-US" sz="2000" dirty="0" smtClean="0">
                <a:solidFill>
                  <a:srgbClr val="439639"/>
                </a:solidFill>
                <a:latin typeface="Verdana"/>
              </a:rPr>
              <a:t>Create </a:t>
            </a:r>
            <a:r>
              <a:rPr lang="en-US" sz="2000" dirty="0">
                <a:solidFill>
                  <a:srgbClr val="439639"/>
                </a:solidFill>
                <a:latin typeface="Verdana"/>
              </a:rPr>
              <a:t>a plan for </a:t>
            </a:r>
            <a:r>
              <a:rPr lang="en-US" sz="2000" b="1" dirty="0">
                <a:solidFill>
                  <a:schemeClr val="bg2">
                    <a:lumMod val="75000"/>
                  </a:schemeClr>
                </a:solidFill>
                <a:latin typeface="Verdana"/>
              </a:rPr>
              <a:t>educating/modeling to staff how to create </a:t>
            </a:r>
            <a:r>
              <a:rPr lang="en-US" sz="2000" b="1" dirty="0" smtClean="0">
                <a:solidFill>
                  <a:schemeClr val="bg2">
                    <a:lumMod val="75000"/>
                  </a:schemeClr>
                </a:solidFill>
                <a:latin typeface="Verdana"/>
              </a:rPr>
              <a:t>a SLO</a:t>
            </a:r>
            <a:endParaRPr lang="en-US" sz="2000" b="1" dirty="0">
              <a:solidFill>
                <a:schemeClr val="bg2">
                  <a:lumMod val="75000"/>
                </a:schemeClr>
              </a:solidFill>
              <a:latin typeface="Verdana"/>
            </a:endParaRPr>
          </a:p>
          <a:p>
            <a:pPr marL="457200" indent="-457200">
              <a:buClr>
                <a:srgbClr val="439639"/>
              </a:buClr>
              <a:buSzPct val="80000"/>
              <a:buAutoNum type="arabicParenR"/>
              <a:defRPr/>
            </a:pPr>
            <a:endParaRPr lang="en-US" sz="2000" b="1" dirty="0" smtClean="0">
              <a:solidFill>
                <a:srgbClr val="439639"/>
              </a:solidFill>
              <a:latin typeface="Verdana"/>
            </a:endParaRPr>
          </a:p>
        </p:txBody>
      </p:sp>
    </p:spTree>
    <p:extLst>
      <p:ext uri="{BB962C8B-B14F-4D97-AF65-F5344CB8AC3E}">
        <p14:creationId xmlns:p14="http://schemas.microsoft.com/office/powerpoint/2010/main" val="22544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Keep in Mind…</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This training </a:t>
            </a:r>
            <a:r>
              <a:rPr lang="en-US" sz="2800" i="1" dirty="0" smtClean="0">
                <a:solidFill>
                  <a:schemeClr val="bg2">
                    <a:lumMod val="75000"/>
                  </a:schemeClr>
                </a:solidFill>
                <a:latin typeface="Verdana"/>
              </a:rPr>
              <a:t>will not answer every question or address every issue</a:t>
            </a:r>
            <a:r>
              <a:rPr lang="en-US" sz="2800" dirty="0" smtClean="0">
                <a:solidFill>
                  <a:srgbClr val="439639"/>
                </a:solidFill>
                <a:latin typeface="Verdana"/>
              </a:rPr>
              <a:t>, but it will provide LEAs with a starting point in terms of </a:t>
            </a:r>
            <a:r>
              <a:rPr lang="en-US" sz="2800" i="1" dirty="0" smtClean="0">
                <a:solidFill>
                  <a:schemeClr val="bg2">
                    <a:lumMod val="75000"/>
                  </a:schemeClr>
                </a:solidFill>
                <a:latin typeface="Verdana"/>
              </a:rPr>
              <a:t>how to begin to incorporate</a:t>
            </a:r>
            <a:r>
              <a:rPr lang="en-US" sz="2800" dirty="0" smtClean="0">
                <a:solidFill>
                  <a:srgbClr val="439639"/>
                </a:solidFill>
                <a:latin typeface="Verdana"/>
              </a:rPr>
              <a:t> “student growth measures” in the evaluation process.</a:t>
            </a:r>
          </a:p>
        </p:txBody>
      </p:sp>
    </p:spTree>
    <p:extLst>
      <p:ext uri="{BB962C8B-B14F-4D97-AF65-F5344CB8AC3E}">
        <p14:creationId xmlns:p14="http://schemas.microsoft.com/office/powerpoint/2010/main" val="6773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fontAlgn="auto">
              <a:spcAft>
                <a:spcPts val="0"/>
              </a:spcAft>
              <a:defRPr/>
            </a:pPr>
            <a:r>
              <a:rPr lang="en-US" sz="4000" dirty="0" smtClean="0">
                <a:solidFill>
                  <a:srgbClr val="004B8D"/>
                </a:solidFill>
              </a:rPr>
              <a:t>Terminology*</a:t>
            </a:r>
            <a:endParaRPr lang="en-US" sz="4000" dirty="0">
              <a:solidFill>
                <a:srgbClr val="004B8D"/>
              </a:solidFill>
            </a:endParaRPr>
          </a:p>
        </p:txBody>
      </p:sp>
      <p:sp>
        <p:nvSpPr>
          <p:cNvPr id="5" name="Content Placeholder 4"/>
          <p:cNvSpPr>
            <a:spLocks noGrp="1"/>
          </p:cNvSpPr>
          <p:nvPr>
            <p:ph sz="half" idx="1"/>
          </p:nvPr>
        </p:nvSpPr>
        <p:spPr/>
        <p:txBody>
          <a:bodyPr/>
          <a:lstStyle/>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Student Learning Objective</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Educator Growth Plan</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Student Growth Measure</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Formative Assessment</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Summative Assessment</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
            </a:r>
            <a:br>
              <a:rPr lang="en-US" sz="1800" b="1" dirty="0" smtClean="0">
                <a:solidFill>
                  <a:srgbClr val="0083A9">
                    <a:lumMod val="75000"/>
                  </a:srgbClr>
                </a:solidFill>
                <a:cs typeface="Arial" charset="0"/>
              </a:rPr>
            </a:b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dirty="0" smtClean="0">
              <a:solidFill>
                <a:srgbClr val="439639"/>
              </a:solidFill>
              <a:cs typeface="Arial" charset="0"/>
            </a:endParaRPr>
          </a:p>
        </p:txBody>
      </p:sp>
      <p:sp>
        <p:nvSpPr>
          <p:cNvPr id="6" name="Content Placeholder 5"/>
          <p:cNvSpPr>
            <a:spLocks noGrp="1"/>
          </p:cNvSpPr>
          <p:nvPr>
            <p:ph sz="half" idx="2"/>
          </p:nvPr>
        </p:nvSpPr>
        <p:spPr/>
        <p:txBody>
          <a:bodyPr/>
          <a:lstStyle/>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Student Growth Percentage</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Value-Added Model</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Missouri Growth Model</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Normal Curve Equivalent</a:t>
            </a:r>
            <a:br>
              <a:rPr lang="en-US" sz="1800" b="1" dirty="0" smtClean="0">
                <a:solidFill>
                  <a:srgbClr val="0083A9">
                    <a:lumMod val="75000"/>
                  </a:srgbClr>
                </a:solidFill>
                <a:cs typeface="Arial" charset="0"/>
              </a:rPr>
            </a:br>
            <a:endParaRPr lang="en-US" sz="1800" b="1" dirty="0" smtClean="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Data-Based Decision Making</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Score Pairs</a:t>
            </a: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endParaRPr lang="en-US" sz="1800" dirty="0"/>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29</a:t>
            </a:fld>
            <a:endParaRPr lang="en-US" dirty="0">
              <a:solidFill>
                <a:srgbClr val="0083A9">
                  <a:shade val="50000"/>
                </a:srgbClr>
              </a:solidFill>
            </a:endParaRPr>
          </a:p>
        </p:txBody>
      </p:sp>
      <p:sp>
        <p:nvSpPr>
          <p:cNvPr id="7" name="Title 1"/>
          <p:cNvSpPr txBox="1">
            <a:spLocks/>
          </p:cNvSpPr>
          <p:nvPr/>
        </p:nvSpPr>
        <p:spPr bwMode="auto">
          <a:xfrm>
            <a:off x="5518856" y="381000"/>
            <a:ext cx="31115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smtClean="0">
                <a:solidFill>
                  <a:srgbClr val="000000"/>
                </a:solidFill>
              </a:rPr>
              <a:t>Workbook Pg. 2-3</a:t>
            </a:r>
            <a:endParaRPr lang="en-US" altLang="en-US" sz="2800" u="sng" dirty="0">
              <a:solidFill>
                <a:srgbClr val="00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867400"/>
            <a:ext cx="1143000" cy="657225"/>
          </a:xfrm>
          <a:prstGeom prst="rect">
            <a:avLst/>
          </a:prstGeom>
        </p:spPr>
      </p:pic>
      <p:sp>
        <p:nvSpPr>
          <p:cNvPr id="9" name="Title 1"/>
          <p:cNvSpPr txBox="1">
            <a:spLocks/>
          </p:cNvSpPr>
          <p:nvPr/>
        </p:nvSpPr>
        <p:spPr bwMode="auto">
          <a:xfrm>
            <a:off x="6172200" y="6019800"/>
            <a:ext cx="2197100" cy="50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0000"/>
                </a:solidFill>
              </a:rPr>
              <a:t>Southwest Center</a:t>
            </a:r>
          </a:p>
          <a:p>
            <a:pPr algn="r" eaLnBrk="1" hangingPunct="1">
              <a:spcBef>
                <a:spcPct val="0"/>
              </a:spcBef>
              <a:buFontTx/>
              <a:buNone/>
            </a:pPr>
            <a:r>
              <a:rPr lang="en-US" altLang="en-US" sz="1400" dirty="0" smtClean="0">
                <a:solidFill>
                  <a:srgbClr val="000000"/>
                </a:solidFill>
              </a:rPr>
              <a:t>www.southwestcenter.org</a:t>
            </a:r>
            <a:endParaRPr lang="en-US" altLang="en-US" sz="1400" dirty="0">
              <a:solidFill>
                <a:srgbClr val="000000"/>
              </a:solidFill>
            </a:endParaRPr>
          </a:p>
        </p:txBody>
      </p:sp>
    </p:spTree>
    <p:extLst>
      <p:ext uri="{BB962C8B-B14F-4D97-AF65-F5344CB8AC3E}">
        <p14:creationId xmlns:p14="http://schemas.microsoft.com/office/powerpoint/2010/main" val="1046791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Why is </a:t>
            </a:r>
            <a:r>
              <a:rPr lang="en-US" sz="3200" dirty="0" smtClean="0">
                <a:solidFill>
                  <a:srgbClr val="004B8D"/>
                </a:solidFill>
                <a:latin typeface="Desyrel" pitchFamily="2" charset="0"/>
              </a:rPr>
              <a:t>Educator Evaluation </a:t>
            </a:r>
            <a:r>
              <a:rPr lang="en-US" sz="3200" dirty="0" smtClean="0">
                <a:solidFill>
                  <a:srgbClr val="004B8D"/>
                </a:solidFill>
              </a:rPr>
              <a:t>Important?</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smtClean="0">
                <a:solidFill>
                  <a:srgbClr val="439639"/>
                </a:solidFill>
                <a:latin typeface="Verdana"/>
              </a:rPr>
              <a:t>The </a:t>
            </a:r>
            <a:r>
              <a:rPr lang="en-US" sz="2800" dirty="0">
                <a:solidFill>
                  <a:srgbClr val="439639"/>
                </a:solidFill>
                <a:latin typeface="Verdana"/>
              </a:rPr>
              <a:t>single most important influence on student learning is the </a:t>
            </a:r>
            <a:r>
              <a:rPr lang="en-US" sz="2800" b="1" i="1" dirty="0">
                <a:solidFill>
                  <a:srgbClr val="0083A9">
                    <a:lumMod val="75000"/>
                  </a:srgbClr>
                </a:solidFill>
                <a:latin typeface="Verdana"/>
              </a:rPr>
              <a:t>quality of the </a:t>
            </a:r>
            <a:r>
              <a:rPr lang="en-US" sz="2800" b="1" i="1" dirty="0" smtClean="0">
                <a:solidFill>
                  <a:srgbClr val="0083A9">
                    <a:lumMod val="75000"/>
                  </a:srgbClr>
                </a:solidFill>
                <a:latin typeface="Verdana"/>
              </a:rPr>
              <a:t>teacher</a:t>
            </a:r>
            <a:r>
              <a:rPr lang="en-US" sz="2800" dirty="0" smtClean="0">
                <a:solidFill>
                  <a:srgbClr val="439639"/>
                </a:solidFill>
                <a:latin typeface="Verdana"/>
              </a:rPr>
              <a:t>.</a:t>
            </a: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Charlotte </a:t>
            </a:r>
            <a:r>
              <a:rPr lang="en-US" sz="2800" dirty="0">
                <a:solidFill>
                  <a:srgbClr val="439639"/>
                </a:solidFill>
                <a:latin typeface="Verdana"/>
              </a:rPr>
              <a:t>Danielson</a:t>
            </a:r>
            <a:endParaRPr lang="en-US" sz="2800" b="1" dirty="0">
              <a:solidFill>
                <a:srgbClr val="439639"/>
              </a:solidFill>
              <a:latin typeface="Verdana"/>
            </a:endParaRPr>
          </a:p>
        </p:txBody>
      </p:sp>
    </p:spTree>
    <p:extLst>
      <p:ext uri="{BB962C8B-B14F-4D97-AF65-F5344CB8AC3E}">
        <p14:creationId xmlns:p14="http://schemas.microsoft.com/office/powerpoint/2010/main" val="139266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2514600"/>
          </a:xfrm>
        </p:spPr>
        <p:txBody>
          <a:bodyPr>
            <a:normAutofit/>
          </a:bodyPr>
          <a:lstStyle/>
          <a:p>
            <a:pPr algn="ctr"/>
            <a:r>
              <a:rPr lang="en-US" sz="4000" b="0" dirty="0" smtClean="0">
                <a:solidFill>
                  <a:schemeClr val="bg2">
                    <a:lumMod val="75000"/>
                  </a:schemeClr>
                </a:solidFill>
                <a:latin typeface="Desyrel" pitchFamily="2" charset="0"/>
              </a:rPr>
              <a:t>Student Growth Measures</a:t>
            </a:r>
            <a:br>
              <a:rPr lang="en-US" sz="4000" b="0" dirty="0" smtClean="0">
                <a:solidFill>
                  <a:schemeClr val="bg2">
                    <a:lumMod val="75000"/>
                  </a:schemeClr>
                </a:solidFill>
                <a:latin typeface="Desyrel" pitchFamily="2" charset="0"/>
              </a:rPr>
            </a:br>
            <a:r>
              <a:rPr lang="en-US" sz="4000" b="0" dirty="0" smtClean="0">
                <a:solidFill>
                  <a:schemeClr val="bg2">
                    <a:lumMod val="75000"/>
                  </a:schemeClr>
                </a:solidFill>
                <a:latin typeface="Desyrel" pitchFamily="2" charset="0"/>
              </a:rPr>
              <a:t>as part of an</a:t>
            </a:r>
            <a:r>
              <a:rPr lang="en-US" sz="4000" dirty="0">
                <a:solidFill>
                  <a:schemeClr val="bg2">
                    <a:lumMod val="75000"/>
                  </a:schemeClr>
                </a:solidFill>
              </a:rPr>
              <a:t/>
            </a:r>
            <a:br>
              <a:rPr lang="en-US" sz="4000" dirty="0">
                <a:solidFill>
                  <a:schemeClr val="bg2">
                    <a:lumMod val="75000"/>
                  </a:schemeClr>
                </a:solidFill>
              </a:rPr>
            </a:br>
            <a:r>
              <a:rPr lang="en-US" sz="3600" dirty="0" smtClean="0">
                <a:solidFill>
                  <a:schemeClr val="bg2">
                    <a:lumMod val="75000"/>
                  </a:schemeClr>
                </a:solidFill>
              </a:rPr>
              <a:t>Educator Evaluation System</a:t>
            </a:r>
            <a:endParaRPr lang="en-US" sz="3600" dirty="0">
              <a:solidFill>
                <a:schemeClr val="bg2">
                  <a:lumMod val="75000"/>
                </a:schemeClr>
              </a:solidFill>
            </a:endParaRPr>
          </a:p>
        </p:txBody>
      </p:sp>
      <p:sp>
        <p:nvSpPr>
          <p:cNvPr id="3" name="Title 1"/>
          <p:cNvSpPr txBox="1">
            <a:spLocks/>
          </p:cNvSpPr>
          <p:nvPr/>
        </p:nvSpPr>
        <p:spPr bwMode="auto">
          <a:xfrm>
            <a:off x="5518856" y="381000"/>
            <a:ext cx="31115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smtClean="0">
                <a:solidFill>
                  <a:srgbClr val="000000"/>
                </a:solidFill>
              </a:rPr>
              <a:t>Workbook Pg. 4-5</a:t>
            </a:r>
            <a:endParaRPr lang="en-US" altLang="en-US" sz="2800" u="sng"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867400"/>
            <a:ext cx="1143000" cy="657225"/>
          </a:xfrm>
          <a:prstGeom prst="rect">
            <a:avLst/>
          </a:prstGeom>
        </p:spPr>
      </p:pic>
      <p:sp>
        <p:nvSpPr>
          <p:cNvPr id="5" name="Title 1"/>
          <p:cNvSpPr txBox="1">
            <a:spLocks/>
          </p:cNvSpPr>
          <p:nvPr/>
        </p:nvSpPr>
        <p:spPr bwMode="auto">
          <a:xfrm>
            <a:off x="6172200" y="6019800"/>
            <a:ext cx="2197100" cy="50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0000"/>
                </a:solidFill>
              </a:rPr>
              <a:t>Southwest Center</a:t>
            </a:r>
          </a:p>
          <a:p>
            <a:pPr algn="r" eaLnBrk="1" hangingPunct="1">
              <a:spcBef>
                <a:spcPct val="0"/>
              </a:spcBef>
              <a:buFontTx/>
              <a:buNone/>
            </a:pPr>
            <a:r>
              <a:rPr lang="en-US" altLang="en-US" sz="1400" dirty="0" smtClean="0">
                <a:solidFill>
                  <a:srgbClr val="000000"/>
                </a:solidFill>
              </a:rPr>
              <a:t>www.southwestcenter.org</a:t>
            </a:r>
            <a:endParaRPr lang="en-US" altLang="en-US" sz="1400" dirty="0">
              <a:solidFill>
                <a:srgbClr val="000000"/>
              </a:solidFill>
            </a:endParaRPr>
          </a:p>
        </p:txBody>
      </p:sp>
    </p:spTree>
    <p:extLst>
      <p:ext uri="{BB962C8B-B14F-4D97-AF65-F5344CB8AC3E}">
        <p14:creationId xmlns:p14="http://schemas.microsoft.com/office/powerpoint/2010/main" val="1278604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fontAlgn="auto">
              <a:spcAft>
                <a:spcPts val="0"/>
              </a:spcAft>
              <a:defRPr/>
            </a:pPr>
            <a:r>
              <a:rPr lang="en-US" sz="4000" dirty="0" smtClean="0">
                <a:solidFill>
                  <a:srgbClr val="004B8D"/>
                </a:solidFill>
                <a:latin typeface="Desyrel" pitchFamily="2" charset="0"/>
              </a:rPr>
              <a:t>Why</a:t>
            </a:r>
            <a:r>
              <a:rPr lang="en-US" sz="4000" dirty="0" smtClean="0">
                <a:solidFill>
                  <a:srgbClr val="004B8D"/>
                </a:solidFill>
              </a:rPr>
              <a:t> Student Growth Measures</a:t>
            </a:r>
            <a:r>
              <a:rPr lang="en-US" dirty="0">
                <a:solidFill>
                  <a:srgbClr val="004B8D"/>
                </a:solidFill>
              </a:rPr>
              <a:t/>
            </a:r>
            <a:br>
              <a:rPr lang="en-US" dirty="0">
                <a:solidFill>
                  <a:srgbClr val="004B8D"/>
                </a:solidFill>
              </a:rPr>
            </a:br>
            <a:r>
              <a:rPr lang="en-US" sz="2700" b="0" dirty="0" smtClean="0">
                <a:solidFill>
                  <a:srgbClr val="004B8D"/>
                </a:solidFill>
                <a:latin typeface="Agency FB" pitchFamily="34" charset="0"/>
              </a:rPr>
              <a:t>Reeves-Decision Making for Results</a:t>
            </a:r>
            <a:endParaRPr lang="en-US" sz="2700" b="0" dirty="0">
              <a:solidFill>
                <a:srgbClr val="004B8D"/>
              </a:solidFill>
              <a:latin typeface="Agency FB" pitchFamily="34" charset="0"/>
            </a:endParaRPr>
          </a:p>
        </p:txBody>
      </p:sp>
      <p:sp>
        <p:nvSpPr>
          <p:cNvPr id="7" name="Content Placeholder 6"/>
          <p:cNvSpPr>
            <a:spLocks noGrp="1"/>
          </p:cNvSpPr>
          <p:nvPr>
            <p:ph sz="half" idx="1"/>
          </p:nvPr>
        </p:nvSpPr>
        <p:spPr/>
        <p:txBody>
          <a:bodyPr/>
          <a:lstStyle/>
          <a:p>
            <a:pPr marL="0" indent="0">
              <a:buNone/>
            </a:pPr>
            <a:r>
              <a:rPr lang="en-US" sz="2400" dirty="0" smtClean="0">
                <a:solidFill>
                  <a:schemeClr val="bg2">
                    <a:lumMod val="75000"/>
                  </a:schemeClr>
                </a:solidFill>
              </a:rPr>
              <a:t>Confirm </a:t>
            </a:r>
            <a:r>
              <a:rPr lang="en-US" sz="2400" dirty="0">
                <a:solidFill>
                  <a:schemeClr val="bg2">
                    <a:lumMod val="75000"/>
                  </a:schemeClr>
                </a:solidFill>
              </a:rPr>
              <a:t>or discredit assumptions about students and school practices.</a:t>
            </a:r>
          </a:p>
          <a:p>
            <a:endParaRPr lang="en-US" sz="2400" dirty="0">
              <a:solidFill>
                <a:schemeClr val="bg2">
                  <a:lumMod val="75000"/>
                </a:schemeClr>
              </a:solidFill>
            </a:endParaRPr>
          </a:p>
          <a:p>
            <a:pPr marL="0" indent="0">
              <a:buNone/>
            </a:pPr>
            <a:r>
              <a:rPr lang="en-US" sz="2400" dirty="0">
                <a:solidFill>
                  <a:schemeClr val="bg2">
                    <a:lumMod val="75000"/>
                  </a:schemeClr>
                </a:solidFill>
              </a:rPr>
              <a:t>Get to the “root” cause(s) of problems.</a:t>
            </a:r>
          </a:p>
          <a:p>
            <a:endParaRPr lang="en-US" sz="2400" dirty="0">
              <a:solidFill>
                <a:schemeClr val="bg2">
                  <a:lumMod val="75000"/>
                </a:schemeClr>
              </a:solidFill>
            </a:endParaRPr>
          </a:p>
          <a:p>
            <a:pPr marL="0" indent="0">
              <a:buNone/>
            </a:pPr>
            <a:r>
              <a:rPr lang="en-US" sz="2400" dirty="0">
                <a:solidFill>
                  <a:schemeClr val="bg2">
                    <a:lumMod val="75000"/>
                  </a:schemeClr>
                </a:solidFill>
              </a:rPr>
              <a:t>Help schools evaluate program effectiveness.</a:t>
            </a:r>
          </a:p>
          <a:p>
            <a:endParaRPr lang="en-US" sz="2400" dirty="0">
              <a:solidFill>
                <a:schemeClr val="bg2">
                  <a:lumMod val="75000"/>
                </a:schemeClr>
              </a:solidFill>
            </a:endParaRP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725" y="1581944"/>
            <a:ext cx="2857500" cy="2286000"/>
          </a:xfrm>
        </p:spPr>
      </p:pic>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31</a:t>
            </a:fld>
            <a:endParaRPr lang="en-US" dirty="0">
              <a:solidFill>
                <a:srgbClr val="0083A9">
                  <a:shade val="50000"/>
                </a:srgbClr>
              </a:solidFill>
            </a:endParaRPr>
          </a:p>
        </p:txBody>
      </p:sp>
    </p:spTree>
    <p:extLst>
      <p:ext uri="{BB962C8B-B14F-4D97-AF65-F5344CB8AC3E}">
        <p14:creationId xmlns:p14="http://schemas.microsoft.com/office/powerpoint/2010/main" val="308356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fontAlgn="auto">
              <a:spcAft>
                <a:spcPts val="0"/>
              </a:spcAft>
              <a:defRPr/>
            </a:pPr>
            <a:r>
              <a:rPr lang="en-US" sz="4000" dirty="0" smtClean="0">
                <a:solidFill>
                  <a:srgbClr val="004B8D"/>
                </a:solidFill>
                <a:latin typeface="Desyrel" pitchFamily="2" charset="0"/>
              </a:rPr>
              <a:t>Why</a:t>
            </a:r>
            <a:r>
              <a:rPr lang="en-US" sz="4000" dirty="0" smtClean="0">
                <a:solidFill>
                  <a:srgbClr val="004B8D"/>
                </a:solidFill>
              </a:rPr>
              <a:t> Student Growth Measures</a:t>
            </a:r>
            <a:r>
              <a:rPr lang="en-US" dirty="0">
                <a:solidFill>
                  <a:srgbClr val="004B8D"/>
                </a:solidFill>
              </a:rPr>
              <a:t/>
            </a:r>
            <a:br>
              <a:rPr lang="en-US" dirty="0">
                <a:solidFill>
                  <a:srgbClr val="004B8D"/>
                </a:solidFill>
              </a:rPr>
            </a:br>
            <a:r>
              <a:rPr lang="en-US" sz="2700" b="0" dirty="0" smtClean="0">
                <a:solidFill>
                  <a:srgbClr val="004B8D"/>
                </a:solidFill>
                <a:latin typeface="Agency FB" pitchFamily="34" charset="0"/>
              </a:rPr>
              <a:t>Reeves-Decision Making for Results</a:t>
            </a:r>
            <a:endParaRPr lang="en-US" sz="2700" b="0" dirty="0">
              <a:solidFill>
                <a:srgbClr val="004B8D"/>
              </a:solidFill>
              <a:latin typeface="Agency FB" pitchFamily="34" charset="0"/>
            </a:endParaRPr>
          </a:p>
        </p:txBody>
      </p:sp>
      <p:sp>
        <p:nvSpPr>
          <p:cNvPr id="7" name="Content Placeholder 6"/>
          <p:cNvSpPr>
            <a:spLocks noGrp="1"/>
          </p:cNvSpPr>
          <p:nvPr>
            <p:ph sz="half" idx="1"/>
          </p:nvPr>
        </p:nvSpPr>
        <p:spPr>
          <a:xfrm>
            <a:off x="514352" y="530352"/>
            <a:ext cx="4591048" cy="4389120"/>
          </a:xfrm>
        </p:spPr>
        <p:txBody>
          <a:bodyPr/>
          <a:lstStyle/>
          <a:p>
            <a:pPr marL="0" indent="0">
              <a:buNone/>
            </a:pPr>
            <a:r>
              <a:rPr lang="en-US" sz="2400" dirty="0">
                <a:solidFill>
                  <a:schemeClr val="bg2">
                    <a:lumMod val="75000"/>
                  </a:schemeClr>
                </a:solidFill>
              </a:rPr>
              <a:t>Provide the feedback teachers </a:t>
            </a:r>
            <a:r>
              <a:rPr lang="en-US" sz="2400" dirty="0" smtClean="0">
                <a:solidFill>
                  <a:schemeClr val="bg2">
                    <a:lumMod val="75000"/>
                  </a:schemeClr>
                </a:solidFill>
              </a:rPr>
              <a:t>and administrators </a:t>
            </a:r>
            <a:r>
              <a:rPr lang="en-US" sz="2400" dirty="0">
                <a:solidFill>
                  <a:schemeClr val="bg2">
                    <a:lumMod val="75000"/>
                  </a:schemeClr>
                </a:solidFill>
              </a:rPr>
              <a:t>need to keep going and stay on course.</a:t>
            </a:r>
          </a:p>
          <a:p>
            <a:endParaRPr lang="en-US" sz="2400" dirty="0">
              <a:solidFill>
                <a:schemeClr val="bg2">
                  <a:lumMod val="75000"/>
                </a:schemeClr>
              </a:solidFill>
            </a:endParaRPr>
          </a:p>
          <a:p>
            <a:pPr marL="0" indent="0">
              <a:buNone/>
            </a:pPr>
            <a:r>
              <a:rPr lang="en-US" sz="2400" dirty="0">
                <a:solidFill>
                  <a:schemeClr val="bg2">
                    <a:lumMod val="75000"/>
                  </a:schemeClr>
                </a:solidFill>
              </a:rPr>
              <a:t>Prevent “one size fits all” and “quick solutions”…</a:t>
            </a:r>
          </a:p>
          <a:p>
            <a:endParaRPr lang="en-US" sz="2400" dirty="0">
              <a:solidFill>
                <a:schemeClr val="bg2">
                  <a:lumMod val="75000"/>
                </a:schemeClr>
              </a:solidFill>
            </a:endParaRPr>
          </a:p>
          <a:p>
            <a:pPr marL="0" indent="0">
              <a:buNone/>
            </a:pPr>
            <a:r>
              <a:rPr lang="en-US" sz="2400" dirty="0">
                <a:solidFill>
                  <a:schemeClr val="bg2">
                    <a:lumMod val="75000"/>
                  </a:schemeClr>
                </a:solidFill>
              </a:rPr>
              <a:t>Help build a culture of inquiry and continuous improvement.</a:t>
            </a:r>
          </a:p>
          <a:p>
            <a:endParaRPr lang="en-US" sz="2400" dirty="0">
              <a:solidFill>
                <a:schemeClr val="bg2">
                  <a:lumMod val="75000"/>
                </a:schemeClr>
              </a:solidFill>
            </a:endParaRP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56150" y="1516877"/>
            <a:ext cx="3930650" cy="2416134"/>
          </a:xfrm>
        </p:spPr>
      </p:pic>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32</a:t>
            </a:fld>
            <a:endParaRPr lang="en-US" dirty="0">
              <a:solidFill>
                <a:srgbClr val="0083A9">
                  <a:shade val="50000"/>
                </a:srgbClr>
              </a:solidFill>
            </a:endParaRPr>
          </a:p>
        </p:txBody>
      </p:sp>
    </p:spTree>
    <p:extLst>
      <p:ext uri="{BB962C8B-B14F-4D97-AF65-F5344CB8AC3E}">
        <p14:creationId xmlns:p14="http://schemas.microsoft.com/office/powerpoint/2010/main" val="2003909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33</a:t>
            </a:fld>
            <a:endParaRPr lang="en-US">
              <a:solidFill>
                <a:srgbClr val="0083A9">
                  <a:shade val="50000"/>
                </a:srgbClr>
              </a:solidFill>
            </a:endParaRPr>
          </a:p>
        </p:txBody>
      </p:sp>
      <p:pic>
        <p:nvPicPr>
          <p:cNvPr id="3" name="Object 2"/>
          <p:cNvPicPr>
            <a:picLocks noChangeArrowheads="1"/>
          </p:cNvPicPr>
          <p:nvPr/>
        </p:nvPicPr>
        <p:blipFill>
          <a:blip r:embed="rId3" cstate="print">
            <a:extLst>
              <a:ext uri="{28A0092B-C50C-407E-A947-70E740481C1C}">
                <a14:useLocalDpi xmlns:a14="http://schemas.microsoft.com/office/drawing/2010/main" val="0"/>
              </a:ext>
            </a:extLst>
          </a:blip>
          <a:srcRect l="-955" t="-3741" r="-2988" b="-1527"/>
          <a:stretch>
            <a:fillRect/>
          </a:stretch>
        </p:blipFill>
        <p:spPr bwMode="auto">
          <a:xfrm>
            <a:off x="609600" y="609600"/>
            <a:ext cx="807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90800" y="2933700"/>
            <a:ext cx="3505200" cy="2667000"/>
          </a:xfrm>
          <a:prstGeom prst="rect">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53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Current Reality:  3 Frames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400" dirty="0" smtClean="0">
                <a:solidFill>
                  <a:srgbClr val="439639"/>
                </a:solidFill>
                <a:latin typeface="Verdana"/>
              </a:rPr>
              <a:t>Reflecting on your current educator evaluation system…</a:t>
            </a:r>
            <a:r>
              <a:rPr lang="en-US" sz="2400" b="1" i="1" dirty="0" smtClean="0">
                <a:solidFill>
                  <a:srgbClr val="439639"/>
                </a:solidFill>
                <a:latin typeface="Verdana"/>
              </a:rPr>
              <a:t>which of the three frames is most used</a:t>
            </a:r>
            <a:r>
              <a:rPr lang="en-US" sz="2400" dirty="0" smtClean="0">
                <a:solidFill>
                  <a:srgbClr val="439639"/>
                </a:solidFill>
                <a:latin typeface="Verdana"/>
              </a:rPr>
              <a:t>:</a:t>
            </a:r>
          </a:p>
          <a:p>
            <a:pPr>
              <a:buClr>
                <a:srgbClr val="439639"/>
              </a:buClr>
              <a:buSzPct val="80000"/>
              <a:defRPr/>
            </a:pPr>
            <a:endParaRPr lang="en-US" sz="2400" dirty="0">
              <a:solidFill>
                <a:srgbClr val="439639"/>
              </a:solidFill>
              <a:latin typeface="Verdana"/>
            </a:endParaRPr>
          </a:p>
          <a:p>
            <a:pPr>
              <a:buClr>
                <a:srgbClr val="439639"/>
              </a:buClr>
              <a:buSzPct val="80000"/>
              <a:defRPr/>
            </a:pPr>
            <a:endParaRPr lang="en-US" sz="2400" dirty="0" smtClean="0">
              <a:solidFill>
                <a:srgbClr val="439639"/>
              </a:solidFill>
              <a:latin typeface="Verdana"/>
            </a:endParaRPr>
          </a:p>
          <a:p>
            <a:pPr>
              <a:buClr>
                <a:srgbClr val="439639"/>
              </a:buClr>
              <a:buSzPct val="80000"/>
              <a:defRPr/>
            </a:pPr>
            <a:endParaRPr lang="en-US" sz="2400" dirty="0">
              <a:solidFill>
                <a:srgbClr val="439639"/>
              </a:solidFill>
              <a:latin typeface="Verdana"/>
            </a:endParaRPr>
          </a:p>
          <a:p>
            <a:pPr>
              <a:buClr>
                <a:srgbClr val="439639"/>
              </a:buClr>
              <a:buSzPct val="80000"/>
              <a:defRPr/>
            </a:pPr>
            <a:r>
              <a:rPr lang="en-US" sz="2400" dirty="0" smtClean="0">
                <a:solidFill>
                  <a:srgbClr val="439639"/>
                </a:solidFill>
                <a:latin typeface="Verdana"/>
              </a:rPr>
              <a:t/>
            </a:r>
            <a:br>
              <a:rPr lang="en-US" sz="2400" dirty="0" smtClean="0">
                <a:solidFill>
                  <a:srgbClr val="439639"/>
                </a:solidFill>
                <a:latin typeface="Verdana"/>
              </a:rPr>
            </a:br>
            <a:r>
              <a:rPr lang="en-US" sz="2400" b="1" i="1" dirty="0" smtClean="0">
                <a:solidFill>
                  <a:schemeClr val="bg2">
                    <a:lumMod val="75000"/>
                  </a:schemeClr>
                </a:solidFill>
                <a:latin typeface="Eras Medium ITC" panose="020B0602030504020804" pitchFamily="34" charset="0"/>
              </a:rPr>
              <a:t>How do you </a:t>
            </a:r>
            <a:br>
              <a:rPr lang="en-US" sz="2400" b="1" i="1" dirty="0" smtClean="0">
                <a:solidFill>
                  <a:schemeClr val="bg2">
                    <a:lumMod val="75000"/>
                  </a:schemeClr>
                </a:solidFill>
                <a:latin typeface="Eras Medium ITC" panose="020B0602030504020804" pitchFamily="34" charset="0"/>
              </a:rPr>
            </a:br>
            <a:r>
              <a:rPr lang="en-US" sz="2400" b="1" i="1" dirty="0" smtClean="0">
                <a:solidFill>
                  <a:schemeClr val="bg2">
                    <a:lumMod val="75000"/>
                  </a:schemeClr>
                </a:solidFill>
                <a:latin typeface="Eras Medium ITC" panose="020B0602030504020804" pitchFamily="34" charset="0"/>
              </a:rPr>
              <a:t>measure and</a:t>
            </a:r>
            <a:br>
              <a:rPr lang="en-US" sz="2400" b="1" i="1" dirty="0" smtClean="0">
                <a:solidFill>
                  <a:schemeClr val="bg2">
                    <a:lumMod val="75000"/>
                  </a:schemeClr>
                </a:solidFill>
                <a:latin typeface="Eras Medium ITC" panose="020B0602030504020804" pitchFamily="34" charset="0"/>
              </a:rPr>
            </a:br>
            <a:r>
              <a:rPr lang="en-US" sz="2400" b="1" i="1" dirty="0" smtClean="0">
                <a:solidFill>
                  <a:schemeClr val="bg2">
                    <a:lumMod val="75000"/>
                  </a:schemeClr>
                </a:solidFill>
                <a:latin typeface="Eras Medium ITC" panose="020B0602030504020804" pitchFamily="34" charset="0"/>
              </a:rPr>
              <a:t>reflect on impact?</a:t>
            </a:r>
          </a:p>
          <a:p>
            <a:pPr>
              <a:buClr>
                <a:srgbClr val="439639"/>
              </a:buClr>
              <a:buSzPct val="80000"/>
              <a:defRPr/>
            </a:pPr>
            <a:endParaRPr lang="en-US" sz="2800" dirty="0" smtClean="0">
              <a:solidFill>
                <a:srgbClr val="439639"/>
              </a:solidFill>
              <a:latin typeface="Verdana"/>
            </a:endParaRPr>
          </a:p>
        </p:txBody>
      </p:sp>
      <p:pic>
        <p:nvPicPr>
          <p:cNvPr id="5" name="Object 2"/>
          <p:cNvPicPr>
            <a:picLocks noChangeArrowheads="1"/>
          </p:cNvPicPr>
          <p:nvPr/>
        </p:nvPicPr>
        <p:blipFill>
          <a:blip r:embed="rId3" cstate="print">
            <a:extLst>
              <a:ext uri="{28A0092B-C50C-407E-A947-70E740481C1C}">
                <a14:useLocalDpi xmlns:a14="http://schemas.microsoft.com/office/drawing/2010/main" val="0"/>
              </a:ext>
            </a:extLst>
          </a:blip>
          <a:srcRect l="-955" t="-3741" r="-2988" b="-1527"/>
          <a:stretch>
            <a:fillRect/>
          </a:stretch>
        </p:blipFill>
        <p:spPr bwMode="auto">
          <a:xfrm>
            <a:off x="2590800" y="2667000"/>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rved Up Arrow 5"/>
          <p:cNvSpPr/>
          <p:nvPr/>
        </p:nvSpPr>
        <p:spPr>
          <a:xfrm>
            <a:off x="2590800" y="5334000"/>
            <a:ext cx="2362200" cy="533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2952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Anthony’s Teacher</a:t>
            </a:r>
            <a:r>
              <a:rPr lang="en-US" sz="2800" dirty="0" smtClean="0">
                <a:solidFill>
                  <a:srgbClr val="004B8D"/>
                </a:solidFill>
              </a:rPr>
              <a:t/>
            </a:r>
            <a:br>
              <a:rPr lang="en-US" sz="2800" dirty="0" smtClean="0">
                <a:solidFill>
                  <a:srgbClr val="004B8D"/>
                </a:solidFill>
              </a:rPr>
            </a:b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The </a:t>
            </a:r>
            <a:r>
              <a:rPr lang="en-US" sz="2000" dirty="0">
                <a:solidFill>
                  <a:srgbClr val="439639"/>
                </a:solidFill>
                <a:latin typeface="Verdana" pitchFamily="34" charset="0"/>
                <a:ea typeface="Verdana" pitchFamily="34" charset="0"/>
                <a:cs typeface="Verdana" pitchFamily="34" charset="0"/>
              </a:rPr>
              <a:t>following example illustrates the concept of student </a:t>
            </a:r>
            <a:r>
              <a:rPr lang="en-US" sz="2000" dirty="0" smtClean="0">
                <a:solidFill>
                  <a:srgbClr val="439639"/>
                </a:solidFill>
                <a:latin typeface="Verdana" pitchFamily="34" charset="0"/>
                <a:ea typeface="Verdana" pitchFamily="34" charset="0"/>
                <a:cs typeface="Verdana" pitchFamily="34" charset="0"/>
              </a:rPr>
              <a:t>growth</a:t>
            </a:r>
            <a:r>
              <a:rPr lang="en-US" sz="2000" dirty="0">
                <a:solidFill>
                  <a:srgbClr val="439639"/>
                </a:solidFill>
                <a:latin typeface="Verdana" pitchFamily="34" charset="0"/>
                <a:ea typeface="Verdana" pitchFamily="34" charset="0"/>
                <a:cs typeface="Verdana" pitchFamily="34" charset="0"/>
              </a:rPr>
              <a:t>:</a:t>
            </a: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At </a:t>
            </a:r>
            <a:r>
              <a:rPr lang="en-US" sz="2000" dirty="0">
                <a:solidFill>
                  <a:srgbClr val="439639"/>
                </a:solidFill>
                <a:latin typeface="Verdana" pitchFamily="34" charset="0"/>
                <a:ea typeface="Verdana" pitchFamily="34" charset="0"/>
                <a:cs typeface="Verdana" pitchFamily="34" charset="0"/>
              </a:rPr>
              <a:t>the beginning of the year, Anthony has </a:t>
            </a:r>
            <a:r>
              <a:rPr lang="en-US" sz="2000" b="1" i="1" dirty="0">
                <a:solidFill>
                  <a:srgbClr val="0083A9">
                    <a:lumMod val="75000"/>
                  </a:srgbClr>
                </a:solidFill>
                <a:latin typeface="Verdana" pitchFamily="34" charset="0"/>
                <a:ea typeface="Verdana" pitchFamily="34" charset="0"/>
                <a:cs typeface="Verdana" pitchFamily="34" charset="0"/>
              </a:rPr>
              <a:t>very limited knowledge about the Body Mass Index (</a:t>
            </a:r>
            <a:r>
              <a:rPr lang="en-US" sz="2000" b="1" i="1" dirty="0" smtClean="0">
                <a:solidFill>
                  <a:srgbClr val="0083A9">
                    <a:lumMod val="75000"/>
                  </a:srgbClr>
                </a:solidFill>
                <a:latin typeface="Verdana" pitchFamily="34" charset="0"/>
                <a:ea typeface="Verdana" pitchFamily="34" charset="0"/>
                <a:cs typeface="Verdana" pitchFamily="34" charset="0"/>
              </a:rPr>
              <a:t>BMI</a:t>
            </a:r>
            <a:r>
              <a:rPr lang="en-US" sz="2000" b="1" i="1" dirty="0">
                <a:solidFill>
                  <a:srgbClr val="0083A9">
                    <a:lumMod val="75000"/>
                  </a:srgbClr>
                </a:solidFill>
                <a:latin typeface="Verdana" pitchFamily="34" charset="0"/>
                <a:ea typeface="Verdana" pitchFamily="34" charset="0"/>
                <a:cs typeface="Verdana" pitchFamily="34" charset="0"/>
              </a:rPr>
              <a:t>)</a:t>
            </a:r>
            <a:r>
              <a:rPr lang="en-US" sz="2000" dirty="0" smtClean="0">
                <a:solidFill>
                  <a:srgbClr val="439639"/>
                </a:solidFill>
                <a:latin typeface="Verdana" pitchFamily="34" charset="0"/>
                <a:ea typeface="Verdana" pitchFamily="34" charset="0"/>
                <a:cs typeface="Verdana" pitchFamily="34" charset="0"/>
              </a:rPr>
              <a:t>. </a:t>
            </a:r>
            <a:r>
              <a:rPr lang="en-US" sz="2000" dirty="0">
                <a:solidFill>
                  <a:srgbClr val="439639"/>
                </a:solidFill>
                <a:latin typeface="Verdana" pitchFamily="34" charset="0"/>
                <a:ea typeface="Verdana" pitchFamily="34" charset="0"/>
                <a:cs typeface="Verdana" pitchFamily="34" charset="0"/>
              </a:rPr>
              <a:t>He has a vague idea about what the term BMI stands for, the factors that affect it, how to change it or even why he would want to, as evidenced by achieving a </a:t>
            </a:r>
            <a:r>
              <a:rPr lang="en-US" sz="2000" b="1" i="1" dirty="0">
                <a:solidFill>
                  <a:srgbClr val="0083A9">
                    <a:lumMod val="75000"/>
                  </a:srgbClr>
                </a:solidFill>
                <a:latin typeface="Verdana" pitchFamily="34" charset="0"/>
                <a:ea typeface="Verdana" pitchFamily="34" charset="0"/>
                <a:cs typeface="Verdana" pitchFamily="34" charset="0"/>
              </a:rPr>
              <a:t>71% on his teacher’s initial assessment</a:t>
            </a:r>
            <a:r>
              <a:rPr lang="en-US" sz="2000" dirty="0">
                <a:solidFill>
                  <a:srgbClr val="439639"/>
                </a:solidFill>
                <a:latin typeface="Verdana" pitchFamily="34" charset="0"/>
                <a:ea typeface="Verdana" pitchFamily="34" charset="0"/>
                <a:cs typeface="Verdana" pitchFamily="34" charset="0"/>
              </a:rPr>
              <a:t>. Anthony’s score of 71% was </a:t>
            </a:r>
            <a:r>
              <a:rPr lang="en-US" sz="2000" b="1" i="1" dirty="0">
                <a:solidFill>
                  <a:srgbClr val="0083A9">
                    <a:lumMod val="75000"/>
                  </a:srgbClr>
                </a:solidFill>
                <a:latin typeface="Verdana" pitchFamily="34" charset="0"/>
                <a:ea typeface="Verdana" pitchFamily="34" charset="0"/>
                <a:cs typeface="Verdana" pitchFamily="34" charset="0"/>
              </a:rPr>
              <a:t>slightly better than the 68% averaged by his classmates</a:t>
            </a:r>
            <a:r>
              <a:rPr lang="en-US" sz="2000" dirty="0">
                <a:solidFill>
                  <a:srgbClr val="439639"/>
                </a:solidFill>
                <a:latin typeface="Verdana" pitchFamily="34" charset="0"/>
                <a:ea typeface="Verdana" pitchFamily="34" charset="0"/>
                <a:cs typeface="Verdana" pitchFamily="34" charset="0"/>
              </a:rPr>
              <a:t>.</a:t>
            </a:r>
            <a:endParaRPr lang="en-US" sz="2000" dirty="0" smtClean="0">
              <a:solidFill>
                <a:srgbClr val="43963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63494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36</a:t>
            </a:fld>
            <a:endParaRPr lang="en-US">
              <a:solidFill>
                <a:srgbClr val="0083A9">
                  <a:shade val="50000"/>
                </a:srgb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098" y="995363"/>
            <a:ext cx="83153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589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Anthony’s Teacher </a:t>
            </a:r>
            <a:r>
              <a:rPr lang="en-US" dirty="0" smtClean="0">
                <a:solidFill>
                  <a:srgbClr val="004B8D"/>
                </a:solidFill>
                <a:latin typeface="Desyrel" pitchFamily="2" charset="0"/>
              </a:rPr>
              <a:t>(Process)</a:t>
            </a:r>
            <a:r>
              <a:rPr lang="en-US" sz="2800" dirty="0" smtClean="0">
                <a:solidFill>
                  <a:srgbClr val="004B8D"/>
                </a:solidFill>
              </a:rPr>
              <a:t/>
            </a:r>
            <a:br>
              <a:rPr lang="en-US" sz="2800" dirty="0" smtClean="0">
                <a:solidFill>
                  <a:srgbClr val="004B8D"/>
                </a:solidFill>
              </a:rPr>
            </a:b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Anthony’s </a:t>
            </a:r>
            <a:r>
              <a:rPr lang="en-US" sz="2000" dirty="0">
                <a:solidFill>
                  <a:srgbClr val="439639"/>
                </a:solidFill>
                <a:latin typeface="Verdana" pitchFamily="34" charset="0"/>
                <a:ea typeface="Verdana" pitchFamily="34" charset="0"/>
                <a:cs typeface="Verdana" pitchFamily="34" charset="0"/>
              </a:rPr>
              <a:t>teacher plans her instruction and learning </a:t>
            </a:r>
            <a:r>
              <a:rPr lang="en-US" sz="2000" dirty="0" smtClean="0">
                <a:solidFill>
                  <a:srgbClr val="439639"/>
                </a:solidFill>
                <a:latin typeface="Verdana" pitchFamily="34" charset="0"/>
                <a:ea typeface="Verdana" pitchFamily="34" charset="0"/>
                <a:cs typeface="Verdana" pitchFamily="34" charset="0"/>
              </a:rPr>
              <a:t/>
            </a:r>
            <a:br>
              <a:rPr lang="en-US" sz="2000" dirty="0" smtClean="0">
                <a:solidFill>
                  <a:srgbClr val="439639"/>
                </a:solidFill>
                <a:latin typeface="Verdana" pitchFamily="34" charset="0"/>
                <a:ea typeface="Verdana" pitchFamily="34" charset="0"/>
                <a:cs typeface="Verdana" pitchFamily="34" charset="0"/>
              </a:rPr>
            </a:br>
            <a:r>
              <a:rPr lang="en-US" sz="2000" dirty="0" smtClean="0">
                <a:solidFill>
                  <a:srgbClr val="439639"/>
                </a:solidFill>
                <a:latin typeface="Verdana" pitchFamily="34" charset="0"/>
                <a:ea typeface="Verdana" pitchFamily="34" charset="0"/>
                <a:cs typeface="Verdana" pitchFamily="34" charset="0"/>
              </a:rPr>
              <a:t>activities </a:t>
            </a:r>
            <a:r>
              <a:rPr lang="en-US" sz="2000" dirty="0">
                <a:solidFill>
                  <a:srgbClr val="439639"/>
                </a:solidFill>
                <a:latin typeface="Verdana" pitchFamily="34" charset="0"/>
                <a:ea typeface="Verdana" pitchFamily="34" charset="0"/>
                <a:cs typeface="Verdana" pitchFamily="34" charset="0"/>
              </a:rPr>
              <a:t>to address the content areas needed by her students that she will deliver over the </a:t>
            </a:r>
            <a:r>
              <a:rPr lang="en-US" sz="2000" b="1" i="1" dirty="0">
                <a:solidFill>
                  <a:srgbClr val="0083A9">
                    <a:lumMod val="75000"/>
                  </a:srgbClr>
                </a:solidFill>
                <a:latin typeface="Verdana" pitchFamily="34" charset="0"/>
                <a:ea typeface="Verdana" pitchFamily="34" charset="0"/>
                <a:cs typeface="Verdana" pitchFamily="34" charset="0"/>
              </a:rPr>
              <a:t>next three weeks</a:t>
            </a:r>
            <a:r>
              <a:rPr lang="en-US" sz="2000" dirty="0">
                <a:solidFill>
                  <a:srgbClr val="439639"/>
                </a:solidFill>
                <a:latin typeface="Verdana" pitchFamily="34" charset="0"/>
                <a:ea typeface="Verdana" pitchFamily="34" charset="0"/>
                <a:cs typeface="Verdana" pitchFamily="34" charset="0"/>
              </a:rPr>
              <a:t>. </a:t>
            </a: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She </a:t>
            </a:r>
            <a:r>
              <a:rPr lang="en-US" sz="2000" b="1" i="1" dirty="0">
                <a:solidFill>
                  <a:srgbClr val="0083A9">
                    <a:lumMod val="75000"/>
                  </a:srgbClr>
                </a:solidFill>
                <a:latin typeface="Verdana" pitchFamily="34" charset="0"/>
                <a:ea typeface="Verdana" pitchFamily="34" charset="0"/>
                <a:cs typeface="Verdana" pitchFamily="34" charset="0"/>
              </a:rPr>
              <a:t>defines mastery </a:t>
            </a:r>
            <a:r>
              <a:rPr lang="en-US" sz="2000" dirty="0">
                <a:solidFill>
                  <a:srgbClr val="439639"/>
                </a:solidFill>
                <a:latin typeface="Verdana" pitchFamily="34" charset="0"/>
                <a:ea typeface="Verdana" pitchFamily="34" charset="0"/>
                <a:cs typeface="Verdana" pitchFamily="34" charset="0"/>
              </a:rPr>
              <a:t>of this content as being an average score for her students of </a:t>
            </a:r>
            <a:r>
              <a:rPr lang="en-US" sz="2000" b="1" i="1" dirty="0">
                <a:solidFill>
                  <a:srgbClr val="0083A9">
                    <a:lumMod val="75000"/>
                  </a:srgbClr>
                </a:solidFill>
                <a:latin typeface="Verdana" pitchFamily="34" charset="0"/>
                <a:ea typeface="Verdana" pitchFamily="34" charset="0"/>
                <a:cs typeface="Verdana" pitchFamily="34" charset="0"/>
              </a:rPr>
              <a:t>80% or better</a:t>
            </a:r>
            <a:r>
              <a:rPr lang="en-US" sz="2000" dirty="0">
                <a:solidFill>
                  <a:srgbClr val="439639"/>
                </a:solidFill>
                <a:latin typeface="Verdana" pitchFamily="34" charset="0"/>
                <a:ea typeface="Verdana" pitchFamily="34" charset="0"/>
                <a:cs typeface="Verdana" pitchFamily="34" charset="0"/>
              </a:rPr>
              <a:t>. Following this unit of instruction, </a:t>
            </a:r>
            <a:r>
              <a:rPr lang="en-US" sz="2000" b="1" i="1" dirty="0">
                <a:solidFill>
                  <a:srgbClr val="0083A9">
                    <a:lumMod val="75000"/>
                  </a:srgbClr>
                </a:solidFill>
                <a:latin typeface="Verdana" pitchFamily="34" charset="0"/>
                <a:ea typeface="Verdana" pitchFamily="34" charset="0"/>
                <a:cs typeface="Verdana" pitchFamily="34" charset="0"/>
              </a:rPr>
              <a:t>Anthony takes his teacher’s assessment and scores a 91%, which is better than the 87% averaged by his classmates</a:t>
            </a:r>
            <a:r>
              <a:rPr lang="en-US" sz="2000" dirty="0">
                <a:solidFill>
                  <a:srgbClr val="439639"/>
                </a:solidFill>
                <a:latin typeface="Verdana" pitchFamily="34" charset="0"/>
                <a:ea typeface="Verdana" pitchFamily="34" charset="0"/>
                <a:cs typeface="Verdana" pitchFamily="34" charset="0"/>
              </a:rPr>
              <a:t>. </a:t>
            </a: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a:solidFill>
                  <a:srgbClr val="439639"/>
                </a:solidFill>
                <a:latin typeface="Verdana" pitchFamily="34" charset="0"/>
                <a:ea typeface="Verdana" pitchFamily="34" charset="0"/>
                <a:cs typeface="Verdana" pitchFamily="34" charset="0"/>
              </a:rPr>
              <a:t>It is </a:t>
            </a:r>
            <a:r>
              <a:rPr lang="en-US" sz="2000" dirty="0" smtClean="0">
                <a:solidFill>
                  <a:srgbClr val="439639"/>
                </a:solidFill>
                <a:latin typeface="Verdana" pitchFamily="34" charset="0"/>
                <a:ea typeface="Verdana" pitchFamily="34" charset="0"/>
                <a:cs typeface="Verdana" pitchFamily="34" charset="0"/>
              </a:rPr>
              <a:t>important to </a:t>
            </a:r>
            <a:r>
              <a:rPr lang="en-US" sz="2000" dirty="0">
                <a:solidFill>
                  <a:srgbClr val="439639"/>
                </a:solidFill>
                <a:latin typeface="Verdana" pitchFamily="34" charset="0"/>
                <a:ea typeface="Verdana" pitchFamily="34" charset="0"/>
                <a:cs typeface="Verdana" pitchFamily="34" charset="0"/>
              </a:rPr>
              <a:t>note that Anthony’s teacher could have used a </a:t>
            </a:r>
            <a:r>
              <a:rPr lang="en-US" sz="2000" b="1" i="1" dirty="0">
                <a:solidFill>
                  <a:srgbClr val="0083A9">
                    <a:lumMod val="75000"/>
                  </a:srgbClr>
                </a:solidFill>
                <a:latin typeface="Verdana" pitchFamily="34" charset="0"/>
                <a:ea typeface="Verdana" pitchFamily="34" charset="0"/>
                <a:cs typeface="Verdana" pitchFamily="34" charset="0"/>
              </a:rPr>
              <a:t>wide variety of different assessments </a:t>
            </a:r>
            <a:r>
              <a:rPr lang="en-US" sz="2000" dirty="0">
                <a:solidFill>
                  <a:srgbClr val="439639"/>
                </a:solidFill>
                <a:latin typeface="Verdana" pitchFamily="34" charset="0"/>
                <a:ea typeface="Verdana" pitchFamily="34" charset="0"/>
                <a:cs typeface="Verdana" pitchFamily="34" charset="0"/>
              </a:rPr>
              <a:t>to determine mastery of her students (i.e. quiz, paper, chart, project, </a:t>
            </a:r>
            <a:r>
              <a:rPr lang="en-US" sz="2000" dirty="0" smtClean="0">
                <a:solidFill>
                  <a:srgbClr val="439639"/>
                </a:solidFill>
                <a:latin typeface="Verdana" pitchFamily="34" charset="0"/>
                <a:ea typeface="Verdana" pitchFamily="34" charset="0"/>
                <a:cs typeface="Verdana" pitchFamily="34" charset="0"/>
              </a:rPr>
              <a:t>etc.). </a:t>
            </a: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sz="2000" dirty="0" smtClean="0">
              <a:solidFill>
                <a:srgbClr val="43963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4644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38</a:t>
            </a:fld>
            <a:endParaRPr lang="en-US">
              <a:solidFill>
                <a:srgbClr val="0083A9">
                  <a:shade val="50000"/>
                </a:srgbClr>
              </a:solidFill>
            </a:endParaRPr>
          </a:p>
        </p:txBody>
      </p:sp>
      <p:graphicFrame>
        <p:nvGraphicFramePr>
          <p:cNvPr id="3" name="Chart 2"/>
          <p:cNvGraphicFramePr>
            <a:graphicFrameLocks/>
          </p:cNvGraphicFramePr>
          <p:nvPr>
            <p:extLst>
              <p:ext uri="{D42A27DB-BD31-4B8C-83A1-F6EECF244321}">
                <p14:modId xmlns:p14="http://schemas.microsoft.com/office/powerpoint/2010/main" val="4242652543"/>
              </p:ext>
            </p:extLst>
          </p:nvPr>
        </p:nvGraphicFramePr>
        <p:xfrm>
          <a:off x="685800" y="685800"/>
          <a:ext cx="7772400" cy="54102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3124200" y="1981200"/>
            <a:ext cx="5410200" cy="0"/>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24200" y="1438930"/>
            <a:ext cx="5410200" cy="523220"/>
          </a:xfrm>
          <a:prstGeom prst="rect">
            <a:avLst/>
          </a:prstGeom>
          <a:noFill/>
        </p:spPr>
        <p:txBody>
          <a:bodyPr wrap="square" rtlCol="0">
            <a:spAutoFit/>
          </a:bodyPr>
          <a:lstStyle/>
          <a:p>
            <a:pPr algn="ctr"/>
            <a:r>
              <a:rPr lang="en-US" sz="2800" b="1" dirty="0" smtClean="0">
                <a:solidFill>
                  <a:srgbClr val="000000"/>
                </a:solidFill>
              </a:rPr>
              <a:t>Performance Goal:  80%</a:t>
            </a:r>
            <a:endParaRPr lang="en-US" sz="2800" b="1" dirty="0">
              <a:solidFill>
                <a:srgbClr val="000000"/>
              </a:solidFill>
            </a:endParaRPr>
          </a:p>
        </p:txBody>
      </p:sp>
      <p:sp>
        <p:nvSpPr>
          <p:cNvPr id="14" name="TextBox 13"/>
          <p:cNvSpPr txBox="1"/>
          <p:nvPr/>
        </p:nvSpPr>
        <p:spPr>
          <a:xfrm>
            <a:off x="999805" y="2329126"/>
            <a:ext cx="7554948" cy="1323439"/>
          </a:xfrm>
          <a:prstGeom prst="rect">
            <a:avLst/>
          </a:prstGeom>
          <a:solidFill>
            <a:schemeClr val="tx1"/>
          </a:solidFill>
          <a:ln w="50800">
            <a:solidFill>
              <a:srgbClr val="00B050"/>
            </a:solidFill>
          </a:ln>
        </p:spPr>
        <p:txBody>
          <a:bodyPr wrap="square" rtlCol="0">
            <a:spAutoFit/>
          </a:bodyPr>
          <a:lstStyle/>
          <a:p>
            <a:pPr algn="ctr"/>
            <a:r>
              <a:rPr lang="en-US" sz="4000" b="1" dirty="0" smtClean="0">
                <a:solidFill>
                  <a:srgbClr val="00B050"/>
                </a:solidFill>
                <a:latin typeface="Franklin Gothic Demi Cond" pitchFamily="34" charset="0"/>
              </a:rPr>
              <a:t>In this example…Anthony’s teacher “met” his/her established GOAL.</a:t>
            </a:r>
            <a:endParaRPr lang="en-US" sz="4000" b="1" dirty="0">
              <a:solidFill>
                <a:srgbClr val="00B050"/>
              </a:solidFill>
              <a:latin typeface="Franklin Gothic Demi Cond" pitchFamily="34" charset="0"/>
            </a:endParaRPr>
          </a:p>
        </p:txBody>
      </p:sp>
    </p:spTree>
    <p:extLst>
      <p:ext uri="{BB962C8B-B14F-4D97-AF65-F5344CB8AC3E}">
        <p14:creationId xmlns:p14="http://schemas.microsoft.com/office/powerpoint/2010/main" val="194781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Principle #4</a:t>
            </a:r>
            <a:r>
              <a:rPr lang="en-US" dirty="0">
                <a:solidFill>
                  <a:srgbClr val="004B8D"/>
                </a:solidFill>
              </a:rPr>
              <a:t/>
            </a:r>
            <a:br>
              <a:rPr lang="en-US" dirty="0">
                <a:solidFill>
                  <a:srgbClr val="004B8D"/>
                </a:solidFill>
              </a:rPr>
            </a:br>
            <a:r>
              <a:rPr lang="en-US" sz="4400" dirty="0" smtClean="0">
                <a:solidFill>
                  <a:srgbClr val="004B8D"/>
                </a:solidFill>
                <a:latin typeface="Desyrel" panose="02000603050000020003" pitchFamily="2" charset="0"/>
              </a:rPr>
              <a:t>Critical Components</a:t>
            </a:r>
            <a:endParaRPr lang="en-US" sz="4400" dirty="0">
              <a:solidFill>
                <a:srgbClr val="004B8D"/>
              </a:solidFill>
              <a:latin typeface="Desyrel" panose="02000603050000020003"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39</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 typeface="+mj-lt"/>
              <a:buAutoNum type="arabicPeriod"/>
              <a:defRPr/>
            </a:pPr>
            <a:endParaRPr lang="en-US" sz="2000" b="1" dirty="0">
              <a:solidFill>
                <a:srgbClr val="439639"/>
              </a:solidFill>
              <a:latin typeface="Verdana"/>
            </a:endParaRPr>
          </a:p>
          <a:p>
            <a:pPr marL="457200" indent="-457200">
              <a:buClr>
                <a:srgbClr val="439639"/>
              </a:buClr>
              <a:buSzPct val="80000"/>
              <a:buFont typeface="+mj-lt"/>
              <a:buAutoNum type="arabicPeriod"/>
              <a:defRPr/>
            </a:pPr>
            <a:endParaRPr lang="en-US" sz="2000" dirty="0" smtClean="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Student </a:t>
            </a:r>
            <a:r>
              <a:rPr lang="en-US" sz="2000" dirty="0">
                <a:solidFill>
                  <a:srgbClr val="439639"/>
                </a:solidFill>
                <a:latin typeface="Verdana"/>
              </a:rPr>
              <a:t>growth measures are a </a:t>
            </a:r>
            <a:r>
              <a:rPr lang="en-US" sz="2000" b="1" i="1" dirty="0" smtClean="0">
                <a:solidFill>
                  <a:srgbClr val="0083A9">
                    <a:lumMod val="75000"/>
                  </a:srgbClr>
                </a:solidFill>
                <a:latin typeface="Verdana"/>
              </a:rPr>
              <a:t>significant contributing </a:t>
            </a:r>
            <a:r>
              <a:rPr lang="en-US" sz="2000" b="1" i="1" dirty="0">
                <a:solidFill>
                  <a:srgbClr val="0083A9">
                    <a:lumMod val="75000"/>
                  </a:srgbClr>
                </a:solidFill>
                <a:latin typeface="Verdana"/>
              </a:rPr>
              <a:t>factor </a:t>
            </a:r>
            <a:r>
              <a:rPr lang="en-US" sz="2000" dirty="0">
                <a:solidFill>
                  <a:srgbClr val="439639"/>
                </a:solidFill>
                <a:latin typeface="Verdana"/>
              </a:rPr>
              <a:t>in educator evaluation</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Uses </a:t>
            </a:r>
            <a:r>
              <a:rPr lang="en-US" sz="2000" dirty="0">
                <a:solidFill>
                  <a:srgbClr val="439639"/>
                </a:solidFill>
                <a:latin typeface="Verdana"/>
              </a:rPr>
              <a:t>multiple measures including </a:t>
            </a:r>
            <a:r>
              <a:rPr lang="en-US" sz="2000" b="1" i="1" dirty="0">
                <a:solidFill>
                  <a:srgbClr val="0083A9">
                    <a:lumMod val="75000"/>
                  </a:srgbClr>
                </a:solidFill>
                <a:latin typeface="Verdana"/>
              </a:rPr>
              <a:t>formative and summative</a:t>
            </a:r>
            <a:r>
              <a:rPr lang="en-US" sz="2000" b="1" i="1" dirty="0">
                <a:solidFill>
                  <a:srgbClr val="439639"/>
                </a:solidFill>
                <a:latin typeface="Verdana"/>
              </a:rPr>
              <a:t> </a:t>
            </a:r>
            <a:r>
              <a:rPr lang="en-US" sz="2000" dirty="0" smtClean="0">
                <a:solidFill>
                  <a:srgbClr val="439639"/>
                </a:solidFill>
                <a:latin typeface="Verdana"/>
              </a:rPr>
              <a:t>assessments</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Includes </a:t>
            </a:r>
            <a:r>
              <a:rPr lang="en-US" sz="2000" b="1" i="1" dirty="0">
                <a:solidFill>
                  <a:srgbClr val="0083A9">
                    <a:lumMod val="75000"/>
                  </a:srgbClr>
                </a:solidFill>
                <a:latin typeface="Verdana"/>
              </a:rPr>
              <a:t>multiple years </a:t>
            </a:r>
            <a:r>
              <a:rPr lang="en-US" sz="2000" dirty="0">
                <a:solidFill>
                  <a:srgbClr val="439639"/>
                </a:solidFill>
                <a:latin typeface="Verdana"/>
              </a:rPr>
              <a:t>of comparable student data</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Highlights </a:t>
            </a:r>
            <a:r>
              <a:rPr lang="en-US" sz="2000" dirty="0">
                <a:solidFill>
                  <a:srgbClr val="439639"/>
                </a:solidFill>
                <a:latin typeface="Verdana"/>
              </a:rPr>
              <a:t>student growth </a:t>
            </a:r>
            <a:r>
              <a:rPr lang="en-US" sz="2000" b="1" i="1" dirty="0">
                <a:solidFill>
                  <a:srgbClr val="0083A9">
                    <a:lumMod val="75000"/>
                  </a:srgbClr>
                </a:solidFill>
                <a:latin typeface="Verdana"/>
              </a:rPr>
              <a:t>across two points in time</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Includes </a:t>
            </a:r>
            <a:r>
              <a:rPr lang="en-US" sz="2000" dirty="0">
                <a:solidFill>
                  <a:srgbClr val="439639"/>
                </a:solidFill>
                <a:latin typeface="Verdana"/>
              </a:rPr>
              <a:t>the </a:t>
            </a:r>
            <a:r>
              <a:rPr lang="en-US" sz="2000" b="1" i="1" dirty="0">
                <a:solidFill>
                  <a:srgbClr val="0083A9">
                    <a:lumMod val="75000"/>
                  </a:srgbClr>
                </a:solidFill>
                <a:latin typeface="Verdana"/>
              </a:rPr>
              <a:t>state assessment where available and appropriate </a:t>
            </a:r>
            <a:r>
              <a:rPr lang="en-US" sz="2000" dirty="0">
                <a:solidFill>
                  <a:srgbClr val="439639"/>
                </a:solidFill>
                <a:latin typeface="Verdana"/>
              </a:rPr>
              <a:t>and additional district and school determined assessments</a:t>
            </a:r>
            <a:endParaRPr lang="en-US" sz="2000" dirty="0" smtClean="0">
              <a:solidFill>
                <a:srgbClr val="439639"/>
              </a:solidFill>
              <a:latin typeface="Desyrel" pitchFamily="2" charset="0"/>
            </a:endParaRPr>
          </a:p>
        </p:txBody>
      </p:sp>
      <p:sp>
        <p:nvSpPr>
          <p:cNvPr id="6" name="TextBox 5"/>
          <p:cNvSpPr txBox="1"/>
          <p:nvPr/>
        </p:nvSpPr>
        <p:spPr>
          <a:xfrm rot="20309873">
            <a:off x="830923" y="2468614"/>
            <a:ext cx="7705217" cy="1938992"/>
          </a:xfrm>
          <a:prstGeom prst="rect">
            <a:avLst/>
          </a:prstGeom>
          <a:solidFill>
            <a:schemeClr val="tx1"/>
          </a:solidFill>
          <a:ln w="50800">
            <a:solidFill>
              <a:schemeClr val="bg2">
                <a:lumMod val="75000"/>
              </a:schemeClr>
            </a:solidFill>
          </a:ln>
        </p:spPr>
        <p:txBody>
          <a:bodyPr wrap="square" rtlCol="0">
            <a:spAutoFit/>
          </a:bodyPr>
          <a:lstStyle/>
          <a:p>
            <a:pPr algn="ctr"/>
            <a:r>
              <a:rPr lang="en-US" sz="4000" b="1" dirty="0" smtClean="0">
                <a:solidFill>
                  <a:schemeClr val="bg2">
                    <a:lumMod val="75000"/>
                  </a:schemeClr>
                </a:solidFill>
                <a:latin typeface="Franklin Gothic Demi Cond" pitchFamily="34" charset="0"/>
              </a:rPr>
              <a:t>Let’s take a look at each of these components…one at a time.</a:t>
            </a:r>
            <a:endParaRPr lang="en-US" sz="4000" b="1" dirty="0">
              <a:solidFill>
                <a:schemeClr val="bg2">
                  <a:lumMod val="75000"/>
                </a:schemeClr>
              </a:solidFill>
              <a:latin typeface="Franklin Gothic Demi Cond" pitchFamily="34" charset="0"/>
            </a:endParaRPr>
          </a:p>
        </p:txBody>
      </p:sp>
    </p:spTree>
    <p:extLst>
      <p:ext uri="{BB962C8B-B14F-4D97-AF65-F5344CB8AC3E}">
        <p14:creationId xmlns:p14="http://schemas.microsoft.com/office/powerpoint/2010/main" val="12307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Why is </a:t>
            </a:r>
            <a:r>
              <a:rPr lang="en-US" sz="3200" dirty="0" smtClean="0">
                <a:solidFill>
                  <a:srgbClr val="004B8D"/>
                </a:solidFill>
                <a:latin typeface="Desyrel" pitchFamily="2" charset="0"/>
              </a:rPr>
              <a:t>Educator Evaluation </a:t>
            </a:r>
            <a:r>
              <a:rPr lang="en-US" sz="3200" dirty="0" smtClean="0">
                <a:solidFill>
                  <a:srgbClr val="004B8D"/>
                </a:solidFill>
              </a:rPr>
              <a:t>Important?</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smtClean="0">
                <a:solidFill>
                  <a:srgbClr val="439639"/>
                </a:solidFill>
                <a:latin typeface="Verdana"/>
              </a:rPr>
              <a:t>The </a:t>
            </a:r>
            <a:r>
              <a:rPr lang="en-US" sz="2800" dirty="0">
                <a:solidFill>
                  <a:srgbClr val="439639"/>
                </a:solidFill>
                <a:latin typeface="Verdana"/>
              </a:rPr>
              <a:t>greatest challenge that most students experience is the </a:t>
            </a:r>
            <a:r>
              <a:rPr lang="en-US" sz="2800" b="1" i="1" dirty="0">
                <a:solidFill>
                  <a:srgbClr val="0083A9">
                    <a:lumMod val="75000"/>
                  </a:srgbClr>
                </a:solidFill>
                <a:latin typeface="Verdana"/>
              </a:rPr>
              <a:t>level of competence</a:t>
            </a:r>
            <a:r>
              <a:rPr lang="en-US" sz="2800" b="1" dirty="0">
                <a:solidFill>
                  <a:srgbClr val="0083A9">
                    <a:lumMod val="75000"/>
                  </a:srgbClr>
                </a:solidFill>
                <a:latin typeface="Verdana"/>
              </a:rPr>
              <a:t> </a:t>
            </a:r>
            <a:r>
              <a:rPr lang="en-US" sz="2800" dirty="0">
                <a:solidFill>
                  <a:srgbClr val="439639"/>
                </a:solidFill>
                <a:latin typeface="Verdana"/>
              </a:rPr>
              <a:t>of the teacher</a:t>
            </a:r>
            <a:r>
              <a:rPr lang="en-US" sz="2800" dirty="0" smtClean="0">
                <a:solidFill>
                  <a:srgbClr val="439639"/>
                </a:solidFill>
                <a:latin typeface="Verdana"/>
              </a:rPr>
              <a:t>.</a:t>
            </a: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John </a:t>
            </a:r>
            <a:r>
              <a:rPr lang="en-US" sz="2800" dirty="0">
                <a:solidFill>
                  <a:srgbClr val="439639"/>
                </a:solidFill>
                <a:latin typeface="Verdana"/>
              </a:rPr>
              <a:t>Hattie</a:t>
            </a:r>
            <a:endParaRPr lang="en-US" sz="2800" b="1" dirty="0">
              <a:solidFill>
                <a:srgbClr val="439639"/>
              </a:solidFill>
              <a:latin typeface="Verdana"/>
            </a:endParaRPr>
          </a:p>
        </p:txBody>
      </p:sp>
    </p:spTree>
    <p:extLst>
      <p:ext uri="{BB962C8B-B14F-4D97-AF65-F5344CB8AC3E}">
        <p14:creationId xmlns:p14="http://schemas.microsoft.com/office/powerpoint/2010/main" val="254766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181600"/>
            <a:ext cx="8183562" cy="1219200"/>
          </a:xfrm>
        </p:spPr>
        <p:txBody>
          <a:bodyPr anchor="t" anchorCtr="0">
            <a:noAutofit/>
          </a:bodyPr>
          <a:lstStyle/>
          <a:p>
            <a:pPr fontAlgn="auto">
              <a:spcAft>
                <a:spcPts val="0"/>
              </a:spcAft>
              <a:defRPr/>
            </a:pPr>
            <a:r>
              <a:rPr lang="en-US" sz="2400" b="0" dirty="0" smtClean="0">
                <a:solidFill>
                  <a:srgbClr val="004B8D"/>
                </a:solidFill>
              </a:rPr>
              <a:t/>
            </a:r>
            <a:br>
              <a:rPr lang="en-US" sz="2400" b="0" dirty="0" smtClean="0">
                <a:solidFill>
                  <a:srgbClr val="004B8D"/>
                </a:solidFill>
              </a:rPr>
            </a:br>
            <a:r>
              <a:rPr lang="en-US" sz="2400" b="0" dirty="0" smtClean="0">
                <a:solidFill>
                  <a:srgbClr val="004B8D"/>
                </a:solidFill>
              </a:rPr>
              <a:t>1</a:t>
            </a:r>
            <a:r>
              <a:rPr lang="en-US" sz="2400" b="0" dirty="0">
                <a:solidFill>
                  <a:srgbClr val="004B8D"/>
                </a:solidFill>
              </a:rPr>
              <a:t>:  </a:t>
            </a:r>
            <a:r>
              <a:rPr lang="en-US" sz="2400" b="0" dirty="0" smtClean="0">
                <a:solidFill>
                  <a:srgbClr val="004B8D"/>
                </a:solidFill>
              </a:rPr>
              <a:t>Student </a:t>
            </a:r>
            <a:r>
              <a:rPr lang="en-US" sz="2400" b="0" dirty="0">
                <a:solidFill>
                  <a:srgbClr val="004B8D"/>
                </a:solidFill>
              </a:rPr>
              <a:t>growth measures are a </a:t>
            </a:r>
            <a:r>
              <a:rPr lang="en-US" sz="2400" b="0" i="1" dirty="0" smtClean="0">
                <a:solidFill>
                  <a:schemeClr val="bg1"/>
                </a:solidFill>
              </a:rPr>
              <a:t>significant</a:t>
            </a:r>
            <a:br>
              <a:rPr lang="en-US" sz="2400" b="0" i="1" dirty="0" smtClean="0">
                <a:solidFill>
                  <a:schemeClr val="bg1"/>
                </a:solidFill>
              </a:rPr>
            </a:br>
            <a:r>
              <a:rPr lang="en-US" sz="2400" b="0" i="1" dirty="0" smtClean="0">
                <a:solidFill>
                  <a:schemeClr val="bg1"/>
                </a:solidFill>
              </a:rPr>
              <a:t>     contributing </a:t>
            </a:r>
            <a:r>
              <a:rPr lang="en-US" sz="2400" b="0" i="1" dirty="0">
                <a:solidFill>
                  <a:schemeClr val="bg1"/>
                </a:solidFill>
              </a:rPr>
              <a:t>factor </a:t>
            </a:r>
            <a:r>
              <a:rPr lang="en-US" sz="2400" b="0" dirty="0">
                <a:solidFill>
                  <a:srgbClr val="004B8D"/>
                </a:solidFill>
              </a:rPr>
              <a:t>in educator </a:t>
            </a:r>
            <a:r>
              <a:rPr lang="en-US" sz="2400" b="0" dirty="0" smtClean="0">
                <a:solidFill>
                  <a:srgbClr val="004B8D"/>
                </a:solidFill>
              </a:rPr>
              <a:t>evaluation</a:t>
            </a:r>
            <a:br>
              <a:rPr lang="en-US" sz="2400" b="0" dirty="0" smtClean="0">
                <a:solidFill>
                  <a:srgbClr val="004B8D"/>
                </a:solidFill>
              </a:rPr>
            </a:br>
            <a:r>
              <a:rPr lang="en-US" sz="2400" b="0" dirty="0">
                <a:solidFill>
                  <a:srgbClr val="004B8D"/>
                </a:solidFill>
              </a:rPr>
              <a:t/>
            </a:r>
            <a:br>
              <a:rPr lang="en-US" sz="2400" b="0" dirty="0">
                <a:solidFill>
                  <a:srgbClr val="004B8D"/>
                </a:solidFill>
              </a:rPr>
            </a:br>
            <a:r>
              <a:rPr lang="en-US" sz="2400" dirty="0">
                <a:solidFill>
                  <a:srgbClr val="004B8D"/>
                </a:solidFill>
              </a:rPr>
              <a:t/>
            </a:r>
            <a:br>
              <a:rPr lang="en-US" sz="2400" dirty="0">
                <a:solidFill>
                  <a:srgbClr val="004B8D"/>
                </a:solidFill>
              </a:rPr>
            </a:br>
            <a:endParaRPr lang="en-US" sz="2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40</a:t>
            </a:fld>
            <a:endParaRPr lang="en-US" dirty="0">
              <a:solidFill>
                <a:srgbClr val="0083A9">
                  <a:shade val="50000"/>
                </a:srgb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38122"/>
            <a:ext cx="4165632" cy="44339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538122"/>
            <a:ext cx="3581400" cy="4433927"/>
          </a:xfrm>
          <a:prstGeom prst="rect">
            <a:avLst/>
          </a:prstGeom>
        </p:spPr>
      </p:pic>
      <p:sp>
        <p:nvSpPr>
          <p:cNvPr id="7" name="TextBox 6"/>
          <p:cNvSpPr txBox="1"/>
          <p:nvPr/>
        </p:nvSpPr>
        <p:spPr>
          <a:xfrm>
            <a:off x="5764342" y="3390900"/>
            <a:ext cx="2315304" cy="707886"/>
          </a:xfrm>
          <a:prstGeom prst="rect">
            <a:avLst/>
          </a:prstGeom>
          <a:solidFill>
            <a:schemeClr val="accent1"/>
          </a:solidFill>
        </p:spPr>
        <p:txBody>
          <a:bodyPr wrap="square" rtlCol="0">
            <a:spAutoFit/>
          </a:bodyPr>
          <a:lstStyle/>
          <a:p>
            <a:pPr algn="ctr"/>
            <a:r>
              <a:rPr lang="en-US" sz="2000" b="1" dirty="0" smtClean="0">
                <a:solidFill>
                  <a:srgbClr val="000000"/>
                </a:solidFill>
                <a:latin typeface="Andale Sans for VST" panose="020B0502000000000001" pitchFamily="34" charset="0"/>
              </a:rPr>
              <a:t>Student growth measures</a:t>
            </a:r>
            <a:endParaRPr lang="en-US" sz="2000" b="1" dirty="0">
              <a:solidFill>
                <a:srgbClr val="000000"/>
              </a:solidFill>
              <a:latin typeface="Andale Sans for VST" panose="020B0502000000000001"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7608" y="1557971"/>
            <a:ext cx="1476375" cy="1181100"/>
          </a:xfrm>
          <a:prstGeom prst="rect">
            <a:avLst/>
          </a:prstGeom>
        </p:spPr>
      </p:pic>
      <p:sp>
        <p:nvSpPr>
          <p:cNvPr id="10" name="Curved Up Arrow 9"/>
          <p:cNvSpPr/>
          <p:nvPr/>
        </p:nvSpPr>
        <p:spPr>
          <a:xfrm flipH="1">
            <a:off x="3706942" y="4003536"/>
            <a:ext cx="2057400" cy="11430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219200" y="1765565"/>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Observation</a:t>
            </a:r>
            <a:endParaRPr lang="en-US" b="1" dirty="0">
              <a:solidFill>
                <a:srgbClr val="000000"/>
              </a:solidFill>
              <a:latin typeface="Andale Sans for VST" panose="020B0502000000000001" pitchFamily="34" charset="0"/>
            </a:endParaRPr>
          </a:p>
        </p:txBody>
      </p:sp>
      <p:sp>
        <p:nvSpPr>
          <p:cNvPr id="13" name="TextBox 12"/>
          <p:cNvSpPr txBox="1"/>
          <p:nvPr/>
        </p:nvSpPr>
        <p:spPr>
          <a:xfrm>
            <a:off x="2971800" y="1201604"/>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Survey Data</a:t>
            </a:r>
            <a:endParaRPr lang="en-US" b="1" dirty="0">
              <a:solidFill>
                <a:srgbClr val="000000"/>
              </a:solidFill>
              <a:latin typeface="Andale Sans for VST" panose="020B0502000000000001" pitchFamily="34" charset="0"/>
            </a:endParaRPr>
          </a:p>
        </p:txBody>
      </p:sp>
      <p:sp>
        <p:nvSpPr>
          <p:cNvPr id="14" name="TextBox 13"/>
          <p:cNvSpPr txBox="1"/>
          <p:nvPr/>
        </p:nvSpPr>
        <p:spPr>
          <a:xfrm>
            <a:off x="1200150" y="4003536"/>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Other</a:t>
            </a:r>
            <a:endParaRPr lang="en-US" b="1" dirty="0">
              <a:solidFill>
                <a:srgbClr val="000000"/>
              </a:solidFill>
              <a:latin typeface="Andale Sans for VST" panose="020B0502000000000001" pitchFamily="34" charset="0"/>
            </a:endParaRPr>
          </a:p>
        </p:txBody>
      </p:sp>
    </p:spTree>
    <p:extLst>
      <p:ext uri="{BB962C8B-B14F-4D97-AF65-F5344CB8AC3E}">
        <p14:creationId xmlns:p14="http://schemas.microsoft.com/office/powerpoint/2010/main" val="2272884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62600"/>
            <a:ext cx="8183880" cy="762000"/>
          </a:xfrm>
        </p:spPr>
        <p:txBody>
          <a:bodyPr anchor="t" anchorCtr="0">
            <a:noAutofit/>
          </a:bodyPr>
          <a:lstStyle/>
          <a:p>
            <a:pPr fontAlgn="auto">
              <a:spcAft>
                <a:spcPts val="0"/>
              </a:spcAft>
              <a:defRPr/>
            </a:pPr>
            <a:r>
              <a:rPr lang="en-US" sz="2400" b="0" dirty="0" smtClean="0">
                <a:solidFill>
                  <a:srgbClr val="004B8D"/>
                </a:solidFill>
              </a:rPr>
              <a:t>2:  Uses </a:t>
            </a:r>
            <a:r>
              <a:rPr lang="en-US" sz="2400" i="1" dirty="0">
                <a:solidFill>
                  <a:schemeClr val="bg1"/>
                </a:solidFill>
              </a:rPr>
              <a:t>multiple measures</a:t>
            </a:r>
            <a:r>
              <a:rPr lang="en-US" sz="2400" b="0" dirty="0">
                <a:solidFill>
                  <a:srgbClr val="004B8D"/>
                </a:solidFill>
              </a:rPr>
              <a:t> including </a:t>
            </a:r>
            <a:r>
              <a:rPr lang="en-US" sz="2400" b="0" dirty="0" smtClean="0">
                <a:solidFill>
                  <a:srgbClr val="004B8D"/>
                </a:solidFill>
              </a:rPr>
              <a:t>formative</a:t>
            </a:r>
            <a:br>
              <a:rPr lang="en-US" sz="2400" b="0" dirty="0" smtClean="0">
                <a:solidFill>
                  <a:srgbClr val="004B8D"/>
                </a:solidFill>
              </a:rPr>
            </a:br>
            <a:r>
              <a:rPr lang="en-US" sz="2400" b="0" dirty="0" smtClean="0">
                <a:solidFill>
                  <a:srgbClr val="004B8D"/>
                </a:solidFill>
              </a:rPr>
              <a:t>     and </a:t>
            </a:r>
            <a:r>
              <a:rPr lang="en-US" sz="2400" b="0" dirty="0">
                <a:solidFill>
                  <a:srgbClr val="004B8D"/>
                </a:solidFill>
              </a:rPr>
              <a:t>summative assessments</a:t>
            </a:r>
            <a:br>
              <a:rPr lang="en-US" sz="2400" b="0" dirty="0">
                <a:solidFill>
                  <a:srgbClr val="004B8D"/>
                </a:solidFill>
              </a:rPr>
            </a:br>
            <a:r>
              <a:rPr lang="en-US" sz="2400" b="0" dirty="0" smtClean="0">
                <a:solidFill>
                  <a:srgbClr val="004B8D"/>
                </a:solidFill>
              </a:rPr>
              <a:t/>
            </a:r>
            <a:br>
              <a:rPr lang="en-US" sz="2400" b="0" dirty="0" smtClean="0">
                <a:solidFill>
                  <a:srgbClr val="004B8D"/>
                </a:solidFill>
              </a:rPr>
            </a:br>
            <a:r>
              <a:rPr lang="en-US" sz="2400" b="0" dirty="0">
                <a:solidFill>
                  <a:srgbClr val="004B8D"/>
                </a:solidFill>
              </a:rPr>
              <a:t/>
            </a:r>
            <a:br>
              <a:rPr lang="en-US" sz="2400" b="0" dirty="0">
                <a:solidFill>
                  <a:srgbClr val="004B8D"/>
                </a:solidFill>
              </a:rPr>
            </a:br>
            <a:r>
              <a:rPr lang="en-US" sz="2400" dirty="0">
                <a:solidFill>
                  <a:srgbClr val="004B8D"/>
                </a:solidFill>
              </a:rPr>
              <a:t/>
            </a:r>
            <a:br>
              <a:rPr lang="en-US" sz="2400" dirty="0">
                <a:solidFill>
                  <a:srgbClr val="004B8D"/>
                </a:solidFill>
              </a:rPr>
            </a:br>
            <a:endParaRPr lang="en-US" sz="2400" dirty="0">
              <a:solidFill>
                <a:srgbClr val="004B8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7366482"/>
              </p:ext>
            </p:extLst>
          </p:nvPr>
        </p:nvGraphicFramePr>
        <p:xfrm>
          <a:off x="609600" y="533400"/>
          <a:ext cx="7924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41</a:t>
            </a:fld>
            <a:endParaRPr lang="en-US" dirty="0">
              <a:solidFill>
                <a:srgbClr val="0083A9">
                  <a:shade val="50000"/>
                </a:srgbClr>
              </a:solidFill>
            </a:endParaRPr>
          </a:p>
        </p:txBody>
      </p:sp>
    </p:spTree>
    <p:extLst>
      <p:ext uri="{BB962C8B-B14F-4D97-AF65-F5344CB8AC3E}">
        <p14:creationId xmlns:p14="http://schemas.microsoft.com/office/powerpoint/2010/main" val="61926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305F67D-880D-4CE1-9E4E-2815299081A4}"/>
                                            </p:graphicEl>
                                          </p:spTgt>
                                        </p:tgtEl>
                                        <p:attrNameLst>
                                          <p:attrName>style.visibility</p:attrName>
                                        </p:attrNameLst>
                                      </p:cBhvr>
                                      <p:to>
                                        <p:strVal val="visible"/>
                                      </p:to>
                                    </p:set>
                                    <p:animEffect transition="in" filter="fade">
                                      <p:cBhvr>
                                        <p:cTn id="7" dur="500"/>
                                        <p:tgtEl>
                                          <p:spTgt spid="5">
                                            <p:graphicEl>
                                              <a:dgm id="{7305F67D-880D-4CE1-9E4E-2815299081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22EF687-6887-4040-A1D1-7F4F96E8350A}"/>
                                            </p:graphicEl>
                                          </p:spTgt>
                                        </p:tgtEl>
                                        <p:attrNameLst>
                                          <p:attrName>style.visibility</p:attrName>
                                        </p:attrNameLst>
                                      </p:cBhvr>
                                      <p:to>
                                        <p:strVal val="visible"/>
                                      </p:to>
                                    </p:set>
                                    <p:animEffect transition="in" filter="fade">
                                      <p:cBhvr>
                                        <p:cTn id="12" dur="500"/>
                                        <p:tgtEl>
                                          <p:spTgt spid="5">
                                            <p:graphicEl>
                                              <a:dgm id="{822EF687-6887-4040-A1D1-7F4F96E8350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090125EE-5BE1-412C-BBC3-51B51EB02623}"/>
                                            </p:graphicEl>
                                          </p:spTgt>
                                        </p:tgtEl>
                                        <p:attrNameLst>
                                          <p:attrName>style.visibility</p:attrName>
                                        </p:attrNameLst>
                                      </p:cBhvr>
                                      <p:to>
                                        <p:strVal val="visible"/>
                                      </p:to>
                                    </p:set>
                                    <p:animEffect transition="in" filter="fade">
                                      <p:cBhvr>
                                        <p:cTn id="17" dur="500"/>
                                        <p:tgtEl>
                                          <p:spTgt spid="5">
                                            <p:graphicEl>
                                              <a:dgm id="{090125EE-5BE1-412C-BBC3-51B51EB0262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FD667631-2E69-4C09-BEFC-6BB9072DE03D}"/>
                                            </p:graphicEl>
                                          </p:spTgt>
                                        </p:tgtEl>
                                        <p:attrNameLst>
                                          <p:attrName>style.visibility</p:attrName>
                                        </p:attrNameLst>
                                      </p:cBhvr>
                                      <p:to>
                                        <p:strVal val="visible"/>
                                      </p:to>
                                    </p:set>
                                    <p:animEffect transition="in" filter="fade">
                                      <p:cBhvr>
                                        <p:cTn id="20" dur="500"/>
                                        <p:tgtEl>
                                          <p:spTgt spid="5">
                                            <p:graphicEl>
                                              <a:dgm id="{FD667631-2E69-4C09-BEFC-6BB9072DE03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257A4B40-5C01-4AC4-87B2-F71BE9EB61A1}"/>
                                            </p:graphicEl>
                                          </p:spTgt>
                                        </p:tgtEl>
                                        <p:attrNameLst>
                                          <p:attrName>style.visibility</p:attrName>
                                        </p:attrNameLst>
                                      </p:cBhvr>
                                      <p:to>
                                        <p:strVal val="visible"/>
                                      </p:to>
                                    </p:set>
                                    <p:animEffect transition="in" filter="fade">
                                      <p:cBhvr>
                                        <p:cTn id="25" dur="500"/>
                                        <p:tgtEl>
                                          <p:spTgt spid="5">
                                            <p:graphicEl>
                                              <a:dgm id="{257A4B40-5C01-4AC4-87B2-F71BE9EB61A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DFE029BB-67A4-4AF1-A91E-2ECE99813820}"/>
                                            </p:graphicEl>
                                          </p:spTgt>
                                        </p:tgtEl>
                                        <p:attrNameLst>
                                          <p:attrName>style.visibility</p:attrName>
                                        </p:attrNameLst>
                                      </p:cBhvr>
                                      <p:to>
                                        <p:strVal val="visible"/>
                                      </p:to>
                                    </p:set>
                                    <p:animEffect transition="in" filter="fade">
                                      <p:cBhvr>
                                        <p:cTn id="28" dur="500"/>
                                        <p:tgtEl>
                                          <p:spTgt spid="5">
                                            <p:graphicEl>
                                              <a:dgm id="{DFE029BB-67A4-4AF1-A91E-2ECE9981382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55221C31-9729-4986-A244-2EC26FA317AB}"/>
                                            </p:graphicEl>
                                          </p:spTgt>
                                        </p:tgtEl>
                                        <p:attrNameLst>
                                          <p:attrName>style.visibility</p:attrName>
                                        </p:attrNameLst>
                                      </p:cBhvr>
                                      <p:to>
                                        <p:strVal val="visible"/>
                                      </p:to>
                                    </p:set>
                                    <p:animEffect transition="in" filter="fade">
                                      <p:cBhvr>
                                        <p:cTn id="33" dur="500"/>
                                        <p:tgtEl>
                                          <p:spTgt spid="5">
                                            <p:graphicEl>
                                              <a:dgm id="{55221C31-9729-4986-A244-2EC26FA317A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307BE16D-750C-45A8-AB2D-B9947C2B17C9}"/>
                                            </p:graphicEl>
                                          </p:spTgt>
                                        </p:tgtEl>
                                        <p:attrNameLst>
                                          <p:attrName>style.visibility</p:attrName>
                                        </p:attrNameLst>
                                      </p:cBhvr>
                                      <p:to>
                                        <p:strVal val="visible"/>
                                      </p:to>
                                    </p:set>
                                    <p:animEffect transition="in" filter="fade">
                                      <p:cBhvr>
                                        <p:cTn id="36" dur="500"/>
                                        <p:tgtEl>
                                          <p:spTgt spid="5">
                                            <p:graphicEl>
                                              <a:dgm id="{307BE16D-750C-45A8-AB2D-B9947C2B17C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084DAAF3-D2D5-43A3-928D-337A8763CFE0}"/>
                                            </p:graphicEl>
                                          </p:spTgt>
                                        </p:tgtEl>
                                        <p:attrNameLst>
                                          <p:attrName>style.visibility</p:attrName>
                                        </p:attrNameLst>
                                      </p:cBhvr>
                                      <p:to>
                                        <p:strVal val="visible"/>
                                      </p:to>
                                    </p:set>
                                    <p:animEffect transition="in" filter="fade">
                                      <p:cBhvr>
                                        <p:cTn id="41" dur="500"/>
                                        <p:tgtEl>
                                          <p:spTgt spid="5">
                                            <p:graphicEl>
                                              <a:dgm id="{084DAAF3-D2D5-43A3-928D-337A8763CFE0}"/>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1E212C2A-C345-4A54-B697-D26B7D93E55B}"/>
                                            </p:graphicEl>
                                          </p:spTgt>
                                        </p:tgtEl>
                                        <p:attrNameLst>
                                          <p:attrName>style.visibility</p:attrName>
                                        </p:attrNameLst>
                                      </p:cBhvr>
                                      <p:to>
                                        <p:strVal val="visible"/>
                                      </p:to>
                                    </p:set>
                                    <p:animEffect transition="in" filter="fade">
                                      <p:cBhvr>
                                        <p:cTn id="44" dur="500"/>
                                        <p:tgtEl>
                                          <p:spTgt spid="5">
                                            <p:graphicEl>
                                              <a:dgm id="{1E212C2A-C345-4A54-B697-D26B7D93E55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graphicEl>
                                              <a:dgm id="{5C14A151-8231-4749-8499-D3BBDCB0C43E}"/>
                                            </p:graphicEl>
                                          </p:spTgt>
                                        </p:tgtEl>
                                        <p:attrNameLst>
                                          <p:attrName>style.visibility</p:attrName>
                                        </p:attrNameLst>
                                      </p:cBhvr>
                                      <p:to>
                                        <p:strVal val="visible"/>
                                      </p:to>
                                    </p:set>
                                    <p:animEffect transition="in" filter="fade">
                                      <p:cBhvr>
                                        <p:cTn id="49" dur="500"/>
                                        <p:tgtEl>
                                          <p:spTgt spid="5">
                                            <p:graphicEl>
                                              <a:dgm id="{5C14A151-8231-4749-8499-D3BBDCB0C43E}"/>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graphicEl>
                                              <a:dgm id="{CB8DCD3B-FF5B-4028-AE31-F33E4A70D777}"/>
                                            </p:graphicEl>
                                          </p:spTgt>
                                        </p:tgtEl>
                                        <p:attrNameLst>
                                          <p:attrName>style.visibility</p:attrName>
                                        </p:attrNameLst>
                                      </p:cBhvr>
                                      <p:to>
                                        <p:strVal val="visible"/>
                                      </p:to>
                                    </p:set>
                                    <p:animEffect transition="in" filter="fade">
                                      <p:cBhvr>
                                        <p:cTn id="52" dur="500"/>
                                        <p:tgtEl>
                                          <p:spTgt spid="5">
                                            <p:graphicEl>
                                              <a:dgm id="{CB8DCD3B-FF5B-4028-AE31-F33E4A70D77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802E1A91-36F4-4F27-954F-E8FF7E74FF27}"/>
                                            </p:graphicEl>
                                          </p:spTgt>
                                        </p:tgtEl>
                                        <p:attrNameLst>
                                          <p:attrName>style.visibility</p:attrName>
                                        </p:attrNameLst>
                                      </p:cBhvr>
                                      <p:to>
                                        <p:strVal val="visible"/>
                                      </p:to>
                                    </p:set>
                                    <p:animEffect transition="in" filter="fade">
                                      <p:cBhvr>
                                        <p:cTn id="57" dur="500"/>
                                        <p:tgtEl>
                                          <p:spTgt spid="5">
                                            <p:graphicEl>
                                              <a:dgm id="{802E1A91-36F4-4F27-954F-E8FF7E74FF27}"/>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graphicEl>
                                              <a:dgm id="{AEC43535-3F86-4F88-8781-C68EB395745D}"/>
                                            </p:graphicEl>
                                          </p:spTgt>
                                        </p:tgtEl>
                                        <p:attrNameLst>
                                          <p:attrName>style.visibility</p:attrName>
                                        </p:attrNameLst>
                                      </p:cBhvr>
                                      <p:to>
                                        <p:strVal val="visible"/>
                                      </p:to>
                                    </p:set>
                                    <p:animEffect transition="in" filter="fade">
                                      <p:cBhvr>
                                        <p:cTn id="60" dur="500"/>
                                        <p:tgtEl>
                                          <p:spTgt spid="5">
                                            <p:graphicEl>
                                              <a:dgm id="{AEC43535-3F86-4F88-8781-C68EB395745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graphicEl>
                                              <a:dgm id="{F54F7454-1C73-4C5E-964D-7C7B054D56E9}"/>
                                            </p:graphicEl>
                                          </p:spTgt>
                                        </p:tgtEl>
                                        <p:attrNameLst>
                                          <p:attrName>style.visibility</p:attrName>
                                        </p:attrNameLst>
                                      </p:cBhvr>
                                      <p:to>
                                        <p:strVal val="visible"/>
                                      </p:to>
                                    </p:set>
                                    <p:animEffect transition="in" filter="fade">
                                      <p:cBhvr>
                                        <p:cTn id="65" dur="500"/>
                                        <p:tgtEl>
                                          <p:spTgt spid="5">
                                            <p:graphicEl>
                                              <a:dgm id="{F54F7454-1C73-4C5E-964D-7C7B054D56E9}"/>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graphicEl>
                                              <a:dgm id="{7632D72A-73F9-4A05-A5F4-45774AE6A184}"/>
                                            </p:graphicEl>
                                          </p:spTgt>
                                        </p:tgtEl>
                                        <p:attrNameLst>
                                          <p:attrName>style.visibility</p:attrName>
                                        </p:attrNameLst>
                                      </p:cBhvr>
                                      <p:to>
                                        <p:strVal val="visible"/>
                                      </p:to>
                                    </p:set>
                                    <p:animEffect transition="in" filter="fade">
                                      <p:cBhvr>
                                        <p:cTn id="68" dur="500"/>
                                        <p:tgtEl>
                                          <p:spTgt spid="5">
                                            <p:graphicEl>
                                              <a:dgm id="{7632D72A-73F9-4A05-A5F4-45774AE6A1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fontAlgn="auto">
              <a:spcAft>
                <a:spcPts val="0"/>
              </a:spcAft>
              <a:defRPr/>
            </a:pPr>
            <a:r>
              <a:rPr lang="en-US" sz="2400" b="0" dirty="0">
                <a:solidFill>
                  <a:srgbClr val="004B8D"/>
                </a:solidFill>
              </a:rPr>
              <a:t/>
            </a:r>
            <a:br>
              <a:rPr lang="en-US" sz="2400" b="0" dirty="0">
                <a:solidFill>
                  <a:srgbClr val="004B8D"/>
                </a:solidFill>
              </a:rPr>
            </a:br>
            <a:r>
              <a:rPr lang="en-US" sz="2400" b="0" dirty="0" smtClean="0">
                <a:solidFill>
                  <a:srgbClr val="004B8D"/>
                </a:solidFill>
              </a:rPr>
              <a:t>3:  Includes </a:t>
            </a:r>
            <a:r>
              <a:rPr lang="en-US" sz="2400" b="0" i="1" dirty="0">
                <a:solidFill>
                  <a:schemeClr val="bg1"/>
                </a:solidFill>
              </a:rPr>
              <a:t>multiple years </a:t>
            </a:r>
            <a:r>
              <a:rPr lang="en-US" sz="2400" b="0" dirty="0">
                <a:solidFill>
                  <a:srgbClr val="004B8D"/>
                </a:solidFill>
              </a:rPr>
              <a:t>of comparable </a:t>
            </a:r>
            <a:r>
              <a:rPr lang="en-US" sz="2400" b="0" dirty="0" smtClean="0">
                <a:solidFill>
                  <a:srgbClr val="004B8D"/>
                </a:solidFill>
              </a:rPr>
              <a:t/>
            </a:r>
            <a:br>
              <a:rPr lang="en-US" sz="2400" b="0" dirty="0" smtClean="0">
                <a:solidFill>
                  <a:srgbClr val="004B8D"/>
                </a:solidFill>
              </a:rPr>
            </a:br>
            <a:r>
              <a:rPr lang="en-US" sz="2400" b="0" dirty="0" smtClean="0">
                <a:solidFill>
                  <a:srgbClr val="004B8D"/>
                </a:solidFill>
              </a:rPr>
              <a:t>     student </a:t>
            </a:r>
            <a:r>
              <a:rPr lang="en-US" sz="2400" b="0" dirty="0">
                <a:solidFill>
                  <a:srgbClr val="004B8D"/>
                </a:solidFill>
              </a:rPr>
              <a:t>data</a:t>
            </a:r>
            <a:br>
              <a:rPr lang="en-US" sz="2400" b="0" dirty="0">
                <a:solidFill>
                  <a:srgbClr val="004B8D"/>
                </a:solidFill>
              </a:rPr>
            </a:br>
            <a:r>
              <a:rPr lang="en-US" sz="2400" b="0" dirty="0" smtClean="0">
                <a:solidFill>
                  <a:srgbClr val="004B8D"/>
                </a:solidFill>
              </a:rPr>
              <a:t/>
            </a:r>
            <a:br>
              <a:rPr lang="en-US" sz="2400" b="0" dirty="0" smtClean="0">
                <a:solidFill>
                  <a:srgbClr val="004B8D"/>
                </a:solidFill>
              </a:rPr>
            </a:br>
            <a:r>
              <a:rPr lang="en-US" sz="2400" b="0" dirty="0">
                <a:solidFill>
                  <a:srgbClr val="004B8D"/>
                </a:solidFill>
              </a:rPr>
              <a:t/>
            </a:r>
            <a:br>
              <a:rPr lang="en-US" sz="2400" b="0" dirty="0">
                <a:solidFill>
                  <a:srgbClr val="004B8D"/>
                </a:solidFill>
              </a:rPr>
            </a:br>
            <a:r>
              <a:rPr lang="en-US" sz="2400" dirty="0">
                <a:solidFill>
                  <a:srgbClr val="004B8D"/>
                </a:solidFill>
              </a:rPr>
              <a:t/>
            </a:r>
            <a:br>
              <a:rPr lang="en-US" sz="2400" dirty="0">
                <a:solidFill>
                  <a:srgbClr val="004B8D"/>
                </a:solidFill>
              </a:rPr>
            </a:br>
            <a:endParaRPr lang="en-US" sz="2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42</a:t>
            </a:fld>
            <a:endParaRPr lang="en-US" dirty="0">
              <a:solidFill>
                <a:srgbClr val="0083A9">
                  <a:shade val="50000"/>
                </a:srgbClr>
              </a:solidFill>
            </a:endParaRPr>
          </a:p>
        </p:txBody>
      </p:sp>
      <p:graphicFrame>
        <p:nvGraphicFramePr>
          <p:cNvPr id="10" name="Chart 9"/>
          <p:cNvGraphicFramePr>
            <a:graphicFrameLocks/>
          </p:cNvGraphicFramePr>
          <p:nvPr>
            <p:extLst>
              <p:ext uri="{D42A27DB-BD31-4B8C-83A1-F6EECF244321}">
                <p14:modId xmlns:p14="http://schemas.microsoft.com/office/powerpoint/2010/main" val="924312685"/>
              </p:ext>
            </p:extLst>
          </p:nvPr>
        </p:nvGraphicFramePr>
        <p:xfrm>
          <a:off x="1600200" y="838200"/>
          <a:ext cx="61722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5232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fontAlgn="auto">
              <a:spcAft>
                <a:spcPts val="0"/>
              </a:spcAft>
              <a:defRPr/>
            </a:pPr>
            <a:r>
              <a:rPr lang="en-US" sz="2400" b="0" dirty="0">
                <a:solidFill>
                  <a:srgbClr val="004B8D"/>
                </a:solidFill>
              </a:rPr>
              <a:t/>
            </a:r>
            <a:br>
              <a:rPr lang="en-US" sz="2400" b="0" dirty="0">
                <a:solidFill>
                  <a:srgbClr val="004B8D"/>
                </a:solidFill>
              </a:rPr>
            </a:br>
            <a:r>
              <a:rPr lang="en-US" sz="2400" b="0" dirty="0">
                <a:solidFill>
                  <a:srgbClr val="004B8D"/>
                </a:solidFill>
              </a:rPr>
              <a:t>4</a:t>
            </a:r>
            <a:r>
              <a:rPr lang="en-US" sz="2400" b="0" dirty="0" smtClean="0">
                <a:solidFill>
                  <a:srgbClr val="004B8D"/>
                </a:solidFill>
              </a:rPr>
              <a:t>:  Includes </a:t>
            </a:r>
            <a:r>
              <a:rPr lang="en-US" sz="2400" b="0" i="1" dirty="0">
                <a:solidFill>
                  <a:schemeClr val="bg1"/>
                </a:solidFill>
              </a:rPr>
              <a:t>multiple years </a:t>
            </a:r>
            <a:r>
              <a:rPr lang="en-US" sz="2400" b="0" dirty="0">
                <a:solidFill>
                  <a:srgbClr val="004B8D"/>
                </a:solidFill>
              </a:rPr>
              <a:t>of comparable </a:t>
            </a:r>
            <a:r>
              <a:rPr lang="en-US" sz="2400" b="0" dirty="0" smtClean="0">
                <a:solidFill>
                  <a:srgbClr val="004B8D"/>
                </a:solidFill>
              </a:rPr>
              <a:t/>
            </a:r>
            <a:br>
              <a:rPr lang="en-US" sz="2400" b="0" dirty="0" smtClean="0">
                <a:solidFill>
                  <a:srgbClr val="004B8D"/>
                </a:solidFill>
              </a:rPr>
            </a:br>
            <a:r>
              <a:rPr lang="en-US" sz="2400" b="0" dirty="0" smtClean="0">
                <a:solidFill>
                  <a:srgbClr val="004B8D"/>
                </a:solidFill>
              </a:rPr>
              <a:t>     student </a:t>
            </a:r>
            <a:r>
              <a:rPr lang="en-US" sz="2400" b="0" dirty="0">
                <a:solidFill>
                  <a:srgbClr val="004B8D"/>
                </a:solidFill>
              </a:rPr>
              <a:t>data</a:t>
            </a:r>
            <a:br>
              <a:rPr lang="en-US" sz="2400" b="0" dirty="0">
                <a:solidFill>
                  <a:srgbClr val="004B8D"/>
                </a:solidFill>
              </a:rPr>
            </a:br>
            <a:r>
              <a:rPr lang="en-US" sz="2400" b="0" dirty="0" smtClean="0">
                <a:solidFill>
                  <a:srgbClr val="004B8D"/>
                </a:solidFill>
              </a:rPr>
              <a:t/>
            </a:r>
            <a:br>
              <a:rPr lang="en-US" sz="2400" b="0" dirty="0" smtClean="0">
                <a:solidFill>
                  <a:srgbClr val="004B8D"/>
                </a:solidFill>
              </a:rPr>
            </a:br>
            <a:r>
              <a:rPr lang="en-US" sz="2400" b="0" dirty="0">
                <a:solidFill>
                  <a:srgbClr val="004B8D"/>
                </a:solidFill>
              </a:rPr>
              <a:t/>
            </a:r>
            <a:br>
              <a:rPr lang="en-US" sz="2400" b="0" dirty="0">
                <a:solidFill>
                  <a:srgbClr val="004B8D"/>
                </a:solidFill>
              </a:rPr>
            </a:br>
            <a:r>
              <a:rPr lang="en-US" sz="2400" dirty="0">
                <a:solidFill>
                  <a:srgbClr val="004B8D"/>
                </a:solidFill>
              </a:rPr>
              <a:t/>
            </a:r>
            <a:br>
              <a:rPr lang="en-US" sz="2400" dirty="0">
                <a:solidFill>
                  <a:srgbClr val="004B8D"/>
                </a:solidFill>
              </a:rPr>
            </a:br>
            <a:endParaRPr lang="en-US" sz="2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43</a:t>
            </a:fld>
            <a:endParaRPr lang="en-US" dirty="0">
              <a:solidFill>
                <a:srgbClr val="0083A9">
                  <a:shade val="50000"/>
                </a:srgbClr>
              </a:solidFill>
            </a:endParaRPr>
          </a:p>
        </p:txBody>
      </p:sp>
      <p:graphicFrame>
        <p:nvGraphicFramePr>
          <p:cNvPr id="5" name="Chart 4"/>
          <p:cNvGraphicFramePr>
            <a:graphicFrameLocks/>
          </p:cNvGraphicFramePr>
          <p:nvPr>
            <p:extLst>
              <p:ext uri="{D42A27DB-BD31-4B8C-83A1-F6EECF244321}">
                <p14:modId xmlns:p14="http://schemas.microsoft.com/office/powerpoint/2010/main" val="744540692"/>
              </p:ext>
            </p:extLst>
          </p:nvPr>
        </p:nvGraphicFramePr>
        <p:xfrm>
          <a:off x="1066800" y="762000"/>
          <a:ext cx="6629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564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fontAlgn="auto">
              <a:spcAft>
                <a:spcPts val="0"/>
              </a:spcAft>
              <a:defRPr/>
            </a:pPr>
            <a:r>
              <a:rPr lang="en-US" sz="2400" b="0" dirty="0">
                <a:solidFill>
                  <a:srgbClr val="004B8D"/>
                </a:solidFill>
              </a:rPr>
              <a:t/>
            </a:r>
            <a:br>
              <a:rPr lang="en-US" sz="2400" b="0" dirty="0">
                <a:solidFill>
                  <a:srgbClr val="004B8D"/>
                </a:solidFill>
              </a:rPr>
            </a:br>
            <a:r>
              <a:rPr lang="en-US" sz="2400" b="0" dirty="0">
                <a:solidFill>
                  <a:srgbClr val="004B8D"/>
                </a:solidFill>
              </a:rPr>
              <a:t>5</a:t>
            </a:r>
            <a:r>
              <a:rPr lang="en-US" sz="2400" b="0" dirty="0" smtClean="0">
                <a:solidFill>
                  <a:srgbClr val="004B8D"/>
                </a:solidFill>
              </a:rPr>
              <a:t>:  Highlights </a:t>
            </a:r>
            <a:r>
              <a:rPr lang="en-US" sz="2400" b="0" dirty="0">
                <a:solidFill>
                  <a:srgbClr val="004B8D"/>
                </a:solidFill>
              </a:rPr>
              <a:t>student growth </a:t>
            </a:r>
            <a:r>
              <a:rPr lang="en-US" sz="2400" i="1" dirty="0">
                <a:solidFill>
                  <a:schemeClr val="bg1"/>
                </a:solidFill>
              </a:rPr>
              <a:t>across two points in time</a:t>
            </a:r>
            <a:r>
              <a:rPr lang="en-US" sz="2400" b="0" dirty="0">
                <a:solidFill>
                  <a:srgbClr val="004B8D"/>
                </a:solidFill>
              </a:rPr>
              <a:t/>
            </a:r>
            <a:br>
              <a:rPr lang="en-US" sz="2400" b="0" dirty="0">
                <a:solidFill>
                  <a:srgbClr val="004B8D"/>
                </a:solidFill>
              </a:rPr>
            </a:br>
            <a:r>
              <a:rPr lang="en-US" sz="2400" b="0" dirty="0">
                <a:solidFill>
                  <a:srgbClr val="004B8D"/>
                </a:solidFill>
              </a:rPr>
              <a:t/>
            </a:r>
            <a:br>
              <a:rPr lang="en-US" sz="2400" b="0" dirty="0">
                <a:solidFill>
                  <a:srgbClr val="004B8D"/>
                </a:solidFill>
              </a:rPr>
            </a:br>
            <a:r>
              <a:rPr lang="en-US" sz="2400" b="0" dirty="0" smtClean="0">
                <a:solidFill>
                  <a:srgbClr val="004B8D"/>
                </a:solidFill>
              </a:rPr>
              <a:t/>
            </a:r>
            <a:br>
              <a:rPr lang="en-US" sz="2400" b="0" dirty="0" smtClean="0">
                <a:solidFill>
                  <a:srgbClr val="004B8D"/>
                </a:solidFill>
              </a:rPr>
            </a:br>
            <a:r>
              <a:rPr lang="en-US" sz="2400" b="0" dirty="0">
                <a:solidFill>
                  <a:srgbClr val="004B8D"/>
                </a:solidFill>
              </a:rPr>
              <a:t/>
            </a:r>
            <a:br>
              <a:rPr lang="en-US" sz="2400" b="0" dirty="0">
                <a:solidFill>
                  <a:srgbClr val="004B8D"/>
                </a:solidFill>
              </a:rPr>
            </a:br>
            <a:r>
              <a:rPr lang="en-US" sz="2400" dirty="0">
                <a:solidFill>
                  <a:srgbClr val="004B8D"/>
                </a:solidFill>
              </a:rPr>
              <a:t/>
            </a:r>
            <a:br>
              <a:rPr lang="en-US" sz="2400" dirty="0">
                <a:solidFill>
                  <a:srgbClr val="004B8D"/>
                </a:solidFill>
              </a:rPr>
            </a:br>
            <a:endParaRPr lang="en-US" sz="2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44</a:t>
            </a:fld>
            <a:endParaRPr lang="en-US" dirty="0">
              <a:solidFill>
                <a:srgbClr val="0083A9">
                  <a:shade val="50000"/>
                </a:srgbClr>
              </a:solidFill>
            </a:endParaRPr>
          </a:p>
        </p:txBody>
      </p:sp>
      <p:graphicFrame>
        <p:nvGraphicFramePr>
          <p:cNvPr id="5" name="Chart 4"/>
          <p:cNvGraphicFramePr>
            <a:graphicFrameLocks/>
          </p:cNvGraphicFramePr>
          <p:nvPr>
            <p:extLst>
              <p:ext uri="{D42A27DB-BD31-4B8C-83A1-F6EECF244321}">
                <p14:modId xmlns:p14="http://schemas.microsoft.com/office/powerpoint/2010/main" val="2941666568"/>
              </p:ext>
            </p:extLst>
          </p:nvPr>
        </p:nvGraphicFramePr>
        <p:xfrm>
          <a:off x="1066800" y="685800"/>
          <a:ext cx="6781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Curved Down Arrow 3"/>
          <p:cNvSpPr/>
          <p:nvPr/>
        </p:nvSpPr>
        <p:spPr>
          <a:xfrm>
            <a:off x="3505200" y="4038600"/>
            <a:ext cx="1524000" cy="838200"/>
          </a:xfrm>
          <a:prstGeom prst="curved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7150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fontAlgn="auto">
              <a:spcAft>
                <a:spcPts val="0"/>
              </a:spcAft>
              <a:defRPr/>
            </a:pPr>
            <a:r>
              <a:rPr lang="en-US" sz="2400" b="0" dirty="0">
                <a:solidFill>
                  <a:srgbClr val="004B8D"/>
                </a:solidFill>
              </a:rPr>
              <a:t>6</a:t>
            </a:r>
            <a:r>
              <a:rPr lang="en-US" sz="2400" b="0" dirty="0" smtClean="0">
                <a:solidFill>
                  <a:srgbClr val="004B8D"/>
                </a:solidFill>
              </a:rPr>
              <a:t>:  </a:t>
            </a:r>
            <a:r>
              <a:rPr lang="en-US" sz="2400" b="0" dirty="0" smtClean="0">
                <a:solidFill>
                  <a:schemeClr val="bg2">
                    <a:lumMod val="75000"/>
                  </a:schemeClr>
                </a:solidFill>
              </a:rPr>
              <a:t>Includes </a:t>
            </a:r>
            <a:r>
              <a:rPr lang="en-US" sz="2400" b="0" dirty="0">
                <a:solidFill>
                  <a:schemeClr val="bg2">
                    <a:lumMod val="75000"/>
                  </a:schemeClr>
                </a:solidFill>
              </a:rPr>
              <a:t>the </a:t>
            </a:r>
            <a:r>
              <a:rPr lang="en-US" sz="2400" b="0" i="1" dirty="0">
                <a:solidFill>
                  <a:schemeClr val="bg1"/>
                </a:solidFill>
              </a:rPr>
              <a:t>state assessment </a:t>
            </a:r>
            <a:r>
              <a:rPr lang="en-US" sz="2400" b="0" i="1" dirty="0">
                <a:solidFill>
                  <a:schemeClr val="bg2">
                    <a:lumMod val="75000"/>
                  </a:schemeClr>
                </a:solidFill>
              </a:rPr>
              <a:t>where available and appropriate </a:t>
            </a:r>
            <a:r>
              <a:rPr lang="en-US" sz="2400" b="0" dirty="0">
                <a:solidFill>
                  <a:schemeClr val="bg2">
                    <a:lumMod val="75000"/>
                  </a:schemeClr>
                </a:solidFill>
              </a:rPr>
              <a:t>and </a:t>
            </a:r>
            <a:r>
              <a:rPr lang="en-US" sz="2400" b="0" i="1" dirty="0">
                <a:solidFill>
                  <a:schemeClr val="bg2">
                    <a:lumMod val="75000"/>
                  </a:schemeClr>
                </a:solidFill>
              </a:rPr>
              <a:t>additional </a:t>
            </a:r>
            <a:r>
              <a:rPr lang="en-US" sz="2400" b="0" i="1" dirty="0">
                <a:solidFill>
                  <a:schemeClr val="bg1"/>
                </a:solidFill>
              </a:rPr>
              <a:t>district and school determined</a:t>
            </a:r>
            <a:r>
              <a:rPr lang="en-US" sz="2400" b="0" i="1" dirty="0">
                <a:solidFill>
                  <a:schemeClr val="bg2">
                    <a:lumMod val="75000"/>
                  </a:schemeClr>
                </a:solidFill>
              </a:rPr>
              <a:t> assessments</a:t>
            </a:r>
            <a:r>
              <a:rPr lang="en-US" sz="2400" b="0" dirty="0">
                <a:solidFill>
                  <a:srgbClr val="004B8D"/>
                </a:solidFill>
              </a:rPr>
              <a:t/>
            </a:r>
            <a:br>
              <a:rPr lang="en-US" sz="2400" b="0" dirty="0">
                <a:solidFill>
                  <a:srgbClr val="004B8D"/>
                </a:solidFill>
              </a:rPr>
            </a:br>
            <a:r>
              <a:rPr lang="en-US" sz="2400" b="0" dirty="0">
                <a:solidFill>
                  <a:srgbClr val="004B8D"/>
                </a:solidFill>
              </a:rPr>
              <a:t/>
            </a:r>
            <a:br>
              <a:rPr lang="en-US" sz="2400" b="0" dirty="0">
                <a:solidFill>
                  <a:srgbClr val="004B8D"/>
                </a:solidFill>
              </a:rPr>
            </a:br>
            <a:r>
              <a:rPr lang="en-US" sz="2400" b="0" dirty="0" smtClean="0">
                <a:solidFill>
                  <a:srgbClr val="004B8D"/>
                </a:solidFill>
              </a:rPr>
              <a:t/>
            </a:r>
            <a:br>
              <a:rPr lang="en-US" sz="2400" b="0" dirty="0" smtClean="0">
                <a:solidFill>
                  <a:srgbClr val="004B8D"/>
                </a:solidFill>
              </a:rPr>
            </a:br>
            <a:r>
              <a:rPr lang="en-US" sz="2400" b="0" dirty="0">
                <a:solidFill>
                  <a:srgbClr val="004B8D"/>
                </a:solidFill>
              </a:rPr>
              <a:t/>
            </a:r>
            <a:br>
              <a:rPr lang="en-US" sz="2400" b="0" dirty="0">
                <a:solidFill>
                  <a:srgbClr val="004B8D"/>
                </a:solidFill>
              </a:rPr>
            </a:br>
            <a:r>
              <a:rPr lang="en-US" sz="2400" dirty="0">
                <a:solidFill>
                  <a:srgbClr val="004B8D"/>
                </a:solidFill>
              </a:rPr>
              <a:t/>
            </a:r>
            <a:br>
              <a:rPr lang="en-US" sz="2400" dirty="0">
                <a:solidFill>
                  <a:srgbClr val="004B8D"/>
                </a:solidFill>
              </a:rPr>
            </a:br>
            <a:endParaRPr lang="en-US" sz="2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45</a:t>
            </a:fld>
            <a:endParaRPr lang="en-US" dirty="0">
              <a:solidFill>
                <a:srgbClr val="0083A9">
                  <a:shade val="50000"/>
                </a:srgbClr>
              </a:solidFill>
            </a:endParaRPr>
          </a:p>
        </p:txBody>
      </p:sp>
      <p:graphicFrame>
        <p:nvGraphicFramePr>
          <p:cNvPr id="6" name="Chart 5"/>
          <p:cNvGraphicFramePr>
            <a:graphicFrameLocks/>
          </p:cNvGraphicFramePr>
          <p:nvPr>
            <p:extLst>
              <p:ext uri="{D42A27DB-BD31-4B8C-83A1-F6EECF244321}">
                <p14:modId xmlns:p14="http://schemas.microsoft.com/office/powerpoint/2010/main" val="277400628"/>
              </p:ext>
            </p:extLst>
          </p:nvPr>
        </p:nvGraphicFramePr>
        <p:xfrm>
          <a:off x="381000" y="1219200"/>
          <a:ext cx="42672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797142559"/>
              </p:ext>
            </p:extLst>
          </p:nvPr>
        </p:nvGraphicFramePr>
        <p:xfrm>
          <a:off x="4419600" y="1219200"/>
          <a:ext cx="42672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9" name="Left Brace 8"/>
          <p:cNvSpPr/>
          <p:nvPr/>
        </p:nvSpPr>
        <p:spPr>
          <a:xfrm rot="16200000">
            <a:off x="4234807" y="552950"/>
            <a:ext cx="745496" cy="7081510"/>
          </a:xfrm>
          <a:prstGeom prst="leftBrace">
            <a:avLst/>
          </a:prstGeom>
          <a:ln w="31750">
            <a:solidFill>
              <a:schemeClr val="tx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81379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chemeClr val="bg2">
                    <a:lumMod val="75000"/>
                  </a:schemeClr>
                </a:solidFill>
              </a:rPr>
              <a:t>Principle #4</a:t>
            </a:r>
            <a:r>
              <a:rPr lang="en-US" dirty="0">
                <a:solidFill>
                  <a:schemeClr val="bg2">
                    <a:lumMod val="75000"/>
                  </a:schemeClr>
                </a:solidFill>
              </a:rPr>
              <a:t/>
            </a:r>
            <a:br>
              <a:rPr lang="en-US" dirty="0">
                <a:solidFill>
                  <a:schemeClr val="bg2">
                    <a:lumMod val="75000"/>
                  </a:schemeClr>
                </a:solidFill>
              </a:rPr>
            </a:br>
            <a:r>
              <a:rPr lang="en-US" sz="4400" dirty="0" smtClean="0">
                <a:solidFill>
                  <a:schemeClr val="bg2">
                    <a:lumMod val="75000"/>
                  </a:schemeClr>
                </a:solidFill>
                <a:latin typeface="Desyrel" panose="02000603050000020003" pitchFamily="2" charset="0"/>
              </a:rPr>
              <a:t>Critical Components</a:t>
            </a:r>
            <a:endParaRPr lang="en-US" sz="4400" dirty="0">
              <a:solidFill>
                <a:schemeClr val="bg2">
                  <a:lumMod val="75000"/>
                </a:schemeClr>
              </a:solidFill>
              <a:latin typeface="Desyrel" panose="02000603050000020003"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 typeface="+mj-lt"/>
              <a:buAutoNum type="arabicPeriod"/>
              <a:defRPr/>
            </a:pPr>
            <a:endParaRPr lang="en-US" sz="2000" b="1" dirty="0">
              <a:solidFill>
                <a:srgbClr val="439639"/>
              </a:solidFill>
              <a:latin typeface="Verdana"/>
            </a:endParaRPr>
          </a:p>
          <a:p>
            <a:pPr marL="457200" indent="-457200">
              <a:buClr>
                <a:srgbClr val="439639"/>
              </a:buClr>
              <a:buSzPct val="80000"/>
              <a:buFont typeface="+mj-lt"/>
              <a:buAutoNum type="arabicPeriod"/>
              <a:defRPr/>
            </a:pPr>
            <a:endParaRPr lang="en-US" sz="2000" dirty="0" smtClean="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Student </a:t>
            </a:r>
            <a:r>
              <a:rPr lang="en-US" sz="2000" dirty="0">
                <a:solidFill>
                  <a:srgbClr val="439639"/>
                </a:solidFill>
                <a:latin typeface="Verdana"/>
              </a:rPr>
              <a:t>growth measures are a </a:t>
            </a:r>
            <a:r>
              <a:rPr lang="en-US" sz="2000" b="1" i="1" dirty="0" smtClean="0">
                <a:solidFill>
                  <a:srgbClr val="0083A9">
                    <a:lumMod val="75000"/>
                  </a:srgbClr>
                </a:solidFill>
                <a:latin typeface="Verdana"/>
              </a:rPr>
              <a:t>significant contributing </a:t>
            </a:r>
            <a:r>
              <a:rPr lang="en-US" sz="2000" b="1" i="1" dirty="0">
                <a:solidFill>
                  <a:srgbClr val="0083A9">
                    <a:lumMod val="75000"/>
                  </a:srgbClr>
                </a:solidFill>
                <a:latin typeface="Verdana"/>
              </a:rPr>
              <a:t>factor </a:t>
            </a:r>
            <a:r>
              <a:rPr lang="en-US" sz="2000" dirty="0">
                <a:solidFill>
                  <a:srgbClr val="439639"/>
                </a:solidFill>
                <a:latin typeface="Verdana"/>
              </a:rPr>
              <a:t>in educator evaluation</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Uses </a:t>
            </a:r>
            <a:r>
              <a:rPr lang="en-US" sz="2000" dirty="0">
                <a:solidFill>
                  <a:srgbClr val="439639"/>
                </a:solidFill>
                <a:latin typeface="Verdana"/>
              </a:rPr>
              <a:t>multiple measures including </a:t>
            </a:r>
            <a:r>
              <a:rPr lang="en-US" sz="2000" b="1" i="1" dirty="0">
                <a:solidFill>
                  <a:srgbClr val="0083A9">
                    <a:lumMod val="75000"/>
                  </a:srgbClr>
                </a:solidFill>
                <a:latin typeface="Verdana"/>
              </a:rPr>
              <a:t>formative and summative</a:t>
            </a:r>
            <a:r>
              <a:rPr lang="en-US" sz="2000" b="1" i="1" dirty="0">
                <a:solidFill>
                  <a:srgbClr val="439639"/>
                </a:solidFill>
                <a:latin typeface="Verdana"/>
              </a:rPr>
              <a:t> </a:t>
            </a:r>
            <a:r>
              <a:rPr lang="en-US" sz="2000" dirty="0" smtClean="0">
                <a:solidFill>
                  <a:srgbClr val="439639"/>
                </a:solidFill>
                <a:latin typeface="Verdana"/>
              </a:rPr>
              <a:t>assessments</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Includes </a:t>
            </a:r>
            <a:r>
              <a:rPr lang="en-US" sz="2000" b="1" i="1" dirty="0">
                <a:solidFill>
                  <a:srgbClr val="0083A9">
                    <a:lumMod val="75000"/>
                  </a:srgbClr>
                </a:solidFill>
                <a:latin typeface="Verdana"/>
              </a:rPr>
              <a:t>multiple years </a:t>
            </a:r>
            <a:r>
              <a:rPr lang="en-US" sz="2000" dirty="0">
                <a:solidFill>
                  <a:srgbClr val="439639"/>
                </a:solidFill>
                <a:latin typeface="Verdana"/>
              </a:rPr>
              <a:t>of comparable student data</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Highlights </a:t>
            </a:r>
            <a:r>
              <a:rPr lang="en-US" sz="2000" dirty="0">
                <a:solidFill>
                  <a:srgbClr val="439639"/>
                </a:solidFill>
                <a:latin typeface="Verdana"/>
              </a:rPr>
              <a:t>student growth </a:t>
            </a:r>
            <a:r>
              <a:rPr lang="en-US" sz="2000" b="1" i="1" dirty="0">
                <a:solidFill>
                  <a:srgbClr val="0083A9">
                    <a:lumMod val="75000"/>
                  </a:srgbClr>
                </a:solidFill>
                <a:latin typeface="Verdana"/>
              </a:rPr>
              <a:t>across two points in time</a:t>
            </a:r>
          </a:p>
          <a:p>
            <a:pPr marL="457200" indent="-457200">
              <a:buClr>
                <a:srgbClr val="439639"/>
              </a:buClr>
              <a:buSzPct val="80000"/>
              <a:buFont typeface="+mj-lt"/>
              <a:buAutoNum type="arabicPeriod"/>
              <a:defRPr/>
            </a:pPr>
            <a:endParaRPr lang="en-US" sz="2000" dirty="0">
              <a:solidFill>
                <a:srgbClr val="439639"/>
              </a:solidFill>
              <a:latin typeface="Verdana"/>
            </a:endParaRPr>
          </a:p>
          <a:p>
            <a:pPr marL="457200" indent="-457200">
              <a:buClr>
                <a:srgbClr val="439639"/>
              </a:buClr>
              <a:buSzPct val="80000"/>
              <a:buFont typeface="+mj-lt"/>
              <a:buAutoNum type="arabicPeriod"/>
              <a:defRPr/>
            </a:pPr>
            <a:r>
              <a:rPr lang="en-US" sz="2000" dirty="0" smtClean="0">
                <a:solidFill>
                  <a:srgbClr val="439639"/>
                </a:solidFill>
                <a:latin typeface="Verdana"/>
              </a:rPr>
              <a:t>Includes </a:t>
            </a:r>
            <a:r>
              <a:rPr lang="en-US" sz="2000" dirty="0">
                <a:solidFill>
                  <a:srgbClr val="439639"/>
                </a:solidFill>
                <a:latin typeface="Verdana"/>
              </a:rPr>
              <a:t>the </a:t>
            </a:r>
            <a:r>
              <a:rPr lang="en-US" sz="2000" b="1" i="1" dirty="0">
                <a:solidFill>
                  <a:srgbClr val="0083A9">
                    <a:lumMod val="75000"/>
                  </a:srgbClr>
                </a:solidFill>
                <a:latin typeface="Verdana"/>
              </a:rPr>
              <a:t>state assessment where available and appropriate </a:t>
            </a:r>
            <a:r>
              <a:rPr lang="en-US" sz="2000" dirty="0">
                <a:solidFill>
                  <a:srgbClr val="439639"/>
                </a:solidFill>
                <a:latin typeface="Verdana"/>
              </a:rPr>
              <a:t>and additional district and school determined assessments</a:t>
            </a:r>
            <a:endParaRPr lang="en-US" sz="2000" dirty="0" smtClean="0">
              <a:solidFill>
                <a:srgbClr val="439639"/>
              </a:solidFill>
              <a:latin typeface="Desyrel" pitchFamily="2" charset="0"/>
            </a:endParaRPr>
          </a:p>
        </p:txBody>
      </p:sp>
      <p:sp>
        <p:nvSpPr>
          <p:cNvPr id="5" name="TextBox 4"/>
          <p:cNvSpPr txBox="1"/>
          <p:nvPr/>
        </p:nvSpPr>
        <p:spPr>
          <a:xfrm rot="20309873">
            <a:off x="794525" y="3249082"/>
            <a:ext cx="7554948" cy="1323439"/>
          </a:xfrm>
          <a:prstGeom prst="rect">
            <a:avLst/>
          </a:prstGeom>
          <a:solidFill>
            <a:schemeClr val="tx1"/>
          </a:solidFill>
          <a:ln w="50800">
            <a:solidFill>
              <a:srgbClr val="00B050"/>
            </a:solidFill>
          </a:ln>
        </p:spPr>
        <p:txBody>
          <a:bodyPr wrap="square" rtlCol="0">
            <a:spAutoFit/>
          </a:bodyPr>
          <a:lstStyle/>
          <a:p>
            <a:pPr algn="ctr"/>
            <a:r>
              <a:rPr lang="en-US" sz="4000" b="1" dirty="0" smtClean="0">
                <a:solidFill>
                  <a:srgbClr val="00B050"/>
                </a:solidFill>
                <a:latin typeface="Franklin Gothic Demi Cond" pitchFamily="34" charset="0"/>
              </a:rPr>
              <a:t>Is your foundation ready </a:t>
            </a:r>
            <a:br>
              <a:rPr lang="en-US" sz="4000" b="1" dirty="0" smtClean="0">
                <a:solidFill>
                  <a:srgbClr val="00B050"/>
                </a:solidFill>
                <a:latin typeface="Franklin Gothic Demi Cond" pitchFamily="34" charset="0"/>
              </a:rPr>
            </a:br>
            <a:r>
              <a:rPr lang="en-US" sz="4000" b="1" dirty="0" smtClean="0">
                <a:solidFill>
                  <a:srgbClr val="00B050"/>
                </a:solidFill>
                <a:latin typeface="Franklin Gothic Demi Cond" pitchFamily="34" charset="0"/>
              </a:rPr>
              <a:t>for this process?</a:t>
            </a:r>
            <a:endParaRPr lang="en-US" sz="4000" b="1" dirty="0">
              <a:solidFill>
                <a:srgbClr val="00B050"/>
              </a:solidFill>
              <a:latin typeface="Franklin Gothic Demi Cond" pitchFamily="34" charset="0"/>
            </a:endParaRPr>
          </a:p>
        </p:txBody>
      </p:sp>
    </p:spTree>
    <p:extLst>
      <p:ext uri="{BB962C8B-B14F-4D97-AF65-F5344CB8AC3E}">
        <p14:creationId xmlns:p14="http://schemas.microsoft.com/office/powerpoint/2010/main" val="996194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38"/>
            <a:ext cx="8183562" cy="1338262"/>
          </a:xfrm>
        </p:spPr>
        <p:txBody>
          <a:bodyPr>
            <a:noAutofit/>
          </a:bodyPr>
          <a:lstStyle/>
          <a:p>
            <a:r>
              <a:rPr lang="en-US" sz="4000" dirty="0" smtClean="0">
                <a:solidFill>
                  <a:schemeClr val="bg2">
                    <a:lumMod val="75000"/>
                  </a:schemeClr>
                </a:solidFill>
              </a:rPr>
              <a:t>Current Practice?</a:t>
            </a:r>
            <a:endParaRPr lang="en-US" sz="4000" dirty="0">
              <a:solidFill>
                <a:schemeClr val="bg2">
                  <a:lumMod val="75000"/>
                </a:schemeClr>
              </a:solidFill>
            </a:endParaRPr>
          </a:p>
        </p:txBody>
      </p:sp>
      <p:sp>
        <p:nvSpPr>
          <p:cNvPr id="6" name="Content Placeholder 5"/>
          <p:cNvSpPr>
            <a:spLocks noGrp="1"/>
          </p:cNvSpPr>
          <p:nvPr>
            <p:ph sz="half" idx="1"/>
          </p:nvPr>
        </p:nvSpPr>
        <p:spPr>
          <a:xfrm>
            <a:off x="514352" y="530352"/>
            <a:ext cx="4514848" cy="4879848"/>
          </a:xfrm>
        </p:spPr>
        <p:txBody>
          <a:bodyPr/>
          <a:lstStyle/>
          <a:p>
            <a:pPr marL="0" indent="0">
              <a:buClr>
                <a:schemeClr val="bg2">
                  <a:lumMod val="75000"/>
                </a:schemeClr>
              </a:buClr>
              <a:buNone/>
            </a:pPr>
            <a:r>
              <a:rPr lang="en-US" sz="2000" i="1" dirty="0">
                <a:solidFill>
                  <a:schemeClr val="bg2">
                    <a:lumMod val="75000"/>
                  </a:schemeClr>
                </a:solidFill>
                <a:latin typeface="Tahoma" pitchFamily="34" charset="0"/>
                <a:ea typeface="Tahoma" pitchFamily="34" charset="0"/>
                <a:cs typeface="Tahoma" pitchFamily="34" charset="0"/>
              </a:rPr>
              <a:t/>
            </a:r>
            <a:br>
              <a:rPr lang="en-US" sz="2000" i="1" dirty="0">
                <a:solidFill>
                  <a:schemeClr val="bg2">
                    <a:lumMod val="75000"/>
                  </a:schemeClr>
                </a:solidFill>
                <a:latin typeface="Tahoma" pitchFamily="34" charset="0"/>
                <a:ea typeface="Tahoma" pitchFamily="34" charset="0"/>
                <a:cs typeface="Tahoma" pitchFamily="34" charset="0"/>
              </a:rPr>
            </a:br>
            <a:endParaRPr lang="en-US" sz="2000" b="1" i="1" dirty="0">
              <a:solidFill>
                <a:schemeClr val="bg2">
                  <a:lumMod val="75000"/>
                </a:schemeClr>
              </a:solidFill>
              <a:latin typeface="Tahoma" pitchFamily="34" charset="0"/>
              <a:ea typeface="Tahoma" pitchFamily="34" charset="0"/>
              <a:cs typeface="Tahoma" pitchFamily="34" charset="0"/>
            </a:endParaRPr>
          </a:p>
          <a:p>
            <a:pPr marL="0" indent="0">
              <a:buClr>
                <a:schemeClr val="bg2">
                  <a:lumMod val="75000"/>
                </a:schemeClr>
              </a:buClr>
              <a:buNone/>
            </a:pPr>
            <a:r>
              <a:rPr lang="en-US" sz="2800" b="1" i="1" dirty="0" smtClean="0">
                <a:solidFill>
                  <a:schemeClr val="bg2">
                    <a:lumMod val="75000"/>
                  </a:schemeClr>
                </a:solidFill>
                <a:latin typeface="Tahoma" pitchFamily="34" charset="0"/>
                <a:ea typeface="Tahoma" pitchFamily="34" charset="0"/>
                <a:cs typeface="Tahoma" pitchFamily="34" charset="0"/>
              </a:rPr>
              <a:t/>
            </a:r>
            <a:br>
              <a:rPr lang="en-US" sz="2800" b="1" i="1" dirty="0" smtClean="0">
                <a:solidFill>
                  <a:schemeClr val="bg2">
                    <a:lumMod val="75000"/>
                  </a:schemeClr>
                </a:solidFill>
                <a:latin typeface="Tahoma" pitchFamily="34" charset="0"/>
                <a:ea typeface="Tahoma" pitchFamily="34" charset="0"/>
                <a:cs typeface="Tahoma" pitchFamily="34" charset="0"/>
              </a:rPr>
            </a:br>
            <a:r>
              <a:rPr lang="en-US" sz="2800" b="1" dirty="0" smtClean="0">
                <a:solidFill>
                  <a:schemeClr val="bg2">
                    <a:lumMod val="75000"/>
                  </a:schemeClr>
                </a:solidFill>
                <a:latin typeface="Tahoma" pitchFamily="34" charset="0"/>
                <a:ea typeface="Tahoma" pitchFamily="34" charset="0"/>
                <a:cs typeface="Tahoma" pitchFamily="34" charset="0"/>
              </a:rPr>
              <a:t>How is student learning currently </a:t>
            </a:r>
            <a:r>
              <a:rPr lang="en-US" sz="2800" b="1" dirty="0" smtClean="0">
                <a:solidFill>
                  <a:srgbClr val="439639"/>
                </a:solidFill>
                <a:latin typeface="Tahoma" pitchFamily="34" charset="0"/>
                <a:ea typeface="Tahoma" pitchFamily="34" charset="0"/>
                <a:cs typeface="Tahoma" pitchFamily="34" charset="0"/>
              </a:rPr>
              <a:t>monitored, or </a:t>
            </a:r>
            <a:br>
              <a:rPr lang="en-US" sz="2800" b="1" dirty="0" smtClean="0">
                <a:solidFill>
                  <a:srgbClr val="439639"/>
                </a:solidFill>
                <a:latin typeface="Tahoma" pitchFamily="34" charset="0"/>
                <a:ea typeface="Tahoma" pitchFamily="34" charset="0"/>
                <a:cs typeface="Tahoma" pitchFamily="34" charset="0"/>
              </a:rPr>
            </a:br>
            <a:r>
              <a:rPr lang="en-US" sz="2800" b="1" dirty="0" smtClean="0">
                <a:solidFill>
                  <a:srgbClr val="439639"/>
                </a:solidFill>
                <a:latin typeface="Tahoma" pitchFamily="34" charset="0"/>
                <a:ea typeface="Tahoma" pitchFamily="34" charset="0"/>
                <a:cs typeface="Tahoma" pitchFamily="34" charset="0"/>
              </a:rPr>
              <a:t>reflected upon </a:t>
            </a:r>
            <a:r>
              <a:rPr lang="en-US" sz="2800" b="1" dirty="0" smtClean="0">
                <a:solidFill>
                  <a:schemeClr val="bg2">
                    <a:lumMod val="75000"/>
                  </a:schemeClr>
                </a:solidFill>
                <a:latin typeface="Tahoma" pitchFamily="34" charset="0"/>
                <a:ea typeface="Tahoma" pitchFamily="34" charset="0"/>
                <a:cs typeface="Tahoma" pitchFamily="34" charset="0"/>
              </a:rPr>
              <a:t/>
            </a:r>
            <a:br>
              <a:rPr lang="en-US" sz="2800" b="1" dirty="0" smtClean="0">
                <a:solidFill>
                  <a:schemeClr val="bg2">
                    <a:lumMod val="75000"/>
                  </a:schemeClr>
                </a:solidFill>
                <a:latin typeface="Tahoma" pitchFamily="34" charset="0"/>
                <a:ea typeface="Tahoma" pitchFamily="34" charset="0"/>
                <a:cs typeface="Tahoma" pitchFamily="34" charset="0"/>
              </a:rPr>
            </a:br>
            <a:r>
              <a:rPr lang="en-US" sz="2800" b="1" dirty="0" smtClean="0">
                <a:solidFill>
                  <a:schemeClr val="bg2">
                    <a:lumMod val="75000"/>
                  </a:schemeClr>
                </a:solidFill>
                <a:latin typeface="Tahoma" pitchFamily="34" charset="0"/>
                <a:ea typeface="Tahoma" pitchFamily="34" charset="0"/>
                <a:cs typeface="Tahoma" pitchFamily="34" charset="0"/>
              </a:rPr>
              <a:t>in your school?</a:t>
            </a:r>
            <a:endParaRPr lang="en-US" sz="2800" b="1" dirty="0">
              <a:solidFill>
                <a:schemeClr val="bg2">
                  <a:lumMod val="75000"/>
                </a:schemeClr>
              </a:solidFill>
              <a:latin typeface="Tahoma" pitchFamily="34" charset="0"/>
              <a:ea typeface="Tahoma" pitchFamily="34" charset="0"/>
              <a:cs typeface="Tahoma" pitchFamily="34" charset="0"/>
            </a:endParaRPr>
          </a:p>
          <a:p>
            <a:pPr marL="0" indent="0">
              <a:buClr>
                <a:schemeClr val="bg2">
                  <a:lumMod val="75000"/>
                </a:schemeClr>
              </a:buClr>
              <a:buNone/>
            </a:pPr>
            <a:endParaRPr lang="en-US" sz="2000" i="1" dirty="0">
              <a:solidFill>
                <a:schemeClr val="bg2">
                  <a:lumMod val="75000"/>
                </a:schemeClr>
              </a:solidFill>
              <a:latin typeface="Tahoma" pitchFamily="34" charset="0"/>
              <a:ea typeface="Tahoma" pitchFamily="34" charset="0"/>
              <a:cs typeface="Tahoma" pitchFamily="34" charset="0"/>
            </a:endParaRPr>
          </a:p>
          <a:p>
            <a:pPr marL="0" indent="0">
              <a:buClr>
                <a:schemeClr val="bg2">
                  <a:lumMod val="75000"/>
                </a:schemeClr>
              </a:buClr>
              <a:buNone/>
            </a:pPr>
            <a:endParaRPr lang="en-US" sz="2000" i="1" dirty="0">
              <a:solidFill>
                <a:schemeClr val="bg2">
                  <a:lumMod val="75000"/>
                </a:schemeClr>
              </a:solidFill>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pPr>
              <a:defRPr/>
            </a:pPr>
            <a:fld id="{E4E09C32-90F2-4C7D-90B3-BAC58D23609F}" type="slidenum">
              <a:rPr lang="en-US" smtClean="0">
                <a:solidFill>
                  <a:srgbClr val="0083A9">
                    <a:shade val="50000"/>
                  </a:srgbClr>
                </a:solidFill>
              </a:rPr>
              <a:pPr>
                <a:defRPr/>
              </a:pPr>
              <a:t>47</a:t>
            </a:fld>
            <a:endParaRPr lang="en-US">
              <a:solidFill>
                <a:srgbClr val="0083A9">
                  <a:shade val="50000"/>
                </a:srgbClr>
              </a:solidFill>
            </a:endParaRPr>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9200" y="1524000"/>
            <a:ext cx="3713299" cy="2438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66486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Do you have a history with </a:t>
            </a:r>
            <a:br>
              <a:rPr lang="en-US" dirty="0" smtClean="0">
                <a:solidFill>
                  <a:srgbClr val="004B8D"/>
                </a:solidFill>
              </a:rPr>
            </a:br>
            <a:r>
              <a:rPr lang="en-US" dirty="0" smtClean="0">
                <a:solidFill>
                  <a:srgbClr val="004B8D"/>
                </a:solidFill>
              </a:rPr>
              <a:t>these practices…?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a:endParaRPr>
          </a:p>
          <a:p>
            <a:pPr>
              <a:buClr>
                <a:srgbClr val="439639"/>
              </a:buClr>
              <a:buSzPct val="80000"/>
              <a:defRPr/>
            </a:pPr>
            <a:endParaRPr lang="en-US" sz="2000" b="1" dirty="0" smtClean="0">
              <a:solidFill>
                <a:schemeClr val="bg2">
                  <a:lumMod val="75000"/>
                </a:schemeClr>
              </a:solidFill>
              <a:latin typeface="Verdana"/>
            </a:endParaRPr>
          </a:p>
          <a:p>
            <a:pPr>
              <a:buClr>
                <a:srgbClr val="439639"/>
              </a:buClr>
              <a:buSzPct val="80000"/>
              <a:defRPr/>
            </a:pPr>
            <a:r>
              <a:rPr lang="en-US" sz="2000" b="1" dirty="0" smtClean="0">
                <a:solidFill>
                  <a:schemeClr val="bg2">
                    <a:lumMod val="75000"/>
                  </a:schemeClr>
                </a:solidFill>
                <a:latin typeface="Verdana"/>
              </a:rPr>
              <a:t>Formative Assessment:  </a:t>
            </a:r>
            <a:r>
              <a:rPr lang="en-US" sz="2000" dirty="0" smtClean="0">
                <a:solidFill>
                  <a:srgbClr val="439639"/>
                </a:solidFill>
                <a:latin typeface="Verdana"/>
              </a:rPr>
              <a:t/>
            </a:r>
            <a:br>
              <a:rPr lang="en-US" sz="2000" dirty="0" smtClean="0">
                <a:solidFill>
                  <a:srgbClr val="439639"/>
                </a:solidFill>
                <a:latin typeface="Verdana"/>
              </a:rPr>
            </a:br>
            <a:r>
              <a:rPr lang="en-US" sz="2000" dirty="0" smtClean="0">
                <a:solidFill>
                  <a:srgbClr val="439639"/>
                </a:solidFill>
                <a:latin typeface="Verdana"/>
              </a:rPr>
              <a:t>Teachers are using ongoing or benchmark assessment information to monitor student learning outcomes.</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b="1" dirty="0" smtClean="0">
                <a:solidFill>
                  <a:schemeClr val="bg2">
                    <a:lumMod val="75000"/>
                  </a:schemeClr>
                </a:solidFill>
                <a:latin typeface="Verdana"/>
              </a:rPr>
              <a:t>SMART Goals:</a:t>
            </a:r>
            <a:br>
              <a:rPr lang="en-US" sz="2000" b="1" dirty="0" smtClean="0">
                <a:solidFill>
                  <a:schemeClr val="bg2">
                    <a:lumMod val="75000"/>
                  </a:schemeClr>
                </a:solidFill>
                <a:latin typeface="Verdana"/>
              </a:rPr>
            </a:br>
            <a:r>
              <a:rPr lang="en-US" sz="1600" b="1" dirty="0" smtClean="0">
                <a:solidFill>
                  <a:srgbClr val="439639"/>
                </a:solidFill>
                <a:latin typeface="Verdana"/>
              </a:rPr>
              <a:t>Specific…Measureable…Attainable…Results-Oriented…Time-bound</a:t>
            </a:r>
          </a:p>
          <a:p>
            <a:pPr>
              <a:buClr>
                <a:srgbClr val="439639"/>
              </a:buClr>
              <a:buSzPct val="80000"/>
              <a:defRPr/>
            </a:pPr>
            <a:r>
              <a:rPr lang="en-US" sz="2000" dirty="0" smtClean="0">
                <a:solidFill>
                  <a:srgbClr val="439639"/>
                </a:solidFill>
                <a:latin typeface="Verdana"/>
              </a:rPr>
              <a:t>Teachers use baseline assessment information to establish goals focused on student learning outcomes.  These goals usually outline what specific instructional practices teachers will work towards in order to reach these goals.</a:t>
            </a:r>
          </a:p>
        </p:txBody>
      </p:sp>
    </p:spTree>
    <p:extLst>
      <p:ext uri="{BB962C8B-B14F-4D97-AF65-F5344CB8AC3E}">
        <p14:creationId xmlns:p14="http://schemas.microsoft.com/office/powerpoint/2010/main" val="4672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49</a:t>
            </a:fld>
            <a:endParaRPr lang="en-US" dirty="0">
              <a:solidFill>
                <a:srgbClr val="0083A9">
                  <a:shade val="50000"/>
                </a:srgb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149176"/>
            <a:ext cx="4165632" cy="44339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294" y="1076012"/>
            <a:ext cx="3707906" cy="4433927"/>
          </a:xfrm>
          <a:prstGeom prst="rect">
            <a:avLst/>
          </a:prstGeom>
        </p:spPr>
      </p:pic>
      <p:sp>
        <p:nvSpPr>
          <p:cNvPr id="7" name="TextBox 6"/>
          <p:cNvSpPr txBox="1"/>
          <p:nvPr/>
        </p:nvSpPr>
        <p:spPr>
          <a:xfrm>
            <a:off x="5783392" y="3916917"/>
            <a:ext cx="2315304" cy="707886"/>
          </a:xfrm>
          <a:prstGeom prst="rect">
            <a:avLst/>
          </a:prstGeom>
          <a:solidFill>
            <a:schemeClr val="accent1"/>
          </a:solidFill>
        </p:spPr>
        <p:txBody>
          <a:bodyPr wrap="square" rtlCol="0">
            <a:spAutoFit/>
          </a:bodyPr>
          <a:lstStyle/>
          <a:p>
            <a:pPr algn="ctr"/>
            <a:r>
              <a:rPr lang="en-US" sz="2000" b="1" dirty="0" smtClean="0">
                <a:solidFill>
                  <a:srgbClr val="000000"/>
                </a:solidFill>
                <a:latin typeface="Andale Sans for VST" panose="020B0502000000000001" pitchFamily="34" charset="0"/>
              </a:rPr>
              <a:t>Student growth measures</a:t>
            </a:r>
            <a:endParaRPr lang="en-US" sz="2000" b="1" dirty="0">
              <a:solidFill>
                <a:srgbClr val="000000"/>
              </a:solidFill>
              <a:latin typeface="Andale Sans for VST" panose="020B0502000000000001"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1997" y="2185040"/>
            <a:ext cx="1359994" cy="1181100"/>
          </a:xfrm>
          <a:prstGeom prst="rect">
            <a:avLst/>
          </a:prstGeom>
        </p:spPr>
      </p:pic>
      <p:sp>
        <p:nvSpPr>
          <p:cNvPr id="10" name="Curved Up Arrow 9"/>
          <p:cNvSpPr/>
          <p:nvPr/>
        </p:nvSpPr>
        <p:spPr>
          <a:xfrm flipH="1">
            <a:off x="3581400" y="4559021"/>
            <a:ext cx="2182942" cy="11430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219200" y="2369739"/>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Observation</a:t>
            </a:r>
            <a:endParaRPr lang="en-US" b="1" dirty="0">
              <a:solidFill>
                <a:srgbClr val="000000"/>
              </a:solidFill>
              <a:latin typeface="Andale Sans for VST" panose="020B0502000000000001" pitchFamily="34" charset="0"/>
            </a:endParaRPr>
          </a:p>
        </p:txBody>
      </p:sp>
      <p:sp>
        <p:nvSpPr>
          <p:cNvPr id="13" name="TextBox 12"/>
          <p:cNvSpPr txBox="1"/>
          <p:nvPr/>
        </p:nvSpPr>
        <p:spPr>
          <a:xfrm>
            <a:off x="2971800" y="1780643"/>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Survey Data</a:t>
            </a:r>
            <a:endParaRPr lang="en-US" b="1" dirty="0">
              <a:solidFill>
                <a:srgbClr val="000000"/>
              </a:solidFill>
              <a:latin typeface="Andale Sans for VST" panose="020B0502000000000001" pitchFamily="34" charset="0"/>
            </a:endParaRPr>
          </a:p>
        </p:txBody>
      </p:sp>
      <p:sp>
        <p:nvSpPr>
          <p:cNvPr id="14" name="TextBox 13"/>
          <p:cNvSpPr txBox="1"/>
          <p:nvPr/>
        </p:nvSpPr>
        <p:spPr>
          <a:xfrm>
            <a:off x="1219200" y="4624803"/>
            <a:ext cx="1600200" cy="369332"/>
          </a:xfrm>
          <a:prstGeom prst="rect">
            <a:avLst/>
          </a:prstGeom>
          <a:solidFill>
            <a:schemeClr val="accent1"/>
          </a:solidFill>
        </p:spPr>
        <p:txBody>
          <a:bodyPr wrap="square" rtlCol="0">
            <a:spAutoFit/>
          </a:bodyPr>
          <a:lstStyle/>
          <a:p>
            <a:pPr algn="ctr"/>
            <a:r>
              <a:rPr lang="en-US" b="1" dirty="0" smtClean="0">
                <a:solidFill>
                  <a:srgbClr val="000000"/>
                </a:solidFill>
                <a:latin typeface="Andale Sans for VST" panose="020B0502000000000001" pitchFamily="34" charset="0"/>
              </a:rPr>
              <a:t>Other</a:t>
            </a:r>
            <a:endParaRPr lang="en-US" b="1" dirty="0">
              <a:solidFill>
                <a:srgbClr val="000000"/>
              </a:solidFill>
              <a:latin typeface="Andale Sans for VST" panose="020B0502000000000001" pitchFamily="34" charset="0"/>
            </a:endParaRPr>
          </a:p>
        </p:txBody>
      </p:sp>
    </p:spTree>
    <p:extLst>
      <p:ext uri="{BB962C8B-B14F-4D97-AF65-F5344CB8AC3E}">
        <p14:creationId xmlns:p14="http://schemas.microsoft.com/office/powerpoint/2010/main" val="419817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Why is </a:t>
            </a:r>
            <a:r>
              <a:rPr lang="en-US" sz="3200" dirty="0" smtClean="0">
                <a:solidFill>
                  <a:srgbClr val="004B8D"/>
                </a:solidFill>
                <a:latin typeface="Desyrel" pitchFamily="2" charset="0"/>
              </a:rPr>
              <a:t>Educator Evaluation </a:t>
            </a:r>
            <a:r>
              <a:rPr lang="en-US" sz="3200" dirty="0" smtClean="0">
                <a:solidFill>
                  <a:srgbClr val="004B8D"/>
                </a:solidFill>
              </a:rPr>
              <a:t>Important?</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smtClean="0">
                <a:solidFill>
                  <a:srgbClr val="439639"/>
                </a:solidFill>
                <a:latin typeface="Verdana"/>
              </a:rPr>
              <a:t>The </a:t>
            </a:r>
            <a:r>
              <a:rPr lang="en-US" sz="2800" dirty="0">
                <a:solidFill>
                  <a:srgbClr val="439639"/>
                </a:solidFill>
                <a:latin typeface="Verdana"/>
              </a:rPr>
              <a:t>effect of </a:t>
            </a:r>
            <a:r>
              <a:rPr lang="en-US" sz="2800" dirty="0" smtClean="0">
                <a:solidFill>
                  <a:srgbClr val="439639"/>
                </a:solidFill>
                <a:latin typeface="Verdana"/>
              </a:rPr>
              <a:t>“increases </a:t>
            </a:r>
            <a:r>
              <a:rPr lang="en-US" sz="2800" dirty="0">
                <a:solidFill>
                  <a:srgbClr val="439639"/>
                </a:solidFill>
                <a:latin typeface="Verdana"/>
              </a:rPr>
              <a:t>in teacher </a:t>
            </a:r>
            <a:r>
              <a:rPr lang="en-US" sz="2800" dirty="0" smtClean="0">
                <a:solidFill>
                  <a:srgbClr val="439639"/>
                </a:solidFill>
                <a:latin typeface="Verdana"/>
              </a:rPr>
              <a:t>quality” </a:t>
            </a:r>
            <a:r>
              <a:rPr lang="en-US" sz="2800" b="1" i="1" dirty="0">
                <a:solidFill>
                  <a:srgbClr val="0083A9">
                    <a:lumMod val="75000"/>
                  </a:srgbClr>
                </a:solidFill>
                <a:latin typeface="Verdana"/>
              </a:rPr>
              <a:t>swamps the impact</a:t>
            </a:r>
            <a:r>
              <a:rPr lang="en-US" sz="2800" b="1" dirty="0">
                <a:solidFill>
                  <a:srgbClr val="0083A9">
                    <a:lumMod val="75000"/>
                  </a:srgbClr>
                </a:solidFill>
                <a:latin typeface="Verdana"/>
              </a:rPr>
              <a:t> </a:t>
            </a:r>
            <a:r>
              <a:rPr lang="en-US" sz="2800" dirty="0">
                <a:solidFill>
                  <a:srgbClr val="439639"/>
                </a:solidFill>
                <a:latin typeface="Verdana"/>
              </a:rPr>
              <a:t>of any other educational </a:t>
            </a:r>
            <a:r>
              <a:rPr lang="en-US" sz="2800" dirty="0" smtClean="0">
                <a:solidFill>
                  <a:srgbClr val="439639"/>
                </a:solidFill>
                <a:latin typeface="Verdana"/>
              </a:rPr>
              <a:t>investment, such </a:t>
            </a:r>
            <a:r>
              <a:rPr lang="en-US" sz="2800" dirty="0">
                <a:solidFill>
                  <a:srgbClr val="439639"/>
                </a:solidFill>
                <a:latin typeface="Verdana"/>
              </a:rPr>
              <a:t>as reductions in class size</a:t>
            </a:r>
            <a:r>
              <a:rPr lang="en-US" sz="2800" dirty="0" smtClean="0">
                <a:solidFill>
                  <a:srgbClr val="439639"/>
                </a:solidFill>
                <a:latin typeface="Verdana"/>
              </a:rPr>
              <a:t>.</a:t>
            </a:r>
          </a:p>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err="1" smtClean="0">
                <a:solidFill>
                  <a:srgbClr val="439639"/>
                </a:solidFill>
                <a:latin typeface="Verdana"/>
              </a:rPr>
              <a:t>Goldhaber</a:t>
            </a:r>
            <a:r>
              <a:rPr lang="en-US" sz="2800" dirty="0" smtClean="0">
                <a:solidFill>
                  <a:srgbClr val="439639"/>
                </a:solidFill>
                <a:latin typeface="Verdana"/>
              </a:rPr>
              <a:t>, 2009                            </a:t>
            </a:r>
          </a:p>
        </p:txBody>
      </p:sp>
    </p:spTree>
    <p:extLst>
      <p:ext uri="{BB962C8B-B14F-4D97-AF65-F5344CB8AC3E}">
        <p14:creationId xmlns:p14="http://schemas.microsoft.com/office/powerpoint/2010/main" val="15172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chemeClr val="bg2">
                    <a:lumMod val="75000"/>
                  </a:schemeClr>
                </a:solidFill>
              </a:rPr>
              <a:t>Missouri Model as </a:t>
            </a:r>
            <a:r>
              <a:rPr lang="en-US" sz="4400" dirty="0" smtClean="0">
                <a:solidFill>
                  <a:schemeClr val="bg2">
                    <a:lumMod val="75000"/>
                  </a:schemeClr>
                </a:solidFill>
                <a:latin typeface="Desyrel" panose="02000603050000020003" pitchFamily="2" charset="0"/>
              </a:rPr>
              <a:t>Example</a:t>
            </a:r>
            <a:r>
              <a:rPr lang="en-US" dirty="0" smtClean="0">
                <a:solidFill>
                  <a:schemeClr val="bg2">
                    <a:lumMod val="75000"/>
                  </a:schemeClr>
                </a:solidFill>
              </a:rPr>
              <a:t>…</a:t>
            </a:r>
            <a:endParaRPr lang="en-US" dirty="0">
              <a:solidFill>
                <a:schemeClr val="bg2">
                  <a:lumMod val="75000"/>
                </a:schemeClr>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50</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200" dirty="0">
              <a:solidFill>
                <a:srgbClr val="439639"/>
              </a:solidFill>
              <a:latin typeface="Verdana"/>
            </a:endParaRPr>
          </a:p>
          <a:p>
            <a:pPr>
              <a:buClr>
                <a:srgbClr val="439639"/>
              </a:buClr>
              <a:buSzPct val="80000"/>
              <a:defRPr/>
            </a:pPr>
            <a:endParaRPr lang="en-US" sz="2200" dirty="0" smtClean="0">
              <a:solidFill>
                <a:srgbClr val="439639"/>
              </a:solidFill>
              <a:latin typeface="Verdana"/>
            </a:endParaRPr>
          </a:p>
          <a:p>
            <a:pPr>
              <a:buClr>
                <a:srgbClr val="439639"/>
              </a:buClr>
              <a:buSzPct val="80000"/>
              <a:defRPr/>
            </a:pPr>
            <a:endParaRPr lang="en-US" sz="2200" dirty="0">
              <a:solidFill>
                <a:srgbClr val="439639"/>
              </a:solidFill>
              <a:latin typeface="Verdana"/>
            </a:endParaRPr>
          </a:p>
          <a:p>
            <a:pPr>
              <a:buClr>
                <a:srgbClr val="439639"/>
              </a:buClr>
              <a:buSzPct val="80000"/>
              <a:defRPr/>
            </a:pPr>
            <a:r>
              <a:rPr lang="en-US" sz="2400" b="1" dirty="0" smtClean="0">
                <a:solidFill>
                  <a:srgbClr val="439639"/>
                </a:solidFill>
                <a:latin typeface="Verdana"/>
              </a:rPr>
              <a:t>Let’s take a moment to connect this concept of Student Growth Measures </a:t>
            </a:r>
            <a:r>
              <a:rPr lang="en-US" sz="2400" b="1" i="1" dirty="0" smtClean="0">
                <a:solidFill>
                  <a:schemeClr val="bg2">
                    <a:lumMod val="75000"/>
                  </a:schemeClr>
                </a:solidFill>
                <a:latin typeface="Verdana"/>
              </a:rPr>
              <a:t>as “one” component</a:t>
            </a:r>
            <a:r>
              <a:rPr lang="en-US" sz="2400" b="1" dirty="0" smtClean="0">
                <a:solidFill>
                  <a:srgbClr val="439639"/>
                </a:solidFill>
                <a:latin typeface="Verdana"/>
              </a:rPr>
              <a:t> of an educator evaluation system.</a:t>
            </a:r>
          </a:p>
          <a:p>
            <a:pPr>
              <a:buClr>
                <a:srgbClr val="439639"/>
              </a:buClr>
              <a:buSzPct val="80000"/>
              <a:defRPr/>
            </a:pPr>
            <a:endParaRPr lang="en-US" sz="2400" b="1" dirty="0">
              <a:solidFill>
                <a:srgbClr val="439639"/>
              </a:solidFill>
              <a:latin typeface="Verdana"/>
            </a:endParaRPr>
          </a:p>
          <a:p>
            <a:pPr>
              <a:buClr>
                <a:srgbClr val="439639"/>
              </a:buClr>
              <a:buSzPct val="80000"/>
              <a:defRPr/>
            </a:pPr>
            <a:endParaRPr lang="en-US" sz="2400" b="1" i="1" dirty="0" smtClean="0">
              <a:solidFill>
                <a:schemeClr val="bg2">
                  <a:lumMod val="75000"/>
                </a:schemeClr>
              </a:solidFill>
              <a:latin typeface="Verdana"/>
            </a:endParaRPr>
          </a:p>
          <a:p>
            <a:pPr>
              <a:buClr>
                <a:srgbClr val="439639"/>
              </a:buClr>
              <a:buSzPct val="80000"/>
              <a:defRPr/>
            </a:pPr>
            <a:r>
              <a:rPr lang="en-US" sz="2400" b="1" i="1" dirty="0" smtClean="0">
                <a:solidFill>
                  <a:schemeClr val="bg2">
                    <a:lumMod val="75000"/>
                  </a:schemeClr>
                </a:solidFill>
                <a:latin typeface="Verdana"/>
              </a:rPr>
              <a:t>What does this look like in terms of a process?</a:t>
            </a:r>
            <a:endParaRPr lang="en-US" sz="2400" b="1" i="1" dirty="0">
              <a:solidFill>
                <a:schemeClr val="bg2">
                  <a:lumMod val="75000"/>
                </a:schemeClr>
              </a:solidFill>
              <a:latin typeface="Verdana"/>
            </a:endParaRPr>
          </a:p>
        </p:txBody>
      </p:sp>
    </p:spTree>
    <p:extLst>
      <p:ext uri="{BB962C8B-B14F-4D97-AF65-F5344CB8AC3E}">
        <p14:creationId xmlns:p14="http://schemas.microsoft.com/office/powerpoint/2010/main" val="637318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51</a:t>
            </a:fld>
            <a:endParaRPr lang="en-US">
              <a:solidFill>
                <a:srgbClr val="0083A9">
                  <a:shade val="50000"/>
                </a:srgb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3008"/>
            <a:ext cx="8000999" cy="61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81000" y="1447800"/>
            <a:ext cx="685800" cy="2590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5241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52</a:t>
            </a:fld>
            <a:endParaRPr lang="en-US">
              <a:solidFill>
                <a:srgbClr val="0083A9">
                  <a:shade val="50000"/>
                </a:srgb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3008"/>
            <a:ext cx="8000999" cy="61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09600" y="3352800"/>
            <a:ext cx="2743200" cy="914400"/>
          </a:xfrm>
          <a:prstGeom prst="ellipse">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2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050925"/>
          </a:xfrm>
        </p:spPr>
        <p:txBody>
          <a:bodyPr anchor="t" anchorCtr="0">
            <a:normAutofit fontScale="90000"/>
          </a:bodyPr>
          <a:lstStyle/>
          <a:p>
            <a:pPr algn="ctr" fontAlgn="auto">
              <a:spcAft>
                <a:spcPts val="0"/>
              </a:spcAft>
              <a:defRPr/>
            </a:pPr>
            <a:r>
              <a:rPr lang="en-US" dirty="0" smtClean="0">
                <a:solidFill>
                  <a:srgbClr val="004B8D"/>
                </a:solidFill>
              </a:rPr>
              <a:t>Educator Growth Plan* </a:t>
            </a:r>
            <a:br>
              <a:rPr lang="en-US" dirty="0" smtClean="0">
                <a:solidFill>
                  <a:srgbClr val="004B8D"/>
                </a:solidFill>
              </a:rPr>
            </a:br>
            <a:r>
              <a:rPr lang="en-US" sz="2800" b="0" dirty="0" smtClean="0">
                <a:solidFill>
                  <a:srgbClr val="004B8D"/>
                </a:solidFill>
              </a:rPr>
              <a:t>(Missouri </a:t>
            </a:r>
            <a:r>
              <a:rPr lang="en-US" sz="2800" b="0" dirty="0">
                <a:solidFill>
                  <a:srgbClr val="004B8D"/>
                </a:solidFill>
              </a:rPr>
              <a:t>Model</a:t>
            </a:r>
            <a:r>
              <a:rPr lang="en-US" sz="2800" b="0" dirty="0" smtClean="0">
                <a:solidFill>
                  <a:srgbClr val="004B8D"/>
                </a:solidFill>
              </a:rPr>
              <a: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53</a:t>
            </a:fld>
            <a:endParaRPr lang="en-US" dirty="0">
              <a:solidFill>
                <a:srgbClr val="0083A9">
                  <a:shade val="5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00739401"/>
              </p:ext>
            </p:extLst>
          </p:nvPr>
        </p:nvGraphicFramePr>
        <p:xfrm>
          <a:off x="533400" y="1551359"/>
          <a:ext cx="8183562" cy="4695754"/>
        </p:xfrm>
        <a:graphic>
          <a:graphicData uri="http://schemas.openxmlformats.org/drawingml/2006/table">
            <a:tbl>
              <a:tblPr firstRow="1" firstCol="1" bandRow="1"/>
              <a:tblGrid>
                <a:gridCol w="4091781"/>
                <a:gridCol w="4091781"/>
              </a:tblGrid>
              <a:tr h="1086775">
                <a:tc>
                  <a:txBody>
                    <a:bodyPr/>
                    <a:lstStyle/>
                    <a:p>
                      <a:pPr marL="342900" marR="0" lvl="0" indent="-342900">
                        <a:lnSpc>
                          <a:spcPct val="115000"/>
                        </a:lnSpc>
                        <a:spcBef>
                          <a:spcPts val="0"/>
                        </a:spcBef>
                        <a:spcAft>
                          <a:spcPts val="0"/>
                        </a:spcAft>
                        <a:buFont typeface="+mj-lt"/>
                        <a:buAutoNum type="arabicPeriod"/>
                      </a:pPr>
                      <a:r>
                        <a:rPr lang="en-US" sz="1600" b="1" u="none" dirty="0">
                          <a:solidFill>
                            <a:srgbClr val="000000"/>
                          </a:solidFill>
                          <a:effectLst/>
                          <a:latin typeface="Calibri"/>
                          <a:ea typeface="Calibri"/>
                          <a:cs typeface="Calibri"/>
                        </a:rPr>
                        <a:t>FOCUS</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Based on evidence generated from the growth guide, determine strengths and a key opportunity for growth. This opportunity for growth then becomes the priority – the FOCUS – for your growth plan.</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2.  GOAL</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Create a goal statement addressing the FOCUS. This goal statement should include these essential qualities: specific, measureable, achievable, relevant, and timely. What will be the result indicators?</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442">
                <a:tc>
                  <a:txBody>
                    <a:bodyPr/>
                    <a:lstStyle/>
                    <a:p>
                      <a:pPr marL="0" marR="0">
                        <a:spcBef>
                          <a:spcPts val="0"/>
                        </a:spcBef>
                        <a:spcAft>
                          <a:spcPts val="0"/>
                        </a:spcAft>
                      </a:pP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000000"/>
                          </a:solidFill>
                          <a:effectLst/>
                          <a:latin typeface="Calibri"/>
                          <a:ea typeface="Calibri"/>
                          <a:cs typeface="Times New Roman"/>
                        </a:rPr>
                        <a:t> </a:t>
                      </a: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775">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3.</a:t>
                      </a:r>
                      <a:r>
                        <a:rPr lang="en-US" sz="1600" b="1" u="none" baseline="0" dirty="0" smtClean="0">
                          <a:solidFill>
                            <a:srgbClr val="000000"/>
                          </a:solidFill>
                          <a:effectLst/>
                          <a:latin typeface="Calibri"/>
                          <a:ea typeface="Calibri"/>
                          <a:cs typeface="Calibri"/>
                        </a:rPr>
                        <a:t>  </a:t>
                      </a:r>
                      <a:r>
                        <a:rPr lang="en-US" sz="1600" b="1" u="none" dirty="0" smtClean="0">
                          <a:solidFill>
                            <a:srgbClr val="000000"/>
                          </a:solidFill>
                          <a:effectLst/>
                          <a:latin typeface="Calibri"/>
                          <a:ea typeface="Calibri"/>
                          <a:cs typeface="Calibri"/>
                        </a:rPr>
                        <a:t>STRATEGY</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Describe the specific strategy(</a:t>
                      </a:r>
                      <a:r>
                        <a:rPr lang="en-US" sz="1400" i="1" dirty="0" err="1">
                          <a:solidFill>
                            <a:srgbClr val="000000"/>
                          </a:solidFill>
                          <a:effectLst/>
                          <a:latin typeface="Calibri"/>
                          <a:ea typeface="Calibri"/>
                          <a:cs typeface="Calibri"/>
                        </a:rPr>
                        <a:t>ies</a:t>
                      </a:r>
                      <a:r>
                        <a:rPr lang="en-US" sz="1400" i="1" dirty="0">
                          <a:solidFill>
                            <a:srgbClr val="000000"/>
                          </a:solidFill>
                          <a:effectLst/>
                          <a:latin typeface="Calibri"/>
                          <a:ea typeface="Calibri"/>
                          <a:cs typeface="Calibri"/>
                        </a:rPr>
                        <a:t>) to be implemented that will address the goal statement. This strategy should provide the best plan for effectively addressing the FOCUS and include clear action steps and timeline.</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mj-lt"/>
                        <a:buNone/>
                      </a:pPr>
                      <a:r>
                        <a:rPr lang="en-US" sz="1600" b="1" u="none" dirty="0" smtClean="0">
                          <a:solidFill>
                            <a:srgbClr val="000000"/>
                          </a:solidFill>
                          <a:effectLst/>
                          <a:latin typeface="Calibri"/>
                          <a:ea typeface="Calibri"/>
                          <a:cs typeface="Calibri"/>
                        </a:rPr>
                        <a:t>4.  RESULTS</a:t>
                      </a:r>
                      <a:endParaRPr lang="en-US" sz="1800" u="none" dirty="0">
                        <a:solidFill>
                          <a:srgbClr val="000000"/>
                        </a:solidFill>
                        <a:effectLst/>
                        <a:latin typeface="Calibri"/>
                        <a:ea typeface="Calibri"/>
                        <a:cs typeface="Times New Roman"/>
                      </a:endParaRPr>
                    </a:p>
                    <a:p>
                      <a:pPr marL="0" marR="0">
                        <a:spcBef>
                          <a:spcPts val="0"/>
                        </a:spcBef>
                        <a:spcAft>
                          <a:spcPts val="0"/>
                        </a:spcAft>
                      </a:pPr>
                      <a:r>
                        <a:rPr lang="en-US" sz="1400" i="1" dirty="0">
                          <a:solidFill>
                            <a:srgbClr val="000000"/>
                          </a:solidFill>
                          <a:effectLst/>
                          <a:latin typeface="Calibri"/>
                          <a:ea typeface="Calibri"/>
                          <a:cs typeface="Calibri"/>
                        </a:rPr>
                        <a:t>What was the outcome of the strategy? Based on progress monitoring, provide the data that supports that the outcome of the strategy has effectively addressed the FOCUS. </a:t>
                      </a: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648">
                <a:tc>
                  <a:txBody>
                    <a:bodyPr/>
                    <a:lstStyle/>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r>
                        <a:rPr lang="en-US" sz="1800" dirty="0">
                          <a:solidFill>
                            <a:srgbClr val="000000"/>
                          </a:solidFill>
                          <a:effectLst/>
                          <a:latin typeface="Calibri"/>
                          <a:ea typeface="Calibri"/>
                          <a:cs typeface="Times New Roman"/>
                        </a:rPr>
                        <a:t> </a:t>
                      </a:r>
                    </a:p>
                    <a:p>
                      <a:pPr marL="0" marR="0">
                        <a:spcBef>
                          <a:spcPts val="0"/>
                        </a:spcBef>
                        <a:spcAft>
                          <a:spcPts val="0"/>
                        </a:spcAft>
                      </a:pPr>
                      <a:endParaRPr lang="en-US" sz="1800" dirty="0">
                        <a:solidFill>
                          <a:srgbClr val="000000"/>
                        </a:solidFill>
                        <a:effectLst/>
                        <a:latin typeface="Calibri"/>
                        <a:ea typeface="Calibri"/>
                        <a:cs typeface="Times New Roman"/>
                      </a:endParaRP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effectLst/>
                          <a:latin typeface="Calibri"/>
                          <a:ea typeface="Calibri"/>
                          <a:cs typeface="Times New Roman"/>
                        </a:rPr>
                        <a:t> </a:t>
                      </a:r>
                    </a:p>
                  </a:txBody>
                  <a:tcPr marL="60470" marR="60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ight Arrow 5"/>
          <p:cNvSpPr/>
          <p:nvPr/>
        </p:nvSpPr>
        <p:spPr>
          <a:xfrm>
            <a:off x="3657600" y="3124200"/>
            <a:ext cx="914400" cy="25908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7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54</a:t>
            </a:fld>
            <a:endParaRPr lang="en-US">
              <a:solidFill>
                <a:srgbClr val="0083A9">
                  <a:shade val="50000"/>
                </a:srgb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3008"/>
            <a:ext cx="8000999" cy="61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3400" y="4495800"/>
            <a:ext cx="2743200" cy="990600"/>
          </a:xfrm>
          <a:prstGeom prst="ellipse">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421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55</a:t>
            </a:fld>
            <a:endParaRPr lang="en-US">
              <a:solidFill>
                <a:srgbClr val="0083A9">
                  <a:shade val="50000"/>
                </a:srgb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66" y="609600"/>
            <a:ext cx="818284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1143000" y="228600"/>
            <a:ext cx="1499589" cy="53340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1"/>
          <p:cNvSpPr txBox="1">
            <a:spLocks/>
          </p:cNvSpPr>
          <p:nvPr/>
        </p:nvSpPr>
        <p:spPr bwMode="auto">
          <a:xfrm>
            <a:off x="5518856" y="381000"/>
            <a:ext cx="31115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smtClean="0">
                <a:solidFill>
                  <a:srgbClr val="000000"/>
                </a:solidFill>
              </a:rPr>
              <a:t>Workbook Pg. 6</a:t>
            </a:r>
            <a:endParaRPr lang="en-US" altLang="en-US" sz="2800" u="sng" dirty="0">
              <a:solidFill>
                <a:srgbClr val="0000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67400"/>
            <a:ext cx="1143000" cy="657225"/>
          </a:xfrm>
          <a:prstGeom prst="rect">
            <a:avLst/>
          </a:prstGeom>
        </p:spPr>
      </p:pic>
      <p:sp>
        <p:nvSpPr>
          <p:cNvPr id="7" name="Title 1"/>
          <p:cNvSpPr txBox="1">
            <a:spLocks/>
          </p:cNvSpPr>
          <p:nvPr/>
        </p:nvSpPr>
        <p:spPr bwMode="auto">
          <a:xfrm>
            <a:off x="6172200" y="6019800"/>
            <a:ext cx="2197100" cy="50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0000"/>
                </a:solidFill>
              </a:rPr>
              <a:t>Southwest Center</a:t>
            </a:r>
          </a:p>
          <a:p>
            <a:pPr algn="r" eaLnBrk="1" hangingPunct="1">
              <a:spcBef>
                <a:spcPct val="0"/>
              </a:spcBef>
              <a:buFontTx/>
              <a:buNone/>
            </a:pPr>
            <a:r>
              <a:rPr lang="en-US" altLang="en-US" sz="1400" dirty="0" smtClean="0">
                <a:solidFill>
                  <a:srgbClr val="000000"/>
                </a:solidFill>
              </a:rPr>
              <a:t>www.southwestcenter.org</a:t>
            </a:r>
            <a:endParaRPr lang="en-US" altLang="en-US" sz="1400" dirty="0">
              <a:solidFill>
                <a:srgbClr val="000000"/>
              </a:solidFill>
            </a:endParaRPr>
          </a:p>
        </p:txBody>
      </p:sp>
    </p:spTree>
    <p:extLst>
      <p:ext uri="{BB962C8B-B14F-4D97-AF65-F5344CB8AC3E}">
        <p14:creationId xmlns:p14="http://schemas.microsoft.com/office/powerpoint/2010/main" val="14930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chemeClr val="bg2">
                    <a:lumMod val="75000"/>
                  </a:schemeClr>
                </a:solidFill>
              </a:rPr>
              <a:t>Planning for Change</a:t>
            </a:r>
            <a:endParaRPr lang="en-US" dirty="0">
              <a:solidFill>
                <a:schemeClr val="bg2">
                  <a:lumMod val="75000"/>
                </a:schemeClr>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200" dirty="0">
              <a:solidFill>
                <a:srgbClr val="439639"/>
              </a:solidFill>
              <a:latin typeface="Verdana"/>
            </a:endParaRPr>
          </a:p>
          <a:p>
            <a:pPr>
              <a:buClr>
                <a:srgbClr val="439639"/>
              </a:buClr>
              <a:buSzPct val="80000"/>
              <a:defRPr/>
            </a:pPr>
            <a:endParaRPr lang="en-US" sz="2200" dirty="0" smtClean="0">
              <a:solidFill>
                <a:srgbClr val="439639"/>
              </a:solidFill>
              <a:latin typeface="Verdana"/>
            </a:endParaRPr>
          </a:p>
          <a:p>
            <a:pPr>
              <a:buClr>
                <a:srgbClr val="439639"/>
              </a:buClr>
              <a:buSzPct val="80000"/>
              <a:defRPr/>
            </a:pPr>
            <a:r>
              <a:rPr lang="en-US" sz="2400" b="1" dirty="0" smtClean="0">
                <a:solidFill>
                  <a:srgbClr val="439639"/>
                </a:solidFill>
                <a:latin typeface="Verdana"/>
              </a:rPr>
              <a:t>As with any change process…we, as leaders, must do some </a:t>
            </a:r>
            <a:r>
              <a:rPr lang="en-US" sz="2400" b="1" i="1" dirty="0" smtClean="0">
                <a:solidFill>
                  <a:schemeClr val="bg2">
                    <a:lumMod val="75000"/>
                  </a:schemeClr>
                </a:solidFill>
                <a:latin typeface="Verdana"/>
              </a:rPr>
              <a:t>thinking and planning </a:t>
            </a:r>
            <a:r>
              <a:rPr lang="en-US" sz="2400" b="1" dirty="0" smtClean="0">
                <a:solidFill>
                  <a:srgbClr val="439639"/>
                </a:solidFill>
                <a:latin typeface="Verdana"/>
              </a:rPr>
              <a:t>prior to implementation in order for the change to be successful and embedded in the school culture.</a:t>
            </a:r>
          </a:p>
          <a:p>
            <a:pPr>
              <a:buClr>
                <a:srgbClr val="439639"/>
              </a:buClr>
              <a:buSzPct val="80000"/>
              <a:defRPr/>
            </a:pPr>
            <a:endParaRPr lang="en-US" sz="2400" b="1" i="1" dirty="0">
              <a:solidFill>
                <a:srgbClr val="439639"/>
              </a:solidFill>
              <a:latin typeface="Verdana"/>
            </a:endParaRPr>
          </a:p>
          <a:p>
            <a:pPr>
              <a:buClr>
                <a:srgbClr val="439639"/>
              </a:buClr>
              <a:buSzPct val="80000"/>
              <a:defRPr/>
            </a:pPr>
            <a:r>
              <a:rPr lang="en-US" sz="2400" b="1" i="1" dirty="0" smtClean="0">
                <a:solidFill>
                  <a:schemeClr val="bg2">
                    <a:lumMod val="75000"/>
                  </a:schemeClr>
                </a:solidFill>
                <a:latin typeface="Verdana"/>
              </a:rPr>
              <a:t>We have to ask ourselves…do we have the necessary foundation for the use of student growth measures to be effective?</a:t>
            </a:r>
            <a:endParaRPr lang="en-US" sz="2400" b="1" i="1" dirty="0">
              <a:solidFill>
                <a:schemeClr val="bg2">
                  <a:lumMod val="75000"/>
                </a:schemeClr>
              </a:solidFill>
              <a:latin typeface="Verdana"/>
            </a:endParaRPr>
          </a:p>
        </p:txBody>
      </p:sp>
    </p:spTree>
    <p:extLst>
      <p:ext uri="{BB962C8B-B14F-4D97-AF65-F5344CB8AC3E}">
        <p14:creationId xmlns:p14="http://schemas.microsoft.com/office/powerpoint/2010/main" val="2161442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2514600"/>
          </a:xfrm>
        </p:spPr>
        <p:txBody>
          <a:bodyPr>
            <a:normAutofit/>
          </a:bodyPr>
          <a:lstStyle/>
          <a:p>
            <a:pPr algn="ctr"/>
            <a:r>
              <a:rPr lang="en-US" sz="4400" b="0" dirty="0" smtClean="0">
                <a:solidFill>
                  <a:schemeClr val="bg2">
                    <a:lumMod val="75000"/>
                  </a:schemeClr>
                </a:solidFill>
                <a:latin typeface="Desyrel" pitchFamily="2" charset="0"/>
              </a:rPr>
              <a:t>Foundational Elements</a:t>
            </a:r>
            <a:r>
              <a:rPr lang="en-US" sz="4400" dirty="0">
                <a:solidFill>
                  <a:schemeClr val="bg2">
                    <a:lumMod val="75000"/>
                  </a:schemeClr>
                </a:solidFill>
              </a:rPr>
              <a:t/>
            </a:r>
            <a:br>
              <a:rPr lang="en-US" sz="4400" dirty="0">
                <a:solidFill>
                  <a:schemeClr val="bg2">
                    <a:lumMod val="75000"/>
                  </a:schemeClr>
                </a:solidFill>
              </a:rPr>
            </a:br>
            <a:r>
              <a:rPr lang="en-US" sz="4000" dirty="0" smtClean="0">
                <a:solidFill>
                  <a:schemeClr val="bg2">
                    <a:lumMod val="75000"/>
                  </a:schemeClr>
                </a:solidFill>
              </a:rPr>
              <a:t>Student Growth Measures</a:t>
            </a:r>
            <a:endParaRPr lang="en-US" sz="4000" dirty="0">
              <a:solidFill>
                <a:schemeClr val="bg2">
                  <a:lumMod val="75000"/>
                </a:schemeClr>
              </a:solidFill>
            </a:endParaRPr>
          </a:p>
        </p:txBody>
      </p:sp>
    </p:spTree>
    <p:extLst>
      <p:ext uri="{BB962C8B-B14F-4D97-AF65-F5344CB8AC3E}">
        <p14:creationId xmlns:p14="http://schemas.microsoft.com/office/powerpoint/2010/main" val="16240409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sz="5300" dirty="0" smtClean="0">
                <a:solidFill>
                  <a:srgbClr val="004B8D"/>
                </a:solidFill>
                <a:latin typeface="Desyrel" panose="02000603050000020003" pitchFamily="2" charset="0"/>
              </a:rPr>
              <a:t>Why</a:t>
            </a:r>
            <a:r>
              <a:rPr lang="en-US" dirty="0" smtClean="0">
                <a:solidFill>
                  <a:srgbClr val="004B8D"/>
                </a:solidFill>
              </a:rPr>
              <a:t> Think About Foundation?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200" dirty="0">
              <a:solidFill>
                <a:srgbClr val="439639"/>
              </a:solidFill>
              <a:latin typeface="Verdana"/>
            </a:endParaRPr>
          </a:p>
          <a:p>
            <a:pPr>
              <a:buClr>
                <a:srgbClr val="439639"/>
              </a:buClr>
              <a:buSzPct val="80000"/>
              <a:defRPr/>
            </a:pPr>
            <a:r>
              <a:rPr lang="en-US" sz="2800" dirty="0" smtClean="0">
                <a:solidFill>
                  <a:srgbClr val="439639"/>
                </a:solidFill>
                <a:latin typeface="Verdana"/>
              </a:rPr>
              <a:t>Too often, as schools, we adopt new processes or initiatives without thinking about the entire system.  We are then </a:t>
            </a:r>
            <a:br>
              <a:rPr lang="en-US" sz="2800" dirty="0" smtClean="0">
                <a:solidFill>
                  <a:srgbClr val="439639"/>
                </a:solidFill>
                <a:latin typeface="Verdana"/>
              </a:rPr>
            </a:br>
            <a:r>
              <a:rPr lang="en-US" sz="2800" i="1" dirty="0" smtClean="0">
                <a:solidFill>
                  <a:schemeClr val="bg2">
                    <a:lumMod val="75000"/>
                  </a:schemeClr>
                </a:solidFill>
                <a:latin typeface="Verdana"/>
              </a:rPr>
              <a:t>left with little evidence </a:t>
            </a:r>
            <a:r>
              <a:rPr lang="en-US" sz="2800" dirty="0" smtClean="0">
                <a:solidFill>
                  <a:srgbClr val="439639"/>
                </a:solidFill>
                <a:latin typeface="Verdana"/>
              </a:rPr>
              <a:t>to show that all the time, resources and effort put into the process was worthwhile.</a:t>
            </a: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i="1" dirty="0" smtClean="0">
                <a:solidFill>
                  <a:schemeClr val="bg2">
                    <a:lumMod val="75000"/>
                  </a:schemeClr>
                </a:solidFill>
                <a:latin typeface="Verdana"/>
              </a:rPr>
              <a:t>So…how does the use of student growth measures fit into the school system?</a:t>
            </a:r>
          </a:p>
        </p:txBody>
      </p:sp>
    </p:spTree>
    <p:extLst>
      <p:ext uri="{BB962C8B-B14F-4D97-AF65-F5344CB8AC3E}">
        <p14:creationId xmlns:p14="http://schemas.microsoft.com/office/powerpoint/2010/main" val="320054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4400" dirty="0" smtClean="0">
                <a:solidFill>
                  <a:srgbClr val="004B8D"/>
                </a:solidFill>
              </a:rPr>
              <a:t>Alignment</a:t>
            </a:r>
            <a:endParaRPr lang="en-US" sz="4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59</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3757980491"/>
              </p:ext>
            </p:extLst>
          </p:nvPr>
        </p:nvGraphicFramePr>
        <p:xfrm>
          <a:off x="457200" y="1828800"/>
          <a:ext cx="8229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Down Arrow 5"/>
          <p:cNvSpPr/>
          <p:nvPr/>
        </p:nvSpPr>
        <p:spPr>
          <a:xfrm flipH="1">
            <a:off x="3200400" y="1600199"/>
            <a:ext cx="4572000" cy="736369"/>
          </a:xfrm>
          <a:prstGeom prst="curvedDownArrow">
            <a:avLst/>
          </a:pr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7" name="Left-Right Arrow 6"/>
          <p:cNvSpPr/>
          <p:nvPr/>
        </p:nvSpPr>
        <p:spPr>
          <a:xfrm>
            <a:off x="1219200" y="5865322"/>
            <a:ext cx="6553200" cy="533400"/>
          </a:xfrm>
          <a:prstGeom prst="leftRightArrow">
            <a:avLst/>
          </a:prstGeom>
          <a:solidFill>
            <a:schemeClr val="bg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016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DF46974-FB16-4A54-93CF-37509EE67FE3}"/>
                                            </p:graphicEl>
                                          </p:spTgt>
                                        </p:tgtEl>
                                        <p:attrNameLst>
                                          <p:attrName>style.visibility</p:attrName>
                                        </p:attrNameLst>
                                      </p:cBhvr>
                                      <p:to>
                                        <p:strVal val="visible"/>
                                      </p:to>
                                    </p:set>
                                    <p:animEffect transition="in" filter="fade">
                                      <p:cBhvr>
                                        <p:cTn id="7" dur="500"/>
                                        <p:tgtEl>
                                          <p:spTgt spid="5">
                                            <p:graphicEl>
                                              <a:dgm id="{DDF46974-FB16-4A54-93CF-37509EE67F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BD4307D-60CE-4839-9642-B4978D0A873B}"/>
                                            </p:graphicEl>
                                          </p:spTgt>
                                        </p:tgtEl>
                                        <p:attrNameLst>
                                          <p:attrName>style.visibility</p:attrName>
                                        </p:attrNameLst>
                                      </p:cBhvr>
                                      <p:to>
                                        <p:strVal val="visible"/>
                                      </p:to>
                                    </p:set>
                                    <p:animEffect transition="in" filter="fade">
                                      <p:cBhvr>
                                        <p:cTn id="12" dur="500"/>
                                        <p:tgtEl>
                                          <p:spTgt spid="5">
                                            <p:graphicEl>
                                              <a:dgm id="{EBD4307D-60CE-4839-9642-B4978D0A87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870ED48-A390-48DD-80D1-0C62F815B977}"/>
                                            </p:graphicEl>
                                          </p:spTgt>
                                        </p:tgtEl>
                                        <p:attrNameLst>
                                          <p:attrName>style.visibility</p:attrName>
                                        </p:attrNameLst>
                                      </p:cBhvr>
                                      <p:to>
                                        <p:strVal val="visible"/>
                                      </p:to>
                                    </p:set>
                                    <p:animEffect transition="in" filter="fade">
                                      <p:cBhvr>
                                        <p:cTn id="17" dur="500"/>
                                        <p:tgtEl>
                                          <p:spTgt spid="5">
                                            <p:graphicEl>
                                              <a:dgm id="{8870ED48-A390-48DD-80D1-0C62F815B9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1BDCC4A-5F65-42A5-BD69-38C28560D444}"/>
                                            </p:graphicEl>
                                          </p:spTgt>
                                        </p:tgtEl>
                                        <p:attrNameLst>
                                          <p:attrName>style.visibility</p:attrName>
                                        </p:attrNameLst>
                                      </p:cBhvr>
                                      <p:to>
                                        <p:strVal val="visible"/>
                                      </p:to>
                                    </p:set>
                                    <p:animEffect transition="in" filter="fade">
                                      <p:cBhvr>
                                        <p:cTn id="22" dur="500"/>
                                        <p:tgtEl>
                                          <p:spTgt spid="5">
                                            <p:graphicEl>
                                              <a:dgm id="{41BDCC4A-5F65-42A5-BD69-38C28560D4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57C3C4-A727-437C-900D-68CEF9A57BD3}"/>
                                            </p:graphicEl>
                                          </p:spTgt>
                                        </p:tgtEl>
                                        <p:attrNameLst>
                                          <p:attrName>style.visibility</p:attrName>
                                        </p:attrNameLst>
                                      </p:cBhvr>
                                      <p:to>
                                        <p:strVal val="visible"/>
                                      </p:to>
                                    </p:set>
                                    <p:animEffect transition="in" filter="fade">
                                      <p:cBhvr>
                                        <p:cTn id="27" dur="500"/>
                                        <p:tgtEl>
                                          <p:spTgt spid="5">
                                            <p:graphicEl>
                                              <a:dgm id="{0457C3C4-A727-437C-900D-68CEF9A57B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956F0F7-9CB2-4C77-86F0-76DFB196C681}"/>
                                            </p:graphicEl>
                                          </p:spTgt>
                                        </p:tgtEl>
                                        <p:attrNameLst>
                                          <p:attrName>style.visibility</p:attrName>
                                        </p:attrNameLst>
                                      </p:cBhvr>
                                      <p:to>
                                        <p:strVal val="visible"/>
                                      </p:to>
                                    </p:set>
                                    <p:animEffect transition="in" filter="fade">
                                      <p:cBhvr>
                                        <p:cTn id="32" dur="500"/>
                                        <p:tgtEl>
                                          <p:spTgt spid="5">
                                            <p:graphicEl>
                                              <a:dgm id="{9956F0F7-9CB2-4C77-86F0-76DFB196C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BEC63C9-775A-442B-8418-B4B980666AC6}"/>
                                            </p:graphicEl>
                                          </p:spTgt>
                                        </p:tgtEl>
                                        <p:attrNameLst>
                                          <p:attrName>style.visibility</p:attrName>
                                        </p:attrNameLst>
                                      </p:cBhvr>
                                      <p:to>
                                        <p:strVal val="visible"/>
                                      </p:to>
                                    </p:set>
                                    <p:animEffect transition="in" filter="fade">
                                      <p:cBhvr>
                                        <p:cTn id="37" dur="500"/>
                                        <p:tgtEl>
                                          <p:spTgt spid="5">
                                            <p:graphicEl>
                                              <a:dgm id="{0BEC63C9-775A-442B-8418-B4B980666AC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1F1F8715-3BCB-4197-BACF-ABD615390A70}"/>
                                            </p:graphicEl>
                                          </p:spTgt>
                                        </p:tgtEl>
                                        <p:attrNameLst>
                                          <p:attrName>style.visibility</p:attrName>
                                        </p:attrNameLst>
                                      </p:cBhvr>
                                      <p:to>
                                        <p:strVal val="visible"/>
                                      </p:to>
                                    </p:set>
                                    <p:animEffect transition="in" filter="fade">
                                      <p:cBhvr>
                                        <p:cTn id="42" dur="500"/>
                                        <p:tgtEl>
                                          <p:spTgt spid="5">
                                            <p:graphicEl>
                                              <a:dgm id="{1F1F8715-3BCB-4197-BACF-ABD615390A7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Why is </a:t>
            </a:r>
            <a:r>
              <a:rPr lang="en-US" sz="3200" dirty="0" smtClean="0">
                <a:solidFill>
                  <a:srgbClr val="004B8D"/>
                </a:solidFill>
                <a:latin typeface="Desyrel" pitchFamily="2" charset="0"/>
              </a:rPr>
              <a:t>Educator Evaluation </a:t>
            </a:r>
            <a:r>
              <a:rPr lang="en-US" sz="3200" dirty="0" smtClean="0">
                <a:solidFill>
                  <a:srgbClr val="004B8D"/>
                </a:solidFill>
              </a:rPr>
              <a:t>Important?</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700" dirty="0" smtClean="0">
                <a:solidFill>
                  <a:srgbClr val="439639"/>
                </a:solidFill>
                <a:latin typeface="Verdana"/>
              </a:rPr>
              <a:t>Having </a:t>
            </a:r>
            <a:r>
              <a:rPr lang="en-US" sz="2700" dirty="0">
                <a:solidFill>
                  <a:srgbClr val="439639"/>
                </a:solidFill>
                <a:latin typeface="Verdana"/>
              </a:rPr>
              <a:t>a high-quality teacher throughout elementary school can </a:t>
            </a:r>
            <a:r>
              <a:rPr lang="en-US" sz="2700" b="1" i="1" dirty="0">
                <a:solidFill>
                  <a:srgbClr val="0083A9">
                    <a:lumMod val="75000"/>
                  </a:srgbClr>
                </a:solidFill>
                <a:latin typeface="Verdana"/>
              </a:rPr>
              <a:t>substantially offset </a:t>
            </a:r>
            <a:r>
              <a:rPr lang="en-US" sz="2700" b="1" i="1" dirty="0" smtClean="0">
                <a:solidFill>
                  <a:srgbClr val="0083A9">
                    <a:lumMod val="75000"/>
                  </a:srgbClr>
                </a:solidFill>
                <a:latin typeface="Verdana"/>
              </a:rPr>
              <a:t>or </a:t>
            </a:r>
            <a:r>
              <a:rPr lang="en-US" sz="2700" b="1" i="1" dirty="0">
                <a:solidFill>
                  <a:srgbClr val="0083A9">
                    <a:lumMod val="75000"/>
                  </a:srgbClr>
                </a:solidFill>
                <a:latin typeface="Verdana"/>
              </a:rPr>
              <a:t>even eliminate</a:t>
            </a:r>
            <a:r>
              <a:rPr lang="en-US" sz="2700" b="1" dirty="0">
                <a:solidFill>
                  <a:srgbClr val="0083A9">
                    <a:lumMod val="75000"/>
                  </a:srgbClr>
                </a:solidFill>
                <a:latin typeface="Verdana"/>
              </a:rPr>
              <a:t> </a:t>
            </a:r>
            <a:r>
              <a:rPr lang="en-US" sz="2700" dirty="0" smtClean="0">
                <a:solidFill>
                  <a:srgbClr val="439639"/>
                </a:solidFill>
                <a:latin typeface="Verdana"/>
              </a:rPr>
              <a:t>the disadvantage </a:t>
            </a:r>
            <a:r>
              <a:rPr lang="en-US" sz="2700" dirty="0">
                <a:solidFill>
                  <a:srgbClr val="439639"/>
                </a:solidFill>
                <a:latin typeface="Verdana"/>
              </a:rPr>
              <a:t>of low </a:t>
            </a:r>
            <a:r>
              <a:rPr lang="en-US" sz="2700" dirty="0" smtClean="0">
                <a:solidFill>
                  <a:srgbClr val="439639"/>
                </a:solidFill>
                <a:latin typeface="Verdana"/>
              </a:rPr>
              <a:t/>
            </a:r>
            <a:br>
              <a:rPr lang="en-US" sz="2700" dirty="0" smtClean="0">
                <a:solidFill>
                  <a:srgbClr val="439639"/>
                </a:solidFill>
                <a:latin typeface="Verdana"/>
              </a:rPr>
            </a:br>
            <a:r>
              <a:rPr lang="en-US" sz="2700" dirty="0" smtClean="0">
                <a:solidFill>
                  <a:srgbClr val="439639"/>
                </a:solidFill>
                <a:latin typeface="Verdana"/>
              </a:rPr>
              <a:t>socio-economic </a:t>
            </a:r>
            <a:r>
              <a:rPr lang="en-US" sz="2700" dirty="0">
                <a:solidFill>
                  <a:srgbClr val="439639"/>
                </a:solidFill>
                <a:latin typeface="Verdana"/>
              </a:rPr>
              <a:t>background</a:t>
            </a:r>
            <a:r>
              <a:rPr lang="en-US" sz="2700" dirty="0" smtClean="0">
                <a:solidFill>
                  <a:srgbClr val="439639"/>
                </a:solidFill>
                <a:latin typeface="Verdana"/>
              </a:rPr>
              <a:t>.</a:t>
            </a:r>
          </a:p>
          <a:p>
            <a:pPr>
              <a:buClr>
                <a:srgbClr val="439639"/>
              </a:buClr>
              <a:buSzPct val="80000"/>
              <a:defRPr/>
            </a:pPr>
            <a:endParaRPr lang="en-US" sz="2700" dirty="0" smtClean="0">
              <a:solidFill>
                <a:srgbClr val="439639"/>
              </a:solidFill>
              <a:latin typeface="Verdana"/>
            </a:endParaRPr>
          </a:p>
          <a:p>
            <a:pPr>
              <a:buClr>
                <a:srgbClr val="439639"/>
              </a:buClr>
              <a:buSzPct val="80000"/>
              <a:defRPr/>
            </a:pPr>
            <a:r>
              <a:rPr lang="en-US" sz="2700" dirty="0" err="1" smtClean="0">
                <a:solidFill>
                  <a:srgbClr val="439639"/>
                </a:solidFill>
                <a:latin typeface="Verdana"/>
              </a:rPr>
              <a:t>Rivkin</a:t>
            </a:r>
            <a:r>
              <a:rPr lang="en-US" sz="2700" dirty="0">
                <a:solidFill>
                  <a:srgbClr val="439639"/>
                </a:solidFill>
                <a:latin typeface="Verdana"/>
              </a:rPr>
              <a:t>, </a:t>
            </a:r>
            <a:r>
              <a:rPr lang="en-US" sz="2700" dirty="0" err="1">
                <a:solidFill>
                  <a:srgbClr val="439639"/>
                </a:solidFill>
                <a:latin typeface="Verdana"/>
              </a:rPr>
              <a:t>Hanushek</a:t>
            </a:r>
            <a:r>
              <a:rPr lang="en-US" sz="2700" dirty="0">
                <a:solidFill>
                  <a:srgbClr val="439639"/>
                </a:solidFill>
                <a:latin typeface="Verdana"/>
              </a:rPr>
              <a:t> and </a:t>
            </a:r>
            <a:r>
              <a:rPr lang="en-US" sz="2700" dirty="0" err="1">
                <a:solidFill>
                  <a:srgbClr val="439639"/>
                </a:solidFill>
                <a:latin typeface="Verdana"/>
              </a:rPr>
              <a:t>Kain</a:t>
            </a:r>
            <a:r>
              <a:rPr lang="en-US" sz="2700" dirty="0" smtClean="0">
                <a:solidFill>
                  <a:srgbClr val="439639"/>
                </a:solidFill>
                <a:latin typeface="Verdana"/>
              </a:rPr>
              <a:t>, 2002</a:t>
            </a:r>
            <a:endParaRPr lang="en-US" sz="2700" dirty="0">
              <a:solidFill>
                <a:srgbClr val="439639"/>
              </a:solidFill>
              <a:latin typeface="Verdana"/>
            </a:endParaRPr>
          </a:p>
          <a:p>
            <a:pPr>
              <a:buClr>
                <a:srgbClr val="439639"/>
              </a:buClr>
              <a:buSzPct val="80000"/>
              <a:defRPr/>
            </a:pPr>
            <a:endParaRPr lang="en-US" sz="2400" dirty="0" smtClean="0">
              <a:solidFill>
                <a:srgbClr val="439639"/>
              </a:solidFill>
              <a:latin typeface="Verdana"/>
            </a:endParaRPr>
          </a:p>
        </p:txBody>
      </p:sp>
    </p:spTree>
    <p:extLst>
      <p:ext uri="{BB962C8B-B14F-4D97-AF65-F5344CB8AC3E}">
        <p14:creationId xmlns:p14="http://schemas.microsoft.com/office/powerpoint/2010/main" val="140760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4400" dirty="0" smtClean="0">
                <a:solidFill>
                  <a:srgbClr val="004B8D"/>
                </a:solidFill>
              </a:rPr>
              <a:t>Alignment</a:t>
            </a:r>
            <a:endParaRPr lang="en-US" sz="4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60</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3588871347"/>
              </p:ext>
            </p:extLst>
          </p:nvPr>
        </p:nvGraphicFramePr>
        <p:xfrm>
          <a:off x="457200" y="1828800"/>
          <a:ext cx="8229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685800" y="1478280"/>
            <a:ext cx="1447800" cy="609600"/>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84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DF46974-FB16-4A54-93CF-37509EE67FE3}"/>
                                            </p:graphicEl>
                                          </p:spTgt>
                                        </p:tgtEl>
                                        <p:attrNameLst>
                                          <p:attrName>style.visibility</p:attrName>
                                        </p:attrNameLst>
                                      </p:cBhvr>
                                      <p:to>
                                        <p:strVal val="visible"/>
                                      </p:to>
                                    </p:set>
                                    <p:animEffect transition="in" filter="fade">
                                      <p:cBhvr>
                                        <p:cTn id="7" dur="500"/>
                                        <p:tgtEl>
                                          <p:spTgt spid="5">
                                            <p:graphicEl>
                                              <a:dgm id="{DDF46974-FB16-4A54-93CF-37509EE67F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BD4307D-60CE-4839-9642-B4978D0A873B}"/>
                                            </p:graphicEl>
                                          </p:spTgt>
                                        </p:tgtEl>
                                        <p:attrNameLst>
                                          <p:attrName>style.visibility</p:attrName>
                                        </p:attrNameLst>
                                      </p:cBhvr>
                                      <p:to>
                                        <p:strVal val="visible"/>
                                      </p:to>
                                    </p:set>
                                    <p:animEffect transition="in" filter="fade">
                                      <p:cBhvr>
                                        <p:cTn id="12" dur="500"/>
                                        <p:tgtEl>
                                          <p:spTgt spid="5">
                                            <p:graphicEl>
                                              <a:dgm id="{EBD4307D-60CE-4839-9642-B4978D0A87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870ED48-A390-48DD-80D1-0C62F815B977}"/>
                                            </p:graphicEl>
                                          </p:spTgt>
                                        </p:tgtEl>
                                        <p:attrNameLst>
                                          <p:attrName>style.visibility</p:attrName>
                                        </p:attrNameLst>
                                      </p:cBhvr>
                                      <p:to>
                                        <p:strVal val="visible"/>
                                      </p:to>
                                    </p:set>
                                    <p:animEffect transition="in" filter="fade">
                                      <p:cBhvr>
                                        <p:cTn id="17" dur="500"/>
                                        <p:tgtEl>
                                          <p:spTgt spid="5">
                                            <p:graphicEl>
                                              <a:dgm id="{8870ED48-A390-48DD-80D1-0C62F815B9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1BDCC4A-5F65-42A5-BD69-38C28560D444}"/>
                                            </p:graphicEl>
                                          </p:spTgt>
                                        </p:tgtEl>
                                        <p:attrNameLst>
                                          <p:attrName>style.visibility</p:attrName>
                                        </p:attrNameLst>
                                      </p:cBhvr>
                                      <p:to>
                                        <p:strVal val="visible"/>
                                      </p:to>
                                    </p:set>
                                    <p:animEffect transition="in" filter="fade">
                                      <p:cBhvr>
                                        <p:cTn id="22" dur="500"/>
                                        <p:tgtEl>
                                          <p:spTgt spid="5">
                                            <p:graphicEl>
                                              <a:dgm id="{41BDCC4A-5F65-42A5-BD69-38C28560D4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57C3C4-A727-437C-900D-68CEF9A57BD3}"/>
                                            </p:graphicEl>
                                          </p:spTgt>
                                        </p:tgtEl>
                                        <p:attrNameLst>
                                          <p:attrName>style.visibility</p:attrName>
                                        </p:attrNameLst>
                                      </p:cBhvr>
                                      <p:to>
                                        <p:strVal val="visible"/>
                                      </p:to>
                                    </p:set>
                                    <p:animEffect transition="in" filter="fade">
                                      <p:cBhvr>
                                        <p:cTn id="27" dur="500"/>
                                        <p:tgtEl>
                                          <p:spTgt spid="5">
                                            <p:graphicEl>
                                              <a:dgm id="{0457C3C4-A727-437C-900D-68CEF9A57B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956F0F7-9CB2-4C77-86F0-76DFB196C681}"/>
                                            </p:graphicEl>
                                          </p:spTgt>
                                        </p:tgtEl>
                                        <p:attrNameLst>
                                          <p:attrName>style.visibility</p:attrName>
                                        </p:attrNameLst>
                                      </p:cBhvr>
                                      <p:to>
                                        <p:strVal val="visible"/>
                                      </p:to>
                                    </p:set>
                                    <p:animEffect transition="in" filter="fade">
                                      <p:cBhvr>
                                        <p:cTn id="32" dur="500"/>
                                        <p:tgtEl>
                                          <p:spTgt spid="5">
                                            <p:graphicEl>
                                              <a:dgm id="{9956F0F7-9CB2-4C77-86F0-76DFB196C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BEC63C9-775A-442B-8418-B4B980666AC6}"/>
                                            </p:graphicEl>
                                          </p:spTgt>
                                        </p:tgtEl>
                                        <p:attrNameLst>
                                          <p:attrName>style.visibility</p:attrName>
                                        </p:attrNameLst>
                                      </p:cBhvr>
                                      <p:to>
                                        <p:strVal val="visible"/>
                                      </p:to>
                                    </p:set>
                                    <p:animEffect transition="in" filter="fade">
                                      <p:cBhvr>
                                        <p:cTn id="37" dur="500"/>
                                        <p:tgtEl>
                                          <p:spTgt spid="5">
                                            <p:graphicEl>
                                              <a:dgm id="{0BEC63C9-775A-442B-8418-B4B980666AC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1F1F8715-3BCB-4197-BACF-ABD615390A70}"/>
                                            </p:graphicEl>
                                          </p:spTgt>
                                        </p:tgtEl>
                                        <p:attrNameLst>
                                          <p:attrName>style.visibility</p:attrName>
                                        </p:attrNameLst>
                                      </p:cBhvr>
                                      <p:to>
                                        <p:strVal val="visible"/>
                                      </p:to>
                                    </p:set>
                                    <p:animEffect transition="in" filter="fade">
                                      <p:cBhvr>
                                        <p:cTn id="42" dur="500"/>
                                        <p:tgtEl>
                                          <p:spTgt spid="5">
                                            <p:graphicEl>
                                              <a:dgm id="{1F1F8715-3BCB-4197-BACF-ABD615390A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sz="4400" dirty="0" smtClean="0">
                <a:solidFill>
                  <a:srgbClr val="004B8D"/>
                </a:solidFill>
              </a:rPr>
              <a:t>Curriculum</a:t>
            </a:r>
            <a:r>
              <a:rPr lang="en-US" dirty="0" smtClean="0">
                <a:solidFill>
                  <a:srgbClr val="004B8D"/>
                </a:solidFill>
              </a:rPr>
              <a:t/>
            </a:r>
            <a:br>
              <a:rPr lang="en-US" dirty="0" smtClean="0">
                <a:solidFill>
                  <a:srgbClr val="004B8D"/>
                </a:solidFill>
              </a:rPr>
            </a:br>
            <a:r>
              <a:rPr lang="en-US" dirty="0" smtClean="0">
                <a:solidFill>
                  <a:srgbClr val="004B8D"/>
                </a:solidFill>
                <a:latin typeface="Desyrel" panose="02000603050000020003" pitchFamily="2" charset="0"/>
              </a:rPr>
              <a:t>The Safety Net</a:t>
            </a:r>
            <a:endParaRPr lang="en-US" dirty="0">
              <a:solidFill>
                <a:srgbClr val="004B8D"/>
              </a:solidFill>
              <a:latin typeface="Desyrel" panose="02000603050000020003"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smtClean="0">
                <a:solidFill>
                  <a:srgbClr val="439639"/>
                </a:solidFill>
                <a:latin typeface="Verdana"/>
              </a:rPr>
              <a:t>The </a:t>
            </a:r>
            <a:r>
              <a:rPr lang="en-US" sz="2800" dirty="0">
                <a:solidFill>
                  <a:srgbClr val="439639"/>
                </a:solidFill>
                <a:latin typeface="Verdana"/>
              </a:rPr>
              <a:t>Safety Net is a very limited set of learning objectives organized for each grade and for each subject. It is not the total curriculum – just the “safety net” that </a:t>
            </a:r>
            <a:r>
              <a:rPr lang="en-US" sz="2800" b="1" i="1" dirty="0">
                <a:solidFill>
                  <a:schemeClr val="bg2">
                    <a:lumMod val="75000"/>
                  </a:schemeClr>
                </a:solidFill>
                <a:latin typeface="Verdana"/>
              </a:rPr>
              <a:t>every teacher should ensure that every student knows</a:t>
            </a:r>
            <a:r>
              <a:rPr lang="en-US" sz="2800" dirty="0" smtClean="0">
                <a:solidFill>
                  <a:srgbClr val="439639"/>
                </a:solidFill>
                <a:latin typeface="Verdana"/>
              </a:rPr>
              <a:t>.</a:t>
            </a:r>
          </a:p>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1600" dirty="0" smtClean="0">
              <a:solidFill>
                <a:srgbClr val="439639"/>
              </a:solidFill>
              <a:latin typeface="Verdana"/>
            </a:endParaRPr>
          </a:p>
          <a:p>
            <a:pPr>
              <a:buClr>
                <a:srgbClr val="439639"/>
              </a:buClr>
              <a:buSzPct val="80000"/>
              <a:defRPr/>
            </a:pPr>
            <a:r>
              <a:rPr lang="en-US" sz="1600" dirty="0" smtClean="0">
                <a:solidFill>
                  <a:schemeClr val="bg2">
                    <a:lumMod val="75000"/>
                  </a:schemeClr>
                </a:solidFill>
                <a:latin typeface="Verdana"/>
              </a:rPr>
              <a:t>“</a:t>
            </a:r>
            <a:r>
              <a:rPr lang="en-US" sz="1600" dirty="0">
                <a:solidFill>
                  <a:schemeClr val="bg2">
                    <a:lumMod val="75000"/>
                  </a:schemeClr>
                </a:solidFill>
                <a:latin typeface="Verdana"/>
              </a:rPr>
              <a:t>The “Safety Net”  Curriculum” by Douglas B. Reeves, Ph.D., in Power                                                      Standards:  Identifying the Standards that Matter the Most, Larry Ainsworth, Advanced Learning Press, 2003.</a:t>
            </a:r>
            <a:endParaRPr lang="en-US" sz="1600" dirty="0" smtClean="0">
              <a:solidFill>
                <a:schemeClr val="bg2">
                  <a:lumMod val="75000"/>
                </a:schemeClr>
              </a:solidFill>
              <a:latin typeface="Verdana"/>
            </a:endParaRPr>
          </a:p>
        </p:txBody>
      </p:sp>
    </p:spTree>
    <p:extLst>
      <p:ext uri="{BB962C8B-B14F-4D97-AF65-F5344CB8AC3E}">
        <p14:creationId xmlns:p14="http://schemas.microsoft.com/office/powerpoint/2010/main" val="12641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Curriculum</a:t>
            </a:r>
            <a:br>
              <a:rPr lang="en-US" dirty="0" smtClean="0">
                <a:solidFill>
                  <a:srgbClr val="004B8D"/>
                </a:solidFill>
              </a:rPr>
            </a:br>
            <a:r>
              <a:rPr lang="en-US" sz="2700" b="0" dirty="0" smtClean="0">
                <a:solidFill>
                  <a:srgbClr val="004B8D"/>
                </a:solidFill>
                <a:latin typeface="Desyrel" pitchFamily="2" charset="0"/>
              </a:rPr>
              <a:t>Safety Net Curriculum</a:t>
            </a:r>
            <a:endParaRPr lang="en-US" sz="2700" b="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b="1" dirty="0" smtClean="0">
              <a:solidFill>
                <a:schemeClr val="bg2">
                  <a:lumMod val="75000"/>
                </a:schemeClr>
              </a:solidFill>
              <a:latin typeface="Verdana"/>
            </a:endParaRPr>
          </a:p>
          <a:p>
            <a:pPr>
              <a:buClr>
                <a:srgbClr val="439639"/>
              </a:buClr>
              <a:buSzPct val="80000"/>
              <a:defRPr/>
            </a:pPr>
            <a:r>
              <a:rPr lang="en-US" sz="2400" b="1" dirty="0" smtClean="0">
                <a:solidFill>
                  <a:schemeClr val="bg2">
                    <a:lumMod val="75000"/>
                  </a:schemeClr>
                </a:solidFill>
                <a:latin typeface="Verdana"/>
              </a:rPr>
              <a:t>What endures?</a:t>
            </a:r>
          </a:p>
          <a:p>
            <a:pPr>
              <a:buClr>
                <a:srgbClr val="439639"/>
              </a:buClr>
              <a:buSzPct val="80000"/>
              <a:defRPr/>
            </a:pPr>
            <a:endParaRPr lang="en-US" sz="2200" b="1" dirty="0" smtClean="0">
              <a:solidFill>
                <a:srgbClr val="439639"/>
              </a:solidFill>
              <a:latin typeface="Verdana"/>
            </a:endParaRPr>
          </a:p>
          <a:p>
            <a:pPr>
              <a:buClr>
                <a:srgbClr val="439639"/>
              </a:buClr>
              <a:buSzPct val="80000"/>
              <a:defRPr/>
            </a:pPr>
            <a:r>
              <a:rPr lang="en-US" sz="2200" dirty="0" smtClean="0">
                <a:solidFill>
                  <a:srgbClr val="439639"/>
                </a:solidFill>
                <a:latin typeface="Verdana"/>
              </a:rPr>
              <a:t>What </a:t>
            </a:r>
            <a:r>
              <a:rPr lang="en-US" sz="2200" dirty="0">
                <a:solidFill>
                  <a:srgbClr val="439639"/>
                </a:solidFill>
                <a:latin typeface="Verdana"/>
              </a:rPr>
              <a:t>skills and knowledge will students gain that </a:t>
            </a:r>
            <a:r>
              <a:rPr lang="en-US" sz="2200" i="1" dirty="0">
                <a:solidFill>
                  <a:schemeClr val="bg2">
                    <a:lumMod val="75000"/>
                  </a:schemeClr>
                </a:solidFill>
                <a:latin typeface="Verdana"/>
              </a:rPr>
              <a:t>last from one academic year to the next</a:t>
            </a:r>
            <a:r>
              <a:rPr lang="en-US" sz="2200" dirty="0">
                <a:solidFill>
                  <a:srgbClr val="439639"/>
                </a:solidFill>
                <a:latin typeface="Verdana"/>
              </a:rPr>
              <a:t>? </a:t>
            </a:r>
            <a:endParaRPr lang="en-US" sz="2200" dirty="0" smtClean="0">
              <a:solidFill>
                <a:srgbClr val="439639"/>
              </a:solidFill>
              <a:latin typeface="Verdana"/>
            </a:endParaRPr>
          </a:p>
          <a:p>
            <a:pPr>
              <a:buClr>
                <a:srgbClr val="439639"/>
              </a:buClr>
              <a:buSzPct val="80000"/>
              <a:defRPr/>
            </a:pPr>
            <a:endParaRPr lang="en-US" sz="2200" i="1" dirty="0">
              <a:solidFill>
                <a:srgbClr val="439639"/>
              </a:solidFill>
              <a:latin typeface="Verdana"/>
            </a:endParaRPr>
          </a:p>
          <a:p>
            <a:pPr>
              <a:buClr>
                <a:srgbClr val="439639"/>
              </a:buClr>
              <a:buSzPct val="80000"/>
              <a:defRPr/>
            </a:pPr>
            <a:r>
              <a:rPr lang="en-US" sz="2200" i="1" dirty="0" smtClean="0">
                <a:solidFill>
                  <a:srgbClr val="439639"/>
                </a:solidFill>
                <a:latin typeface="Verdana"/>
              </a:rPr>
              <a:t>For </a:t>
            </a:r>
            <a:r>
              <a:rPr lang="en-US" sz="2200" i="1" dirty="0">
                <a:solidFill>
                  <a:srgbClr val="439639"/>
                </a:solidFill>
                <a:latin typeface="Verdana"/>
              </a:rPr>
              <a:t>example:</a:t>
            </a:r>
            <a:br>
              <a:rPr lang="en-US" sz="2200" i="1" dirty="0">
                <a:solidFill>
                  <a:srgbClr val="439639"/>
                </a:solidFill>
                <a:latin typeface="Verdana"/>
              </a:rPr>
            </a:br>
            <a:r>
              <a:rPr lang="en-US" sz="2200" i="1" dirty="0">
                <a:solidFill>
                  <a:srgbClr val="439639"/>
                </a:solidFill>
                <a:latin typeface="Verdana"/>
              </a:rPr>
              <a:t>The skill of constructing an informative essay is something that students need throughout their academic career. </a:t>
            </a:r>
            <a:r>
              <a:rPr lang="en-US" sz="2200" i="1" dirty="0">
                <a:solidFill>
                  <a:schemeClr val="bg2">
                    <a:lumMod val="75000"/>
                  </a:schemeClr>
                </a:solidFill>
                <a:latin typeface="Verdana"/>
              </a:rPr>
              <a:t>It is a skill that </a:t>
            </a:r>
            <a:r>
              <a:rPr lang="en-US" sz="2200" i="1" dirty="0" smtClean="0">
                <a:solidFill>
                  <a:schemeClr val="bg2">
                    <a:lumMod val="75000"/>
                  </a:schemeClr>
                </a:solidFill>
                <a:latin typeface="Verdana"/>
              </a:rPr>
              <a:t>endures over </a:t>
            </a:r>
            <a:r>
              <a:rPr lang="en-US" sz="2200" i="1" dirty="0">
                <a:solidFill>
                  <a:schemeClr val="bg2">
                    <a:lumMod val="75000"/>
                  </a:schemeClr>
                </a:solidFill>
                <a:latin typeface="Verdana"/>
              </a:rPr>
              <a:t>time. </a:t>
            </a:r>
            <a:endParaRPr lang="en-US" sz="2200" i="1" dirty="0" smtClean="0">
              <a:solidFill>
                <a:schemeClr val="bg2">
                  <a:lumMod val="75000"/>
                </a:schemeClr>
              </a:solidFill>
              <a:latin typeface="Verdana"/>
            </a:endParaRPr>
          </a:p>
          <a:p>
            <a:pPr>
              <a:buClr>
                <a:srgbClr val="439639"/>
              </a:buClr>
              <a:buSzPct val="80000"/>
              <a:defRPr/>
            </a:pPr>
            <a:endParaRPr lang="en-US" sz="2200" i="1" dirty="0">
              <a:solidFill>
                <a:srgbClr val="439639"/>
              </a:solidFill>
              <a:latin typeface="Verdana"/>
            </a:endParaRPr>
          </a:p>
          <a:p>
            <a:pPr>
              <a:buClr>
                <a:srgbClr val="439639"/>
              </a:buClr>
              <a:buSzPct val="80000"/>
              <a:defRPr/>
            </a:pPr>
            <a:r>
              <a:rPr lang="en-US" sz="2200" i="1" dirty="0" smtClean="0">
                <a:solidFill>
                  <a:srgbClr val="439639"/>
                </a:solidFill>
                <a:latin typeface="Verdana"/>
              </a:rPr>
              <a:t>The </a:t>
            </a:r>
            <a:r>
              <a:rPr lang="en-US" sz="2200" i="1" dirty="0">
                <a:solidFill>
                  <a:srgbClr val="439639"/>
                </a:solidFill>
                <a:latin typeface="Verdana"/>
              </a:rPr>
              <a:t>same cannot be said, for example, of the requirement that a student memorize the formula for the area of a trapezoid.</a:t>
            </a:r>
          </a:p>
          <a:p>
            <a:pPr>
              <a:buClr>
                <a:srgbClr val="439639"/>
              </a:buClr>
              <a:buSzPct val="80000"/>
              <a:defRPr/>
            </a:pPr>
            <a:endParaRPr lang="en-US" sz="2400" dirty="0" smtClean="0">
              <a:solidFill>
                <a:srgbClr val="439639"/>
              </a:solidFill>
              <a:latin typeface="Verdana"/>
            </a:endParaRPr>
          </a:p>
        </p:txBody>
      </p:sp>
    </p:spTree>
    <p:extLst>
      <p:ext uri="{BB962C8B-B14F-4D97-AF65-F5344CB8AC3E}">
        <p14:creationId xmlns:p14="http://schemas.microsoft.com/office/powerpoint/2010/main" val="12925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sz="4000" dirty="0" smtClean="0">
                <a:solidFill>
                  <a:srgbClr val="004B8D"/>
                </a:solidFill>
              </a:rPr>
              <a:t>Curriculum</a:t>
            </a:r>
            <a:r>
              <a:rPr lang="en-US" dirty="0" smtClean="0">
                <a:solidFill>
                  <a:srgbClr val="004B8D"/>
                </a:solidFill>
              </a:rPr>
              <a:t/>
            </a:r>
            <a:br>
              <a:rPr lang="en-US" dirty="0" smtClean="0">
                <a:solidFill>
                  <a:srgbClr val="004B8D"/>
                </a:solidFill>
              </a:rPr>
            </a:br>
            <a:r>
              <a:rPr lang="en-US" sz="2700" b="0" dirty="0" smtClean="0">
                <a:solidFill>
                  <a:srgbClr val="004B8D"/>
                </a:solidFill>
                <a:latin typeface="Desyrel" pitchFamily="2" charset="0"/>
              </a:rPr>
              <a:t>Safety Net Curriculum</a:t>
            </a:r>
            <a:endParaRPr lang="en-US" sz="2700" b="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b="1" dirty="0" smtClean="0">
              <a:solidFill>
                <a:srgbClr val="0083A9">
                  <a:lumMod val="75000"/>
                </a:srgbClr>
              </a:solidFill>
              <a:latin typeface="Verdana"/>
            </a:endParaRPr>
          </a:p>
          <a:p>
            <a:pPr>
              <a:buClr>
                <a:srgbClr val="439639"/>
              </a:buClr>
              <a:buSzPct val="80000"/>
              <a:defRPr/>
            </a:pPr>
            <a:r>
              <a:rPr lang="en-US" sz="2400" b="1" dirty="0" smtClean="0">
                <a:solidFill>
                  <a:srgbClr val="0083A9">
                    <a:lumMod val="75000"/>
                  </a:srgbClr>
                </a:solidFill>
                <a:latin typeface="Verdana"/>
              </a:rPr>
              <a:t>Essential </a:t>
            </a:r>
            <a:r>
              <a:rPr lang="en-US" sz="2400" b="1" dirty="0">
                <a:solidFill>
                  <a:srgbClr val="0083A9">
                    <a:lumMod val="75000"/>
                  </a:srgbClr>
                </a:solidFill>
                <a:latin typeface="Verdana"/>
              </a:rPr>
              <a:t>for progress to the next level of instruction? </a:t>
            </a:r>
          </a:p>
          <a:p>
            <a:pPr>
              <a:buClr>
                <a:srgbClr val="439639"/>
              </a:buClr>
              <a:buSzPct val="80000"/>
              <a:defRPr/>
            </a:pPr>
            <a:endParaRPr lang="en-US" sz="2400" dirty="0" smtClean="0">
              <a:solidFill>
                <a:srgbClr val="0083A9">
                  <a:lumMod val="75000"/>
                </a:srgbClr>
              </a:solidFill>
              <a:latin typeface="Verdana"/>
            </a:endParaRPr>
          </a:p>
          <a:p>
            <a:pPr>
              <a:buClr>
                <a:srgbClr val="439639"/>
              </a:buClr>
              <a:buSzPct val="80000"/>
              <a:defRPr/>
            </a:pPr>
            <a:r>
              <a:rPr lang="en-US" sz="2000" dirty="0" smtClean="0">
                <a:solidFill>
                  <a:schemeClr val="bg1"/>
                </a:solidFill>
                <a:latin typeface="Verdana"/>
              </a:rPr>
              <a:t>In </a:t>
            </a:r>
            <a:r>
              <a:rPr lang="en-US" sz="2000" dirty="0">
                <a:solidFill>
                  <a:schemeClr val="bg1"/>
                </a:solidFill>
                <a:latin typeface="Verdana"/>
              </a:rPr>
              <a:t>a continuing </a:t>
            </a:r>
            <a:r>
              <a:rPr lang="en-US" sz="2000" dirty="0" smtClean="0">
                <a:solidFill>
                  <a:schemeClr val="bg1"/>
                </a:solidFill>
                <a:latin typeface="Verdana"/>
              </a:rPr>
              <a:t>dialogue </a:t>
            </a:r>
            <a:r>
              <a:rPr lang="en-US" sz="2000" dirty="0">
                <a:solidFill>
                  <a:schemeClr val="bg1"/>
                </a:solidFill>
                <a:latin typeface="Verdana"/>
              </a:rPr>
              <a:t>with teachers at all grade levels, we must determine what is </a:t>
            </a:r>
            <a:r>
              <a:rPr lang="en-US" sz="2000" i="1" dirty="0">
                <a:solidFill>
                  <a:schemeClr val="bg2">
                    <a:lumMod val="75000"/>
                  </a:schemeClr>
                </a:solidFill>
                <a:latin typeface="Verdana"/>
              </a:rPr>
              <a:t>essential for future success</a:t>
            </a:r>
            <a:r>
              <a:rPr lang="en-US" sz="2000" dirty="0">
                <a:solidFill>
                  <a:schemeClr val="bg1"/>
                </a:solidFill>
                <a:latin typeface="Verdana"/>
              </a:rPr>
              <a:t>. </a:t>
            </a:r>
          </a:p>
          <a:p>
            <a:pPr>
              <a:buClr>
                <a:srgbClr val="439639"/>
              </a:buClr>
              <a:buSzPct val="80000"/>
              <a:defRPr/>
            </a:pPr>
            <a:endParaRPr lang="en-US" sz="2000" dirty="0">
              <a:solidFill>
                <a:schemeClr val="bg1"/>
              </a:solidFill>
              <a:latin typeface="Verdana"/>
            </a:endParaRPr>
          </a:p>
          <a:p>
            <a:pPr>
              <a:buClr>
                <a:srgbClr val="439639"/>
              </a:buClr>
              <a:buSzPct val="80000"/>
              <a:defRPr/>
            </a:pPr>
            <a:r>
              <a:rPr lang="en-US" i="1" dirty="0">
                <a:solidFill>
                  <a:schemeClr val="bg1"/>
                </a:solidFill>
                <a:latin typeface="Verdana"/>
              </a:rPr>
              <a:t>For example:</a:t>
            </a:r>
            <a:br>
              <a:rPr lang="en-US" i="1" dirty="0">
                <a:solidFill>
                  <a:schemeClr val="bg1"/>
                </a:solidFill>
                <a:latin typeface="Verdana"/>
              </a:rPr>
            </a:br>
            <a:r>
              <a:rPr lang="en-US" i="1" dirty="0">
                <a:solidFill>
                  <a:schemeClr val="bg1"/>
                </a:solidFill>
                <a:latin typeface="Verdana"/>
              </a:rPr>
              <a:t>When 11th grade history teachers are asked what is essential for success in their classes, they </a:t>
            </a:r>
            <a:r>
              <a:rPr lang="en-US" i="1" dirty="0">
                <a:solidFill>
                  <a:schemeClr val="bg2">
                    <a:lumMod val="75000"/>
                  </a:schemeClr>
                </a:solidFill>
                <a:latin typeface="Verdana"/>
              </a:rPr>
              <a:t>rarely respond with items of historical knowledge that should have been memorized in middle school</a:t>
            </a:r>
            <a:r>
              <a:rPr lang="en-US" i="1" dirty="0">
                <a:solidFill>
                  <a:schemeClr val="bg1"/>
                </a:solidFill>
                <a:latin typeface="Verdana"/>
              </a:rPr>
              <a:t>. </a:t>
            </a:r>
          </a:p>
          <a:p>
            <a:pPr>
              <a:buClr>
                <a:srgbClr val="439639"/>
              </a:buClr>
              <a:buSzPct val="80000"/>
              <a:defRPr/>
            </a:pPr>
            <a:endParaRPr lang="en-US" i="1" dirty="0">
              <a:solidFill>
                <a:schemeClr val="bg1"/>
              </a:solidFill>
              <a:latin typeface="Verdana"/>
            </a:endParaRPr>
          </a:p>
          <a:p>
            <a:pPr>
              <a:buClr>
                <a:srgbClr val="439639"/>
              </a:buClr>
              <a:buSzPct val="80000"/>
              <a:defRPr/>
            </a:pPr>
            <a:r>
              <a:rPr lang="en-US" i="1" dirty="0">
                <a:solidFill>
                  <a:schemeClr val="bg1"/>
                </a:solidFill>
                <a:latin typeface="Verdana"/>
              </a:rPr>
              <a:t>Rather, they typically respond that students should have skills in reading and writing, knowledge of map reading, and an understanding of the difference between democracy and authoritarianism. </a:t>
            </a:r>
            <a:endParaRPr lang="en-US" i="1" dirty="0" smtClean="0">
              <a:solidFill>
                <a:schemeClr val="bg1"/>
              </a:solidFill>
              <a:latin typeface="Verdana"/>
            </a:endParaRPr>
          </a:p>
        </p:txBody>
      </p:sp>
    </p:spTree>
    <p:extLst>
      <p:ext uri="{BB962C8B-B14F-4D97-AF65-F5344CB8AC3E}">
        <p14:creationId xmlns:p14="http://schemas.microsoft.com/office/powerpoint/2010/main" val="40003788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sz="4000" dirty="0" smtClean="0">
                <a:solidFill>
                  <a:srgbClr val="004B8D"/>
                </a:solidFill>
              </a:rPr>
              <a:t>Curriculum</a:t>
            </a:r>
            <a:r>
              <a:rPr lang="en-US" dirty="0" smtClean="0">
                <a:solidFill>
                  <a:srgbClr val="004B8D"/>
                </a:solidFill>
              </a:rPr>
              <a:t/>
            </a:r>
            <a:br>
              <a:rPr lang="en-US" dirty="0" smtClean="0">
                <a:solidFill>
                  <a:srgbClr val="004B8D"/>
                </a:solidFill>
              </a:rPr>
            </a:br>
            <a:r>
              <a:rPr lang="en-US" sz="2700" b="0" dirty="0" smtClean="0">
                <a:solidFill>
                  <a:srgbClr val="004B8D"/>
                </a:solidFill>
                <a:latin typeface="Desyrel" pitchFamily="2" charset="0"/>
              </a:rPr>
              <a:t>Safety Net Curriculum</a:t>
            </a:r>
            <a:endParaRPr lang="en-US" sz="2700" b="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b="1" dirty="0" smtClean="0">
              <a:solidFill>
                <a:srgbClr val="0083A9">
                  <a:lumMod val="75000"/>
                </a:srgbClr>
              </a:solidFill>
              <a:latin typeface="Verdana"/>
            </a:endParaRPr>
          </a:p>
          <a:p>
            <a:pPr>
              <a:buClr>
                <a:srgbClr val="439639"/>
              </a:buClr>
              <a:buSzPct val="80000"/>
              <a:defRPr/>
            </a:pPr>
            <a:r>
              <a:rPr lang="en-US" sz="2400" b="1" dirty="0" smtClean="0">
                <a:solidFill>
                  <a:srgbClr val="0083A9">
                    <a:lumMod val="75000"/>
                  </a:srgbClr>
                </a:solidFill>
                <a:latin typeface="Verdana"/>
              </a:rPr>
              <a:t>Contributes to understanding of other standards?</a:t>
            </a:r>
          </a:p>
          <a:p>
            <a:pPr>
              <a:buClr>
                <a:srgbClr val="439639"/>
              </a:buClr>
              <a:buSzPct val="80000"/>
              <a:defRPr/>
            </a:pPr>
            <a:endParaRPr lang="en-US" sz="1000" b="1" dirty="0">
              <a:solidFill>
                <a:srgbClr val="0083A9">
                  <a:lumMod val="75000"/>
                </a:srgbClr>
              </a:solidFill>
              <a:latin typeface="Verdana"/>
            </a:endParaRPr>
          </a:p>
          <a:p>
            <a:pPr>
              <a:buClr>
                <a:srgbClr val="439639"/>
              </a:buClr>
              <a:buSzPct val="80000"/>
              <a:defRPr/>
            </a:pPr>
            <a:r>
              <a:rPr lang="en-US" sz="2000" dirty="0" smtClean="0">
                <a:solidFill>
                  <a:srgbClr val="439639"/>
                </a:solidFill>
                <a:latin typeface="Verdana"/>
              </a:rPr>
              <a:t>The </a:t>
            </a:r>
            <a:r>
              <a:rPr lang="en-US" sz="2000" dirty="0">
                <a:solidFill>
                  <a:srgbClr val="439639"/>
                </a:solidFill>
                <a:latin typeface="Verdana"/>
              </a:rPr>
              <a:t>safety net should </a:t>
            </a:r>
            <a:r>
              <a:rPr lang="en-US" sz="2000" dirty="0" smtClean="0">
                <a:solidFill>
                  <a:srgbClr val="439639"/>
                </a:solidFill>
                <a:latin typeface="Verdana"/>
              </a:rPr>
              <a:t>comprise of standards </a:t>
            </a:r>
            <a:r>
              <a:rPr lang="en-US" sz="2000" dirty="0">
                <a:solidFill>
                  <a:srgbClr val="439639"/>
                </a:solidFill>
                <a:latin typeface="Verdana"/>
              </a:rPr>
              <a:t>that, once mastered, give a student the </a:t>
            </a:r>
            <a:r>
              <a:rPr lang="en-US" sz="2000" dirty="0" smtClean="0">
                <a:solidFill>
                  <a:srgbClr val="439639"/>
                </a:solidFill>
                <a:latin typeface="Verdana"/>
              </a:rPr>
              <a:t>ability to </a:t>
            </a:r>
            <a:r>
              <a:rPr lang="en-US" sz="2000" i="1" dirty="0">
                <a:solidFill>
                  <a:schemeClr val="bg2">
                    <a:lumMod val="75000"/>
                  </a:schemeClr>
                </a:solidFill>
                <a:latin typeface="Verdana"/>
              </a:rPr>
              <a:t>use reasoning and thinking skills to learn and understand other curriculum objectives outside of the safety net</a:t>
            </a:r>
            <a:r>
              <a:rPr lang="en-US" sz="2000" dirty="0">
                <a:solidFill>
                  <a:srgbClr val="439639"/>
                </a:solidFill>
                <a:latin typeface="Verdana"/>
              </a:rPr>
              <a:t>. </a:t>
            </a:r>
            <a:endParaRPr lang="en-US" sz="2000" dirty="0" smtClean="0">
              <a:solidFill>
                <a:srgbClr val="439639"/>
              </a:solidFill>
              <a:latin typeface="Verdana"/>
            </a:endParaRPr>
          </a:p>
          <a:p>
            <a:pPr>
              <a:buClr>
                <a:srgbClr val="439639"/>
              </a:buClr>
              <a:buSzPct val="80000"/>
              <a:defRPr/>
            </a:pPr>
            <a:endParaRPr lang="en-US" sz="1000" dirty="0">
              <a:solidFill>
                <a:srgbClr val="439639"/>
              </a:solidFill>
              <a:latin typeface="Verdana"/>
            </a:endParaRPr>
          </a:p>
          <a:p>
            <a:pPr>
              <a:buClr>
                <a:srgbClr val="439639"/>
              </a:buClr>
              <a:buSzPct val="80000"/>
              <a:defRPr/>
            </a:pPr>
            <a:r>
              <a:rPr lang="en-US" sz="2000" i="1" dirty="0" smtClean="0">
                <a:solidFill>
                  <a:srgbClr val="439639"/>
                </a:solidFill>
                <a:latin typeface="Verdana"/>
              </a:rPr>
              <a:t>For </a:t>
            </a:r>
            <a:r>
              <a:rPr lang="en-US" sz="2000" i="1" dirty="0">
                <a:solidFill>
                  <a:srgbClr val="439639"/>
                </a:solidFill>
                <a:latin typeface="Verdana"/>
              </a:rPr>
              <a:t>example:</a:t>
            </a:r>
            <a:br>
              <a:rPr lang="en-US" sz="2000" i="1" dirty="0">
                <a:solidFill>
                  <a:srgbClr val="439639"/>
                </a:solidFill>
                <a:latin typeface="Verdana"/>
              </a:rPr>
            </a:br>
            <a:r>
              <a:rPr lang="en-US" sz="2000" i="1" dirty="0">
                <a:solidFill>
                  <a:srgbClr val="439639"/>
                </a:solidFill>
                <a:latin typeface="Verdana"/>
              </a:rPr>
              <a:t>In a middle school mathematics class, the properties of a triangle and rectangle might be in the safety net, because </a:t>
            </a:r>
            <a:r>
              <a:rPr lang="en-US" sz="2000" i="1" dirty="0">
                <a:solidFill>
                  <a:schemeClr val="bg2">
                    <a:lumMod val="75000"/>
                  </a:schemeClr>
                </a:solidFill>
                <a:latin typeface="Verdana"/>
              </a:rPr>
              <a:t>this understanding will allow students to comprehend information about other shapes </a:t>
            </a:r>
            <a:r>
              <a:rPr lang="en-US" sz="2000" i="1" dirty="0">
                <a:solidFill>
                  <a:srgbClr val="439639"/>
                </a:solidFill>
                <a:latin typeface="Verdana"/>
              </a:rPr>
              <a:t>– rhombus, trapezoid, parallelogram – that are outside of the safety net.</a:t>
            </a:r>
          </a:p>
          <a:p>
            <a:pPr>
              <a:buClr>
                <a:srgbClr val="439639"/>
              </a:buClr>
              <a:buSzPct val="80000"/>
              <a:defRPr/>
            </a:pPr>
            <a:endParaRPr lang="en-US" sz="2000" dirty="0" smtClean="0">
              <a:solidFill>
                <a:srgbClr val="439639"/>
              </a:solidFill>
              <a:latin typeface="Verdana"/>
            </a:endParaRPr>
          </a:p>
        </p:txBody>
      </p:sp>
    </p:spTree>
    <p:extLst>
      <p:ext uri="{BB962C8B-B14F-4D97-AF65-F5344CB8AC3E}">
        <p14:creationId xmlns:p14="http://schemas.microsoft.com/office/powerpoint/2010/main" val="2929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4400" dirty="0" smtClean="0">
                <a:solidFill>
                  <a:srgbClr val="004B8D"/>
                </a:solidFill>
              </a:rPr>
              <a:t>Alignment</a:t>
            </a:r>
            <a:endParaRPr lang="en-US" sz="4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65</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2237176456"/>
              </p:ext>
            </p:extLst>
          </p:nvPr>
        </p:nvGraphicFramePr>
        <p:xfrm>
          <a:off x="457200" y="1828800"/>
          <a:ext cx="8229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2819400" y="1600200"/>
            <a:ext cx="1447800" cy="6096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78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DF46974-FB16-4A54-93CF-37509EE67FE3}"/>
                                            </p:graphicEl>
                                          </p:spTgt>
                                        </p:tgtEl>
                                        <p:attrNameLst>
                                          <p:attrName>style.visibility</p:attrName>
                                        </p:attrNameLst>
                                      </p:cBhvr>
                                      <p:to>
                                        <p:strVal val="visible"/>
                                      </p:to>
                                    </p:set>
                                    <p:animEffect transition="in" filter="fade">
                                      <p:cBhvr>
                                        <p:cTn id="7" dur="500"/>
                                        <p:tgtEl>
                                          <p:spTgt spid="5">
                                            <p:graphicEl>
                                              <a:dgm id="{DDF46974-FB16-4A54-93CF-37509EE67F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BD4307D-60CE-4839-9642-B4978D0A873B}"/>
                                            </p:graphicEl>
                                          </p:spTgt>
                                        </p:tgtEl>
                                        <p:attrNameLst>
                                          <p:attrName>style.visibility</p:attrName>
                                        </p:attrNameLst>
                                      </p:cBhvr>
                                      <p:to>
                                        <p:strVal val="visible"/>
                                      </p:to>
                                    </p:set>
                                    <p:animEffect transition="in" filter="fade">
                                      <p:cBhvr>
                                        <p:cTn id="12" dur="500"/>
                                        <p:tgtEl>
                                          <p:spTgt spid="5">
                                            <p:graphicEl>
                                              <a:dgm id="{EBD4307D-60CE-4839-9642-B4978D0A87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870ED48-A390-48DD-80D1-0C62F815B977}"/>
                                            </p:graphicEl>
                                          </p:spTgt>
                                        </p:tgtEl>
                                        <p:attrNameLst>
                                          <p:attrName>style.visibility</p:attrName>
                                        </p:attrNameLst>
                                      </p:cBhvr>
                                      <p:to>
                                        <p:strVal val="visible"/>
                                      </p:to>
                                    </p:set>
                                    <p:animEffect transition="in" filter="fade">
                                      <p:cBhvr>
                                        <p:cTn id="17" dur="500"/>
                                        <p:tgtEl>
                                          <p:spTgt spid="5">
                                            <p:graphicEl>
                                              <a:dgm id="{8870ED48-A390-48DD-80D1-0C62F815B9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1BDCC4A-5F65-42A5-BD69-38C28560D444}"/>
                                            </p:graphicEl>
                                          </p:spTgt>
                                        </p:tgtEl>
                                        <p:attrNameLst>
                                          <p:attrName>style.visibility</p:attrName>
                                        </p:attrNameLst>
                                      </p:cBhvr>
                                      <p:to>
                                        <p:strVal val="visible"/>
                                      </p:to>
                                    </p:set>
                                    <p:animEffect transition="in" filter="fade">
                                      <p:cBhvr>
                                        <p:cTn id="22" dur="500"/>
                                        <p:tgtEl>
                                          <p:spTgt spid="5">
                                            <p:graphicEl>
                                              <a:dgm id="{41BDCC4A-5F65-42A5-BD69-38C28560D4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57C3C4-A727-437C-900D-68CEF9A57BD3}"/>
                                            </p:graphicEl>
                                          </p:spTgt>
                                        </p:tgtEl>
                                        <p:attrNameLst>
                                          <p:attrName>style.visibility</p:attrName>
                                        </p:attrNameLst>
                                      </p:cBhvr>
                                      <p:to>
                                        <p:strVal val="visible"/>
                                      </p:to>
                                    </p:set>
                                    <p:animEffect transition="in" filter="fade">
                                      <p:cBhvr>
                                        <p:cTn id="27" dur="500"/>
                                        <p:tgtEl>
                                          <p:spTgt spid="5">
                                            <p:graphicEl>
                                              <a:dgm id="{0457C3C4-A727-437C-900D-68CEF9A57B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956F0F7-9CB2-4C77-86F0-76DFB196C681}"/>
                                            </p:graphicEl>
                                          </p:spTgt>
                                        </p:tgtEl>
                                        <p:attrNameLst>
                                          <p:attrName>style.visibility</p:attrName>
                                        </p:attrNameLst>
                                      </p:cBhvr>
                                      <p:to>
                                        <p:strVal val="visible"/>
                                      </p:to>
                                    </p:set>
                                    <p:animEffect transition="in" filter="fade">
                                      <p:cBhvr>
                                        <p:cTn id="32" dur="500"/>
                                        <p:tgtEl>
                                          <p:spTgt spid="5">
                                            <p:graphicEl>
                                              <a:dgm id="{9956F0F7-9CB2-4C77-86F0-76DFB196C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BEC63C9-775A-442B-8418-B4B980666AC6}"/>
                                            </p:graphicEl>
                                          </p:spTgt>
                                        </p:tgtEl>
                                        <p:attrNameLst>
                                          <p:attrName>style.visibility</p:attrName>
                                        </p:attrNameLst>
                                      </p:cBhvr>
                                      <p:to>
                                        <p:strVal val="visible"/>
                                      </p:to>
                                    </p:set>
                                    <p:animEffect transition="in" filter="fade">
                                      <p:cBhvr>
                                        <p:cTn id="37" dur="500"/>
                                        <p:tgtEl>
                                          <p:spTgt spid="5">
                                            <p:graphicEl>
                                              <a:dgm id="{0BEC63C9-775A-442B-8418-B4B980666AC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1F1F8715-3BCB-4197-BACF-ABD615390A70}"/>
                                            </p:graphicEl>
                                          </p:spTgt>
                                        </p:tgtEl>
                                        <p:attrNameLst>
                                          <p:attrName>style.visibility</p:attrName>
                                        </p:attrNameLst>
                                      </p:cBhvr>
                                      <p:to>
                                        <p:strVal val="visible"/>
                                      </p:to>
                                    </p:set>
                                    <p:animEffect transition="in" filter="fade">
                                      <p:cBhvr>
                                        <p:cTn id="42" dur="500"/>
                                        <p:tgtEl>
                                          <p:spTgt spid="5">
                                            <p:graphicEl>
                                              <a:dgm id="{1F1F8715-3BCB-4197-BACF-ABD615390A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pPr>
                <a:defRPr/>
              </a:pPr>
              <a:t>66</a:t>
            </a:fld>
            <a:endParaRPr lang="en-US"/>
          </a:p>
        </p:txBody>
      </p:sp>
      <p:pic>
        <p:nvPicPr>
          <p:cNvPr id="3" name="Picture 2" descr="scan0001.jpg"/>
          <p:cNvPicPr>
            <a:picLocks noChangeAspect="1"/>
          </p:cNvPicPr>
          <p:nvPr/>
        </p:nvPicPr>
        <p:blipFill>
          <a:blip r:embed="rId3" cstate="print">
            <a:grayscl/>
          </a:blip>
          <a:stretch>
            <a:fillRect/>
          </a:stretch>
        </p:blipFill>
        <p:spPr>
          <a:xfrm>
            <a:off x="685800" y="502920"/>
            <a:ext cx="7467600" cy="5702531"/>
          </a:xfrm>
          <a:prstGeom prst="rect">
            <a:avLst/>
          </a:prstGeom>
          <a:ln w="76200">
            <a:solidFill>
              <a:srgbClr val="FFC000"/>
            </a:solidFill>
          </a:ln>
        </p:spPr>
      </p:pic>
    </p:spTree>
    <p:extLst>
      <p:ext uri="{BB962C8B-B14F-4D97-AF65-F5344CB8AC3E}">
        <p14:creationId xmlns:p14="http://schemas.microsoft.com/office/powerpoint/2010/main" val="1452762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Research-Based Instruction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de-DE" sz="2800" dirty="0" smtClean="0">
              <a:solidFill>
                <a:srgbClr val="439639"/>
              </a:solidFill>
              <a:latin typeface="Verdana"/>
            </a:endParaRPr>
          </a:p>
          <a:p>
            <a:pPr>
              <a:buClr>
                <a:srgbClr val="439639"/>
              </a:buClr>
              <a:buSzPct val="80000"/>
              <a:defRPr/>
            </a:pPr>
            <a:r>
              <a:rPr lang="de-DE" sz="2800" dirty="0" smtClean="0">
                <a:solidFill>
                  <a:srgbClr val="439639"/>
                </a:solidFill>
                <a:latin typeface="Verdana"/>
              </a:rPr>
              <a:t>15+ years of research</a:t>
            </a:r>
            <a:br>
              <a:rPr lang="de-DE" sz="2800" dirty="0" smtClean="0">
                <a:solidFill>
                  <a:srgbClr val="439639"/>
                </a:solidFill>
                <a:latin typeface="Verdana"/>
              </a:rPr>
            </a:br>
            <a:r>
              <a:rPr lang="de-DE" sz="2800" dirty="0" smtClean="0">
                <a:solidFill>
                  <a:srgbClr val="439639"/>
                </a:solidFill>
                <a:latin typeface="Verdana"/>
              </a:rPr>
              <a:t/>
            </a:r>
            <a:br>
              <a:rPr lang="de-DE" sz="2800" dirty="0" smtClean="0">
                <a:solidFill>
                  <a:srgbClr val="439639"/>
                </a:solidFill>
                <a:latin typeface="Verdana"/>
              </a:rPr>
            </a:br>
            <a:r>
              <a:rPr lang="de-DE" sz="2800" dirty="0" smtClean="0">
                <a:solidFill>
                  <a:srgbClr val="439639"/>
                </a:solidFill>
                <a:latin typeface="Verdana"/>
              </a:rPr>
              <a:t>800</a:t>
            </a:r>
            <a:r>
              <a:rPr lang="de-DE" sz="2800" dirty="0">
                <a:solidFill>
                  <a:srgbClr val="439639"/>
                </a:solidFill>
                <a:latin typeface="Verdana"/>
              </a:rPr>
              <a:t>+ meta-analyses</a:t>
            </a:r>
          </a:p>
          <a:p>
            <a:pPr>
              <a:buClr>
                <a:srgbClr val="439639"/>
              </a:buClr>
              <a:buSzPct val="80000"/>
              <a:defRPr/>
            </a:pPr>
            <a:endParaRPr lang="de-DE" sz="2800" dirty="0">
              <a:solidFill>
                <a:srgbClr val="439639"/>
              </a:solidFill>
              <a:latin typeface="Verdana"/>
            </a:endParaRPr>
          </a:p>
          <a:p>
            <a:pPr>
              <a:buClr>
                <a:srgbClr val="439639"/>
              </a:buClr>
              <a:buSzPct val="80000"/>
              <a:defRPr/>
            </a:pPr>
            <a:r>
              <a:rPr lang="de-DE" sz="2800" dirty="0">
                <a:solidFill>
                  <a:srgbClr val="439639"/>
                </a:solidFill>
                <a:latin typeface="Verdana"/>
              </a:rPr>
              <a:t>50,000+ studies</a:t>
            </a:r>
          </a:p>
          <a:p>
            <a:pPr>
              <a:buClr>
                <a:srgbClr val="439639"/>
              </a:buClr>
              <a:buSzPct val="80000"/>
              <a:defRPr/>
            </a:pPr>
            <a:endParaRPr lang="de-DE" sz="2800" dirty="0">
              <a:solidFill>
                <a:srgbClr val="439639"/>
              </a:solidFill>
              <a:latin typeface="Verdana"/>
            </a:endParaRPr>
          </a:p>
          <a:p>
            <a:pPr>
              <a:buClr>
                <a:srgbClr val="439639"/>
              </a:buClr>
              <a:buSzPct val="80000"/>
              <a:defRPr/>
            </a:pPr>
            <a:r>
              <a:rPr lang="de-DE" sz="2800" dirty="0">
                <a:solidFill>
                  <a:srgbClr val="439639"/>
                </a:solidFill>
                <a:latin typeface="Verdana"/>
              </a:rPr>
              <a:t>240+ million students</a:t>
            </a:r>
          </a:p>
          <a:p>
            <a:pPr>
              <a:buClr>
                <a:srgbClr val="439639"/>
              </a:buClr>
              <a:buSzPct val="80000"/>
              <a:defRPr/>
            </a:pPr>
            <a:endParaRPr lang="en-US" sz="2800" dirty="0" smtClean="0">
              <a:solidFill>
                <a:srgbClr val="439639"/>
              </a:solidFill>
              <a:latin typeface="Verdana"/>
            </a:endParaRPr>
          </a:p>
        </p:txBody>
      </p:sp>
      <p:pic>
        <p:nvPicPr>
          <p:cNvPr id="5" name="Picture 2"/>
          <p:cNvPicPr>
            <a:picLocks noChangeAspect="1" noChangeArrowheads="1"/>
          </p:cNvPicPr>
          <p:nvPr/>
        </p:nvPicPr>
        <p:blipFill>
          <a:blip r:embed="rId3" cstate="screen"/>
          <a:srcRect r="5077" b="5489"/>
          <a:stretch>
            <a:fillRect/>
          </a:stretch>
        </p:blipFill>
        <p:spPr bwMode="auto">
          <a:xfrm>
            <a:off x="5181601" y="1752600"/>
            <a:ext cx="2080960" cy="29465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220912"/>
            <a:ext cx="2180727" cy="3382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07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Research-Based Instruction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68</a:t>
            </a:fld>
            <a:endParaRPr lang="en-US" dirty="0">
              <a:solidFill>
                <a:srgbClr val="0083A9">
                  <a:shade val="50000"/>
                </a:srgbClr>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2057400"/>
            <a:ext cx="8001000" cy="381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801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9197218"/>
              </p:ext>
            </p:extLst>
          </p:nvPr>
        </p:nvGraphicFramePr>
        <p:xfrm>
          <a:off x="838200" y="466552"/>
          <a:ext cx="7315200" cy="6034084"/>
        </p:xfrm>
        <a:graphic>
          <a:graphicData uri="http://schemas.openxmlformats.org/drawingml/2006/table">
            <a:tbl>
              <a:tblPr firstRow="1" bandRow="1">
                <a:tableStyleId>{073A0DAA-6AF3-43AB-8588-CEC1D06C72B9}</a:tableStyleId>
              </a:tblPr>
              <a:tblGrid>
                <a:gridCol w="1188720"/>
                <a:gridCol w="6126480"/>
              </a:tblGrid>
              <a:tr h="450556">
                <a:tc>
                  <a:txBody>
                    <a:bodyPr/>
                    <a:lstStyle/>
                    <a:p>
                      <a:r>
                        <a:rPr lang="en-US" sz="1600" dirty="0" smtClean="0">
                          <a:solidFill>
                            <a:schemeClr val="bg1"/>
                          </a:solidFill>
                        </a:rPr>
                        <a:t>Rank</a:t>
                      </a:r>
                      <a:endParaRPr lang="en-US" sz="1600" dirty="0">
                        <a:solidFill>
                          <a:schemeClr val="bg1"/>
                        </a:solidFill>
                      </a:endParaRPr>
                    </a:p>
                  </a:txBody>
                  <a:tcPr marT="45713" marB="45713"/>
                </a:tc>
                <a:tc>
                  <a:txBody>
                    <a:bodyPr/>
                    <a:lstStyle/>
                    <a:p>
                      <a:r>
                        <a:rPr lang="en-US" sz="1800" dirty="0" smtClean="0"/>
                        <a:t>Innovation</a:t>
                      </a:r>
                      <a:endParaRPr lang="en-US" sz="1800" dirty="0"/>
                    </a:p>
                  </a:txBody>
                  <a:tcPr marT="45713" marB="45713"/>
                </a:tc>
              </a:tr>
              <a:tr h="465294">
                <a:tc>
                  <a:txBody>
                    <a:bodyPr/>
                    <a:lstStyle/>
                    <a:p>
                      <a:endParaRPr lang="en-US" sz="1600"/>
                    </a:p>
                  </a:txBody>
                  <a:tcPr marT="45713" marB="45713"/>
                </a:tc>
                <a:tc>
                  <a:txBody>
                    <a:bodyPr/>
                    <a:lstStyle/>
                    <a:p>
                      <a:r>
                        <a:rPr lang="en-US" sz="2400" b="1" dirty="0" smtClean="0"/>
                        <a:t>Feedback</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Study Skills</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Reading Recovery</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Student Expectations</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Cooperative Learning</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Homework</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Individualized Instruction</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Ability Grouping</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Open vs. Traditional Spaces</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Mobility</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Retention</a:t>
                      </a:r>
                      <a:endParaRPr lang="en-US" sz="2400" b="1" dirty="0"/>
                    </a:p>
                  </a:txBody>
                  <a:tcPr marT="45713" marB="45713"/>
                </a:tc>
              </a:tr>
              <a:tr h="465294">
                <a:tc>
                  <a:txBody>
                    <a:bodyPr/>
                    <a:lstStyle/>
                    <a:p>
                      <a:endParaRPr lang="en-US" sz="1600"/>
                    </a:p>
                  </a:txBody>
                  <a:tcPr marT="45713" marB="45713"/>
                </a:tc>
                <a:tc>
                  <a:txBody>
                    <a:bodyPr/>
                    <a:lstStyle/>
                    <a:p>
                      <a:r>
                        <a:rPr lang="en-US" sz="2400" b="1" dirty="0" smtClean="0"/>
                        <a:t>Classroom</a:t>
                      </a:r>
                      <a:r>
                        <a:rPr lang="en-US" sz="2400" b="1" baseline="0" dirty="0" smtClean="0"/>
                        <a:t> Discussion</a:t>
                      </a:r>
                      <a:endParaRPr lang="en-US" sz="2400" b="1" dirty="0"/>
                    </a:p>
                  </a:txBody>
                  <a:tcPr marT="45713" marB="45713"/>
                </a:tc>
              </a:tr>
            </a:tbl>
          </a:graphicData>
        </a:graphic>
      </p:graphicFrame>
      <p:sp>
        <p:nvSpPr>
          <p:cNvPr id="2" name="Title 1"/>
          <p:cNvSpPr>
            <a:spLocks noGrp="1"/>
          </p:cNvSpPr>
          <p:nvPr>
            <p:ph type="ctrTitle"/>
          </p:nvPr>
        </p:nvSpPr>
        <p:spPr>
          <a:xfrm>
            <a:off x="5943600" y="228600"/>
            <a:ext cx="2940756" cy="2209800"/>
          </a:xfrm>
          <a:solidFill>
            <a:srgbClr val="FF00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Autofit/>
          </a:bodyPr>
          <a:lstStyle/>
          <a:p>
            <a:pPr eaLnBrk="1" fontAlgn="auto" hangingPunct="1">
              <a:spcAft>
                <a:spcPts val="0"/>
              </a:spcAft>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Rank the influences: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600" b="1" dirty="0" smtClean="0">
                <a:ln w="18415" cmpd="sng">
                  <a:noFill/>
                  <a:prstDash val="solid"/>
                </a:ln>
                <a:solidFill>
                  <a:schemeClr val="bg1"/>
                </a:solidFill>
                <a:effectLst>
                  <a:outerShdw blurRad="63500" dir="3600000" algn="tl" rotWithShape="0">
                    <a:srgbClr val="000000">
                      <a:alpha val="70000"/>
                    </a:srgbClr>
                  </a:outerShdw>
                </a:effectLst>
              </a:rPr>
              <a:t>1 being </a:t>
            </a:r>
            <a:r>
              <a:rPr lang="en-US" sz="1400" b="1" dirty="0" smtClean="0">
                <a:ln w="18415" cmpd="sng">
                  <a:noFill/>
                  <a:prstDash val="solid"/>
                </a:ln>
                <a:solidFill>
                  <a:schemeClr val="bg1"/>
                </a:solidFill>
                <a:effectLst>
                  <a:outerShdw blurRad="63500" dir="3600000" algn="tl" rotWithShape="0">
                    <a:srgbClr val="000000">
                      <a:alpha val="70000"/>
                    </a:srgbClr>
                  </a:outerShdw>
                </a:effectLst>
              </a:rPr>
              <a:t>the</a:t>
            </a:r>
            <a:r>
              <a:rPr lang="en-US" sz="1600" b="1" dirty="0" smtClean="0">
                <a:ln w="18415" cmpd="sng">
                  <a:noFill/>
                  <a:prstDash val="solid"/>
                </a:ln>
                <a:solidFill>
                  <a:schemeClr val="bg1"/>
                </a:solidFill>
                <a:effectLst>
                  <a:outerShdw blurRad="63500" dir="3600000" algn="tl" rotWithShape="0">
                    <a:srgbClr val="000000">
                      <a:alpha val="70000"/>
                    </a:srgbClr>
                  </a:outerShdw>
                </a:effectLst>
              </a:rPr>
              <a:t> most effective in increasing student achievement</a:t>
            </a:r>
            <a:br>
              <a:rPr lang="en-US" sz="1600" b="1" dirty="0" smtClean="0">
                <a:ln w="18415" cmpd="sng">
                  <a:noFill/>
                  <a:prstDash val="solid"/>
                </a:ln>
                <a:solidFill>
                  <a:schemeClr val="bg1"/>
                </a:solidFill>
                <a:effectLst>
                  <a:outerShdw blurRad="63500" dir="3600000" algn="tl" rotWithShape="0">
                    <a:srgbClr val="000000">
                      <a:alpha val="70000"/>
                    </a:srgbClr>
                  </a:outerShdw>
                </a:effectLst>
              </a:rPr>
            </a:br>
            <a:r>
              <a:rPr lang="en-US" sz="1600" b="1" dirty="0" smtClean="0">
                <a:ln w="18415" cmpd="sng">
                  <a:noFill/>
                  <a:prstDash val="solid"/>
                </a:ln>
                <a:solidFill>
                  <a:schemeClr val="bg1"/>
                </a:solidFill>
                <a:effectLst>
                  <a:outerShdw blurRad="63500" dir="3600000" algn="tl" rotWithShape="0">
                    <a:srgbClr val="000000">
                      <a:alpha val="70000"/>
                    </a:srgbClr>
                  </a:outerShdw>
                </a:effectLst>
              </a:rPr>
              <a:t> to 12 being the least effective </a:t>
            </a:r>
            <a:endParaRPr lang="en-US" sz="1600" b="1" dirty="0">
              <a:ln w="18415" cmpd="sng">
                <a:noFill/>
                <a:prstDash val="solid"/>
              </a:ln>
              <a:solidFill>
                <a:schemeClr val="bg1"/>
              </a:solidFill>
              <a:effectLst>
                <a:outerShdw blurRad="63500" dir="3600000" algn="tl" rotWithShape="0">
                  <a:srgbClr val="000000">
                    <a:alpha val="70000"/>
                  </a:srgbClr>
                </a:outerShdw>
              </a:effectLst>
            </a:endParaRPr>
          </a:p>
        </p:txBody>
      </p:sp>
      <p:sp>
        <p:nvSpPr>
          <p:cNvPr id="80943" name="TextBox 4"/>
          <p:cNvSpPr txBox="1">
            <a:spLocks noChangeArrowheads="1"/>
          </p:cNvSpPr>
          <p:nvPr/>
        </p:nvSpPr>
        <p:spPr bwMode="auto">
          <a:xfrm>
            <a:off x="8382000" y="640080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chemeClr val="bg1"/>
                </a:solidFill>
              </a:rPr>
              <a:t>HO</a:t>
            </a:r>
          </a:p>
        </p:txBody>
      </p:sp>
      <p:sp>
        <p:nvSpPr>
          <p:cNvPr id="80944" name="Footer Placeholder 3"/>
          <p:cNvSpPr txBox="1">
            <a:spLocks/>
          </p:cNvSpPr>
          <p:nvPr/>
        </p:nvSpPr>
        <p:spPr bwMode="auto">
          <a:xfrm>
            <a:off x="5486400" y="6248400"/>
            <a:ext cx="3429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400" b="1" dirty="0">
                <a:solidFill>
                  <a:srgbClr val="000000"/>
                </a:solidFill>
                <a:latin typeface="Arial" pitchFamily="34" charset="0"/>
              </a:rPr>
              <a:t>Southwest Center - Webb City, MO     www.southwestcenter.org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399"/>
            <a:ext cx="1172309" cy="609601"/>
          </a:xfrm>
          <a:prstGeom prst="rect">
            <a:avLst/>
          </a:prstGeom>
          <a:ln>
            <a:noFill/>
          </a:ln>
          <a:effectLst>
            <a:softEdge rad="112500"/>
          </a:effectLst>
        </p:spPr>
      </p:pic>
      <p:sp>
        <p:nvSpPr>
          <p:cNvPr id="8" name="Title 1"/>
          <p:cNvSpPr txBox="1">
            <a:spLocks/>
          </p:cNvSpPr>
          <p:nvPr/>
        </p:nvSpPr>
        <p:spPr bwMode="auto">
          <a:xfrm>
            <a:off x="6845300" y="5410200"/>
            <a:ext cx="18161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000000"/>
                </a:solidFill>
              </a:rPr>
              <a:t>* </a:t>
            </a:r>
            <a:r>
              <a:rPr lang="en-US" altLang="en-US" sz="2800" dirty="0" err="1">
                <a:solidFill>
                  <a:srgbClr val="000000"/>
                </a:solidFill>
              </a:rPr>
              <a:t>Hatti</a:t>
            </a:r>
            <a:endParaRPr lang="en-US" altLang="en-US" sz="2800" dirty="0">
              <a:solidFill>
                <a:srgbClr val="000000"/>
              </a:solidFill>
            </a:endParaRPr>
          </a:p>
        </p:txBody>
      </p:sp>
      <p:sp>
        <p:nvSpPr>
          <p:cNvPr id="9" name="Title 1"/>
          <p:cNvSpPr txBox="1">
            <a:spLocks/>
          </p:cNvSpPr>
          <p:nvPr/>
        </p:nvSpPr>
        <p:spPr bwMode="auto">
          <a:xfrm>
            <a:off x="0" y="685800"/>
            <a:ext cx="18161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solidFill>
                  <a:srgbClr val="000000"/>
                </a:solidFill>
              </a:rPr>
              <a:t>Workbook Pg. 7</a:t>
            </a:r>
            <a:endParaRPr lang="en-US" altLang="en-US" sz="2800" dirty="0">
              <a:solidFill>
                <a:srgbClr val="000000"/>
              </a:solidFill>
            </a:endParaRPr>
          </a:p>
        </p:txBody>
      </p:sp>
    </p:spTree>
    <p:extLst>
      <p:ext uri="{BB962C8B-B14F-4D97-AF65-F5344CB8AC3E}">
        <p14:creationId xmlns:p14="http://schemas.microsoft.com/office/powerpoint/2010/main" val="3369683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0206"/>
            <a:ext cx="8534400" cy="1828800"/>
          </a:xfrm>
        </p:spPr>
        <p:txBody>
          <a:bodyPr>
            <a:normAutofit/>
          </a:bodyPr>
          <a:lstStyle/>
          <a:p>
            <a:pPr algn="ctr"/>
            <a:r>
              <a:rPr lang="en-US" sz="5400" dirty="0" smtClean="0">
                <a:solidFill>
                  <a:schemeClr val="bg2">
                    <a:lumMod val="75000"/>
                  </a:schemeClr>
                </a:solidFill>
              </a:rPr>
              <a:t>Refresher</a:t>
            </a:r>
            <a:endParaRPr lang="en-US" sz="5400" dirty="0">
              <a:solidFill>
                <a:schemeClr val="bg2">
                  <a:lumMod val="75000"/>
                </a:schemeClr>
              </a:solidFill>
            </a:endParaRPr>
          </a:p>
        </p:txBody>
      </p:sp>
    </p:spTree>
    <p:extLst>
      <p:ext uri="{BB962C8B-B14F-4D97-AF65-F5344CB8AC3E}">
        <p14:creationId xmlns:p14="http://schemas.microsoft.com/office/powerpoint/2010/main" val="423135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8087062"/>
              </p:ext>
            </p:extLst>
          </p:nvPr>
        </p:nvGraphicFramePr>
        <p:xfrm>
          <a:off x="1146175" y="323842"/>
          <a:ext cx="5715000" cy="6400808"/>
        </p:xfrm>
        <a:graphic>
          <a:graphicData uri="http://schemas.openxmlformats.org/drawingml/2006/table">
            <a:tbl>
              <a:tblPr firstRow="1" bandRow="1">
                <a:tableStyleId>{073A0DAA-6AF3-43AB-8588-CEC1D06C72B9}</a:tableStyleId>
              </a:tblPr>
              <a:tblGrid>
                <a:gridCol w="928688"/>
                <a:gridCol w="4786312"/>
              </a:tblGrid>
              <a:tr h="754476">
                <a:tc>
                  <a:txBody>
                    <a:bodyPr/>
                    <a:lstStyle/>
                    <a:p>
                      <a:r>
                        <a:rPr lang="en-US" sz="1200" dirty="0" smtClean="0">
                          <a:solidFill>
                            <a:schemeClr val="bg1"/>
                          </a:solidFill>
                        </a:rPr>
                        <a:t>Rank</a:t>
                      </a:r>
                      <a:endParaRPr lang="en-US" sz="1200" dirty="0">
                        <a:solidFill>
                          <a:schemeClr val="bg1"/>
                        </a:solidFill>
                      </a:endParaRPr>
                    </a:p>
                  </a:txBody>
                  <a:tcPr marT="45710" marB="45710"/>
                </a:tc>
                <a:tc>
                  <a:txBody>
                    <a:bodyPr/>
                    <a:lstStyle/>
                    <a:p>
                      <a:r>
                        <a:rPr lang="en-US" sz="1200" dirty="0" smtClean="0"/>
                        <a:t>Innovation</a:t>
                      </a:r>
                      <a:endParaRPr lang="en-US" sz="1200"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Feedback</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Study Skills</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Reading Recovery</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Student Expectations</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Cooperative Learning</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Homework</a:t>
                      </a:r>
                      <a:endParaRPr lang="en-US" sz="1200" b="1" dirty="0"/>
                    </a:p>
                  </a:txBody>
                  <a:tcPr marT="45710" marB="45710"/>
                </a:tc>
              </a:tr>
              <a:tr h="754476">
                <a:tc>
                  <a:txBody>
                    <a:bodyPr/>
                    <a:lstStyle/>
                    <a:p>
                      <a:pPr algn="ctr"/>
                      <a:endParaRPr lang="en-US" sz="1200" b="1" dirty="0">
                        <a:solidFill>
                          <a:srgbClr val="FF0000"/>
                        </a:solidFill>
                      </a:endParaRPr>
                    </a:p>
                  </a:txBody>
                  <a:tcPr marT="45710" marB="45710"/>
                </a:tc>
                <a:tc>
                  <a:txBody>
                    <a:bodyPr/>
                    <a:lstStyle/>
                    <a:p>
                      <a:r>
                        <a:rPr lang="en-US" sz="1200" b="1" dirty="0" smtClean="0"/>
                        <a:t>Individualized Instruction</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Ability Grouping</a:t>
                      </a:r>
                      <a:endParaRPr lang="en-US" sz="1200" b="1" dirty="0"/>
                    </a:p>
                  </a:txBody>
                  <a:tcPr marT="45710" marB="45710"/>
                </a:tc>
              </a:tr>
              <a:tr h="754476">
                <a:tc>
                  <a:txBody>
                    <a:bodyPr/>
                    <a:lstStyle/>
                    <a:p>
                      <a:pPr algn="ctr"/>
                      <a:endParaRPr lang="en-US" sz="1200" b="1" dirty="0">
                        <a:solidFill>
                          <a:srgbClr val="FF0000"/>
                        </a:solidFill>
                      </a:endParaRPr>
                    </a:p>
                  </a:txBody>
                  <a:tcPr marT="45710" marB="45710"/>
                </a:tc>
                <a:tc>
                  <a:txBody>
                    <a:bodyPr/>
                    <a:lstStyle/>
                    <a:p>
                      <a:r>
                        <a:rPr lang="en-US" sz="1200" b="1" dirty="0" smtClean="0"/>
                        <a:t>Open vs. Traditional Spaces</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Mobility</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Retention</a:t>
                      </a:r>
                      <a:endParaRPr lang="en-US" sz="1200" b="1" dirty="0"/>
                    </a:p>
                  </a:txBody>
                  <a:tcPr marT="45710" marB="45710"/>
                </a:tc>
              </a:tr>
              <a:tr h="413738">
                <a:tc>
                  <a:txBody>
                    <a:bodyPr/>
                    <a:lstStyle/>
                    <a:p>
                      <a:pPr algn="ctr"/>
                      <a:endParaRPr lang="en-US" sz="1200" b="1" dirty="0">
                        <a:solidFill>
                          <a:srgbClr val="FF0000"/>
                        </a:solidFill>
                      </a:endParaRPr>
                    </a:p>
                  </a:txBody>
                  <a:tcPr marT="45710" marB="45710"/>
                </a:tc>
                <a:tc>
                  <a:txBody>
                    <a:bodyPr/>
                    <a:lstStyle/>
                    <a:p>
                      <a:r>
                        <a:rPr lang="en-US" sz="1200" b="1" dirty="0" smtClean="0"/>
                        <a:t>Classroom</a:t>
                      </a:r>
                      <a:r>
                        <a:rPr lang="en-US" sz="1200" b="1" baseline="0" dirty="0" smtClean="0"/>
                        <a:t> Discussion</a:t>
                      </a:r>
                      <a:endParaRPr lang="en-US" sz="1200" b="1" dirty="0"/>
                    </a:p>
                  </a:txBody>
                  <a:tcPr marT="45710" marB="45710"/>
                </a:tc>
              </a:tr>
            </a:tbl>
          </a:graphicData>
        </a:graphic>
      </p:graphicFrame>
      <p:sp>
        <p:nvSpPr>
          <p:cNvPr id="2" name="Title 1"/>
          <p:cNvSpPr>
            <a:spLocks noGrp="1"/>
          </p:cNvSpPr>
          <p:nvPr>
            <p:ph type="ctrTitle"/>
          </p:nvPr>
        </p:nvSpPr>
        <p:spPr>
          <a:xfrm>
            <a:off x="6172200" y="865186"/>
            <a:ext cx="2819400" cy="2259013"/>
          </a:xfrm>
          <a:solidFill>
            <a:srgbClr val="FF00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Ranking of influences: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400" dirty="0" smtClean="0">
                <a:ln w="18415" cmpd="sng">
                  <a:noFill/>
                  <a:prstDash val="solid"/>
                </a:ln>
                <a:solidFill>
                  <a:schemeClr val="bg1"/>
                </a:solidFill>
                <a:effectLst>
                  <a:outerShdw blurRad="63500" dir="3600000" algn="tl" rotWithShape="0">
                    <a:srgbClr val="000000">
                      <a:alpha val="70000"/>
                    </a:srgbClr>
                  </a:outerShdw>
                </a:effectLst>
              </a:rPr>
              <a:t>1 being the most effective in increasing </a:t>
            </a:r>
            <a:r>
              <a:rPr lang="en-US" sz="1050" dirty="0" smtClean="0">
                <a:ln w="18415" cmpd="sng">
                  <a:noFill/>
                  <a:prstDash val="solid"/>
                </a:ln>
                <a:solidFill>
                  <a:schemeClr val="bg1"/>
                </a:solidFill>
                <a:effectLst>
                  <a:outerShdw blurRad="63500" dir="3600000" algn="tl" rotWithShape="0">
                    <a:srgbClr val="000000">
                      <a:alpha val="70000"/>
                    </a:srgbClr>
                  </a:outerShdw>
                </a:effectLst>
              </a:rPr>
              <a:t>student</a:t>
            </a:r>
            <a:r>
              <a:rPr lang="en-US" sz="1400" dirty="0" smtClean="0">
                <a:ln w="18415" cmpd="sng">
                  <a:noFill/>
                  <a:prstDash val="solid"/>
                </a:ln>
                <a:solidFill>
                  <a:schemeClr val="bg1"/>
                </a:solidFill>
                <a:effectLst>
                  <a:outerShdw blurRad="63500" dir="3600000" algn="tl" rotWithShape="0">
                    <a:srgbClr val="000000">
                      <a:alpha val="70000"/>
                    </a:srgbClr>
                  </a:outerShdw>
                </a:effectLst>
              </a:rPr>
              <a:t> achievement</a:t>
            </a:r>
            <a:br>
              <a:rPr lang="en-US" sz="1400" dirty="0" smtClean="0">
                <a:ln w="18415" cmpd="sng">
                  <a:noFill/>
                  <a:prstDash val="solid"/>
                </a:ln>
                <a:solidFill>
                  <a:schemeClr val="bg1"/>
                </a:solidFill>
                <a:effectLst>
                  <a:outerShdw blurRad="63500" dir="3600000" algn="tl" rotWithShape="0">
                    <a:srgbClr val="000000">
                      <a:alpha val="70000"/>
                    </a:srgbClr>
                  </a:outerShdw>
                </a:effectLst>
              </a:rPr>
            </a:br>
            <a:r>
              <a:rPr lang="en-US" sz="1400" dirty="0" smtClean="0">
                <a:ln w="18415" cmpd="sng">
                  <a:noFill/>
                  <a:prstDash val="solid"/>
                </a:ln>
                <a:solidFill>
                  <a:schemeClr val="bg1"/>
                </a:solidFill>
                <a:effectLst>
                  <a:outerShdw blurRad="63500" dir="3600000" algn="tl" rotWithShape="0">
                    <a:srgbClr val="000000">
                      <a:alpha val="70000"/>
                    </a:srgbClr>
                  </a:outerShdw>
                </a:effectLst>
              </a:rPr>
              <a:t> to 12 being the least effective </a:t>
            </a:r>
            <a:endParaRPr lang="en-US" sz="1400" dirty="0">
              <a:ln w="18415" cmpd="sng">
                <a:noFill/>
                <a:prstDash val="solid"/>
              </a:ln>
              <a:solidFill>
                <a:schemeClr val="bg1"/>
              </a:solidFill>
              <a:effectLst>
                <a:outerShdw blurRad="63500" dir="3600000" algn="tl" rotWithShape="0">
                  <a:srgbClr val="000000">
                    <a:alpha val="70000"/>
                  </a:srgbClr>
                </a:outerShdw>
              </a:effectLst>
            </a:endParaRPr>
          </a:p>
        </p:txBody>
      </p:sp>
      <p:sp>
        <p:nvSpPr>
          <p:cNvPr id="3" name="TextBox 2"/>
          <p:cNvSpPr txBox="1">
            <a:spLocks noChangeArrowheads="1"/>
          </p:cNvSpPr>
          <p:nvPr/>
        </p:nvSpPr>
        <p:spPr bwMode="auto">
          <a:xfrm>
            <a:off x="1435100" y="2187575"/>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1</a:t>
            </a:r>
          </a:p>
        </p:txBody>
      </p:sp>
      <p:sp>
        <p:nvSpPr>
          <p:cNvPr id="5" name="TextBox 4"/>
          <p:cNvSpPr txBox="1">
            <a:spLocks noChangeArrowheads="1"/>
          </p:cNvSpPr>
          <p:nvPr/>
        </p:nvSpPr>
        <p:spPr bwMode="auto">
          <a:xfrm>
            <a:off x="1511300" y="6172200"/>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2</a:t>
            </a:r>
          </a:p>
        </p:txBody>
      </p:sp>
      <p:sp>
        <p:nvSpPr>
          <p:cNvPr id="6" name="TextBox 5"/>
          <p:cNvSpPr txBox="1">
            <a:spLocks noChangeArrowheads="1"/>
          </p:cNvSpPr>
          <p:nvPr/>
        </p:nvSpPr>
        <p:spPr bwMode="auto">
          <a:xfrm>
            <a:off x="1479550" y="865187"/>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3</a:t>
            </a:r>
          </a:p>
        </p:txBody>
      </p:sp>
      <p:sp>
        <p:nvSpPr>
          <p:cNvPr id="7" name="TextBox 6"/>
          <p:cNvSpPr txBox="1">
            <a:spLocks noChangeArrowheads="1"/>
          </p:cNvSpPr>
          <p:nvPr/>
        </p:nvSpPr>
        <p:spPr bwMode="auto">
          <a:xfrm>
            <a:off x="1447800" y="1295400"/>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4</a:t>
            </a:r>
          </a:p>
        </p:txBody>
      </p:sp>
      <p:sp>
        <p:nvSpPr>
          <p:cNvPr id="8" name="TextBox 7"/>
          <p:cNvSpPr txBox="1">
            <a:spLocks noChangeArrowheads="1"/>
          </p:cNvSpPr>
          <p:nvPr/>
        </p:nvSpPr>
        <p:spPr bwMode="auto">
          <a:xfrm>
            <a:off x="1447800" y="1752600"/>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5</a:t>
            </a:r>
          </a:p>
        </p:txBody>
      </p:sp>
      <p:sp>
        <p:nvSpPr>
          <p:cNvPr id="9" name="TextBox 8"/>
          <p:cNvSpPr txBox="1">
            <a:spLocks noChangeArrowheads="1"/>
          </p:cNvSpPr>
          <p:nvPr/>
        </p:nvSpPr>
        <p:spPr bwMode="auto">
          <a:xfrm>
            <a:off x="1447800" y="2590800"/>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6</a:t>
            </a:r>
          </a:p>
        </p:txBody>
      </p:sp>
      <p:sp>
        <p:nvSpPr>
          <p:cNvPr id="10" name="TextBox 9"/>
          <p:cNvSpPr txBox="1">
            <a:spLocks noChangeArrowheads="1"/>
          </p:cNvSpPr>
          <p:nvPr/>
        </p:nvSpPr>
        <p:spPr bwMode="auto">
          <a:xfrm>
            <a:off x="1435100" y="2971800"/>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7</a:t>
            </a:r>
          </a:p>
        </p:txBody>
      </p:sp>
      <p:sp>
        <p:nvSpPr>
          <p:cNvPr id="11" name="TextBox 10"/>
          <p:cNvSpPr txBox="1">
            <a:spLocks noChangeArrowheads="1"/>
          </p:cNvSpPr>
          <p:nvPr/>
        </p:nvSpPr>
        <p:spPr bwMode="auto">
          <a:xfrm>
            <a:off x="1435100" y="3581400"/>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8</a:t>
            </a:r>
          </a:p>
        </p:txBody>
      </p:sp>
      <p:sp>
        <p:nvSpPr>
          <p:cNvPr id="12" name="TextBox 11"/>
          <p:cNvSpPr txBox="1">
            <a:spLocks noChangeArrowheads="1"/>
          </p:cNvSpPr>
          <p:nvPr/>
        </p:nvSpPr>
        <p:spPr bwMode="auto">
          <a:xfrm>
            <a:off x="1435100" y="4168775"/>
            <a:ext cx="46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9</a:t>
            </a:r>
          </a:p>
        </p:txBody>
      </p:sp>
      <p:sp>
        <p:nvSpPr>
          <p:cNvPr id="13" name="TextBox 12"/>
          <p:cNvSpPr txBox="1">
            <a:spLocks noChangeArrowheads="1"/>
          </p:cNvSpPr>
          <p:nvPr/>
        </p:nvSpPr>
        <p:spPr bwMode="auto">
          <a:xfrm>
            <a:off x="1304925" y="4724400"/>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10</a:t>
            </a:r>
          </a:p>
        </p:txBody>
      </p:sp>
      <p:sp>
        <p:nvSpPr>
          <p:cNvPr id="14" name="TextBox 13"/>
          <p:cNvSpPr txBox="1">
            <a:spLocks noChangeArrowheads="1"/>
          </p:cNvSpPr>
          <p:nvPr/>
        </p:nvSpPr>
        <p:spPr bwMode="auto">
          <a:xfrm>
            <a:off x="1301750" y="5311775"/>
            <a:ext cx="755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12</a:t>
            </a:r>
          </a:p>
        </p:txBody>
      </p:sp>
      <p:sp>
        <p:nvSpPr>
          <p:cNvPr id="15" name="TextBox 14"/>
          <p:cNvSpPr txBox="1">
            <a:spLocks noChangeArrowheads="1"/>
          </p:cNvSpPr>
          <p:nvPr/>
        </p:nvSpPr>
        <p:spPr bwMode="auto">
          <a:xfrm>
            <a:off x="1330325" y="5715000"/>
            <a:ext cx="72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FF0000"/>
                </a:solidFill>
                <a:latin typeface="Arial" pitchFamily="34" charset="0"/>
              </a:rPr>
              <a:t>11</a:t>
            </a:r>
          </a:p>
        </p:txBody>
      </p:sp>
      <p:sp>
        <p:nvSpPr>
          <p:cNvPr id="81979" name="Title 1"/>
          <p:cNvSpPr txBox="1">
            <a:spLocks/>
          </p:cNvSpPr>
          <p:nvPr/>
        </p:nvSpPr>
        <p:spPr bwMode="auto">
          <a:xfrm>
            <a:off x="7010400" y="3370263"/>
            <a:ext cx="18161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a:t>* Hatti</a:t>
            </a:r>
          </a:p>
        </p:txBody>
      </p:sp>
      <p:sp>
        <p:nvSpPr>
          <p:cNvPr id="81980" name="Footer Placeholder 3"/>
          <p:cNvSpPr txBox="1">
            <a:spLocks/>
          </p:cNvSpPr>
          <p:nvPr/>
        </p:nvSpPr>
        <p:spPr bwMode="auto">
          <a:xfrm>
            <a:off x="5537200" y="6248400"/>
            <a:ext cx="3429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400" b="1">
                <a:latin typeface="Arial" pitchFamily="34" charset="0"/>
              </a:rPr>
              <a:t>Southwest Center - Webb City, MO     www.southwestcenter.org</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711" y="5235714"/>
            <a:ext cx="1904999" cy="990600"/>
          </a:xfrm>
          <a:prstGeom prst="rect">
            <a:avLst/>
          </a:prstGeom>
          <a:ln>
            <a:noFill/>
          </a:ln>
          <a:effectLst>
            <a:softEdge rad="112500"/>
          </a:effectLst>
        </p:spPr>
      </p:pic>
    </p:spTree>
    <p:extLst>
      <p:ext uri="{BB962C8B-B14F-4D97-AF65-F5344CB8AC3E}">
        <p14:creationId xmlns:p14="http://schemas.microsoft.com/office/powerpoint/2010/main" val="3811000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ichard\AppData\Local\Microsoft\Windows\Temporary Internet Files\Content.IE5\BH2IJIIT\MPj0398831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00000">
            <a:off x="5533920" y="2557289"/>
            <a:ext cx="2689953" cy="220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Effect Size</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800" dirty="0" smtClean="0">
                <a:solidFill>
                  <a:srgbClr val="439639"/>
                </a:solidFill>
                <a:latin typeface="Verdana"/>
              </a:rPr>
              <a:t>Ability </a:t>
            </a:r>
            <a:r>
              <a:rPr lang="en-US" sz="2800" dirty="0">
                <a:solidFill>
                  <a:srgbClr val="439639"/>
                </a:solidFill>
                <a:latin typeface="Verdana"/>
              </a:rPr>
              <a:t>grouping	</a:t>
            </a:r>
          </a:p>
          <a:p>
            <a:pPr>
              <a:buClr>
                <a:srgbClr val="439639"/>
              </a:buClr>
              <a:buSzPct val="80000"/>
              <a:defRPr/>
            </a:pPr>
            <a:r>
              <a:rPr lang="en-US" sz="2800" dirty="0">
                <a:solidFill>
                  <a:srgbClr val="439639"/>
                </a:solidFill>
                <a:latin typeface="Verdana"/>
              </a:rPr>
              <a:t>Acceleration	 	 			  </a:t>
            </a:r>
          </a:p>
          <a:p>
            <a:pPr>
              <a:buClr>
                <a:srgbClr val="439639"/>
              </a:buClr>
              <a:buSzPct val="80000"/>
              <a:defRPr/>
            </a:pPr>
            <a:r>
              <a:rPr lang="en-US" sz="2800" dirty="0">
                <a:solidFill>
                  <a:srgbClr val="439639"/>
                </a:solidFill>
                <a:latin typeface="Verdana"/>
              </a:rPr>
              <a:t>Feedback						  	</a:t>
            </a:r>
          </a:p>
          <a:p>
            <a:pPr>
              <a:buClr>
                <a:srgbClr val="439639"/>
              </a:buClr>
              <a:buSzPct val="80000"/>
              <a:defRPr/>
            </a:pPr>
            <a:r>
              <a:rPr lang="en-US" sz="2800" dirty="0">
                <a:solidFill>
                  <a:srgbClr val="439639"/>
                </a:solidFill>
                <a:latin typeface="Verdana"/>
              </a:rPr>
              <a:t>Student-teacher relationships			  </a:t>
            </a:r>
          </a:p>
          <a:p>
            <a:pPr>
              <a:buClr>
                <a:srgbClr val="439639"/>
              </a:buClr>
              <a:buSzPct val="80000"/>
              <a:defRPr/>
            </a:pPr>
            <a:r>
              <a:rPr lang="en-US" sz="2800" dirty="0">
                <a:solidFill>
                  <a:srgbClr val="439639"/>
                </a:solidFill>
                <a:latin typeface="Verdana"/>
              </a:rPr>
              <a:t>Teaching study skills	 	</a:t>
            </a:r>
            <a:r>
              <a:rPr lang="en-US" sz="2800" dirty="0" smtClean="0">
                <a:solidFill>
                  <a:srgbClr val="439639"/>
                </a:solidFill>
                <a:latin typeface="Verdana"/>
              </a:rPr>
              <a:t/>
            </a:r>
            <a:br>
              <a:rPr lang="en-US" sz="2800" dirty="0" smtClean="0">
                <a:solidFill>
                  <a:srgbClr val="439639"/>
                </a:solidFill>
                <a:latin typeface="Verdana"/>
              </a:rPr>
            </a:br>
            <a:r>
              <a:rPr lang="en-US" sz="2800" dirty="0" smtClean="0">
                <a:solidFill>
                  <a:srgbClr val="439639"/>
                </a:solidFill>
                <a:latin typeface="Verdana"/>
              </a:rPr>
              <a:t>Cooperative </a:t>
            </a:r>
            <a:r>
              <a:rPr lang="en-US" sz="2800" dirty="0">
                <a:solidFill>
                  <a:srgbClr val="439639"/>
                </a:solidFill>
                <a:latin typeface="Verdana"/>
              </a:rPr>
              <a:t>learning		 		  </a:t>
            </a:r>
          </a:p>
          <a:p>
            <a:pPr>
              <a:buClr>
                <a:srgbClr val="439639"/>
              </a:buClr>
              <a:buSzPct val="80000"/>
              <a:defRPr/>
            </a:pPr>
            <a:r>
              <a:rPr lang="en-US" sz="2800" dirty="0">
                <a:solidFill>
                  <a:srgbClr val="439639"/>
                </a:solidFill>
                <a:latin typeface="Verdana"/>
              </a:rPr>
              <a:t>Homework	 					  </a:t>
            </a:r>
          </a:p>
          <a:p>
            <a:pPr>
              <a:buClr>
                <a:srgbClr val="439639"/>
              </a:buClr>
              <a:buSzPct val="80000"/>
              <a:defRPr/>
            </a:pPr>
            <a:r>
              <a:rPr lang="en-US" sz="2800" dirty="0">
                <a:solidFill>
                  <a:srgbClr val="439639"/>
                </a:solidFill>
                <a:latin typeface="Verdana"/>
              </a:rPr>
              <a:t>Individualized instruction</a:t>
            </a:r>
            <a:endParaRPr lang="en-US" sz="2800" dirty="0" smtClean="0">
              <a:solidFill>
                <a:srgbClr val="439639"/>
              </a:solidFill>
              <a:latin typeface="Verdana"/>
            </a:endParaRPr>
          </a:p>
        </p:txBody>
      </p:sp>
      <p:sp>
        <p:nvSpPr>
          <p:cNvPr id="6" name="Footer Placeholder 1"/>
          <p:cNvSpPr txBox="1">
            <a:spLocks/>
          </p:cNvSpPr>
          <p:nvPr/>
        </p:nvSpPr>
        <p:spPr>
          <a:xfrm>
            <a:off x="3124200" y="5984875"/>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mtClean="0">
                <a:solidFill>
                  <a:prstClr val="black">
                    <a:tint val="75000"/>
                  </a:prstClr>
                </a:solidFill>
              </a:rPr>
              <a:t>Hattie (2009, 2012)</a:t>
            </a:r>
            <a:endParaRPr lang="en-US">
              <a:solidFill>
                <a:prstClr val="black">
                  <a:tint val="75000"/>
                </a:prstClr>
              </a:solidFill>
            </a:endParaRPr>
          </a:p>
        </p:txBody>
      </p:sp>
    </p:spTree>
    <p:extLst>
      <p:ext uri="{BB962C8B-B14F-4D97-AF65-F5344CB8AC3E}">
        <p14:creationId xmlns:p14="http://schemas.microsoft.com/office/powerpoint/2010/main" val="33263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Effect Size</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800" dirty="0" smtClean="0">
                <a:solidFill>
                  <a:srgbClr val="439639"/>
                </a:solidFill>
                <a:latin typeface="Verdana"/>
              </a:rPr>
              <a:t>Ability </a:t>
            </a:r>
            <a:r>
              <a:rPr lang="en-US" sz="2800" dirty="0">
                <a:solidFill>
                  <a:srgbClr val="439639"/>
                </a:solidFill>
                <a:latin typeface="Verdana"/>
              </a:rPr>
              <a:t>grouping </a:t>
            </a:r>
            <a:r>
              <a:rPr lang="en-US" sz="2800" b="1" dirty="0">
                <a:solidFill>
                  <a:schemeClr val="bg2">
                    <a:lumMod val="75000"/>
                  </a:schemeClr>
                </a:solidFill>
                <a:latin typeface="Verdana"/>
              </a:rPr>
              <a:t>(.12)</a:t>
            </a:r>
            <a:r>
              <a:rPr lang="en-US" sz="2800" dirty="0">
                <a:solidFill>
                  <a:srgbClr val="439639"/>
                </a:solidFill>
                <a:latin typeface="Verdana"/>
              </a:rPr>
              <a:t>	</a:t>
            </a:r>
          </a:p>
          <a:p>
            <a:pPr>
              <a:buClr>
                <a:srgbClr val="439639"/>
              </a:buClr>
              <a:buSzPct val="80000"/>
              <a:defRPr/>
            </a:pPr>
            <a:r>
              <a:rPr lang="en-US" sz="2800" dirty="0">
                <a:solidFill>
                  <a:srgbClr val="439639"/>
                </a:solidFill>
                <a:latin typeface="Verdana"/>
              </a:rPr>
              <a:t>Acceleration </a:t>
            </a:r>
            <a:r>
              <a:rPr lang="en-US" sz="2800" b="1" dirty="0">
                <a:solidFill>
                  <a:schemeClr val="bg2">
                    <a:lumMod val="75000"/>
                  </a:schemeClr>
                </a:solidFill>
                <a:latin typeface="Verdana"/>
              </a:rPr>
              <a:t>(.88)</a:t>
            </a:r>
            <a:r>
              <a:rPr lang="en-US" sz="2800" dirty="0">
                <a:solidFill>
                  <a:srgbClr val="439639"/>
                </a:solidFill>
                <a:latin typeface="Verdana"/>
              </a:rPr>
              <a:t>	 	 			  </a:t>
            </a:r>
          </a:p>
          <a:p>
            <a:pPr>
              <a:buClr>
                <a:srgbClr val="439639"/>
              </a:buClr>
              <a:buSzPct val="80000"/>
              <a:defRPr/>
            </a:pPr>
            <a:r>
              <a:rPr lang="en-US" sz="2800" dirty="0">
                <a:solidFill>
                  <a:srgbClr val="439639"/>
                </a:solidFill>
                <a:latin typeface="Verdana"/>
              </a:rPr>
              <a:t>Feedback </a:t>
            </a:r>
            <a:r>
              <a:rPr lang="en-US" sz="2800" b="1" dirty="0">
                <a:solidFill>
                  <a:schemeClr val="bg2">
                    <a:lumMod val="75000"/>
                  </a:schemeClr>
                </a:solidFill>
                <a:latin typeface="Verdana"/>
              </a:rPr>
              <a:t>(.73)</a:t>
            </a:r>
            <a:r>
              <a:rPr lang="en-US" sz="2800" dirty="0">
                <a:solidFill>
                  <a:srgbClr val="439639"/>
                </a:solidFill>
                <a:latin typeface="Verdana"/>
              </a:rPr>
              <a:t>					  </a:t>
            </a:r>
          </a:p>
          <a:p>
            <a:pPr>
              <a:buClr>
                <a:srgbClr val="439639"/>
              </a:buClr>
              <a:buSzPct val="80000"/>
              <a:defRPr/>
            </a:pPr>
            <a:r>
              <a:rPr lang="en-US" sz="2800" dirty="0" smtClean="0">
                <a:solidFill>
                  <a:srgbClr val="439639"/>
                </a:solidFill>
                <a:latin typeface="Verdana"/>
              </a:rPr>
              <a:t>Student-teacher </a:t>
            </a:r>
            <a:r>
              <a:rPr lang="en-US" sz="2800" dirty="0">
                <a:solidFill>
                  <a:srgbClr val="439639"/>
                </a:solidFill>
                <a:latin typeface="Verdana"/>
              </a:rPr>
              <a:t>relationships </a:t>
            </a:r>
            <a:r>
              <a:rPr lang="en-US" sz="2800" b="1" dirty="0">
                <a:solidFill>
                  <a:schemeClr val="bg2">
                    <a:lumMod val="75000"/>
                  </a:schemeClr>
                </a:solidFill>
                <a:latin typeface="Verdana"/>
              </a:rPr>
              <a:t>(.</a:t>
            </a:r>
            <a:r>
              <a:rPr lang="en-US" sz="2800" b="1" dirty="0" smtClean="0">
                <a:solidFill>
                  <a:schemeClr val="bg2">
                    <a:lumMod val="75000"/>
                  </a:schemeClr>
                </a:solidFill>
                <a:latin typeface="Verdana"/>
              </a:rPr>
              <a:t>72)</a:t>
            </a: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Teaching </a:t>
            </a:r>
            <a:r>
              <a:rPr lang="en-US" sz="2800" dirty="0">
                <a:solidFill>
                  <a:srgbClr val="439639"/>
                </a:solidFill>
                <a:latin typeface="Verdana"/>
              </a:rPr>
              <a:t>study skills </a:t>
            </a:r>
            <a:r>
              <a:rPr lang="en-US" sz="2800" b="1" dirty="0">
                <a:solidFill>
                  <a:schemeClr val="bg2">
                    <a:lumMod val="75000"/>
                  </a:schemeClr>
                </a:solidFill>
                <a:latin typeface="Verdana"/>
              </a:rPr>
              <a:t>(.59)</a:t>
            </a:r>
            <a:r>
              <a:rPr lang="en-US" sz="2800" dirty="0">
                <a:solidFill>
                  <a:srgbClr val="439639"/>
                </a:solidFill>
                <a:latin typeface="Verdana"/>
              </a:rPr>
              <a:t>			  </a:t>
            </a:r>
          </a:p>
          <a:p>
            <a:pPr>
              <a:buClr>
                <a:srgbClr val="439639"/>
              </a:buClr>
              <a:buSzPct val="80000"/>
              <a:defRPr/>
            </a:pPr>
            <a:r>
              <a:rPr lang="en-US" sz="2800" dirty="0">
                <a:solidFill>
                  <a:srgbClr val="439639"/>
                </a:solidFill>
                <a:latin typeface="Verdana"/>
              </a:rPr>
              <a:t>Cooperative learning </a:t>
            </a:r>
            <a:r>
              <a:rPr lang="en-US" sz="2800" b="1" dirty="0">
                <a:solidFill>
                  <a:schemeClr val="bg2">
                    <a:lumMod val="75000"/>
                  </a:schemeClr>
                </a:solidFill>
                <a:latin typeface="Verdana"/>
              </a:rPr>
              <a:t>(.41)</a:t>
            </a:r>
            <a:r>
              <a:rPr lang="en-US" sz="2800" dirty="0">
                <a:solidFill>
                  <a:srgbClr val="439639"/>
                </a:solidFill>
                <a:latin typeface="Verdana"/>
              </a:rPr>
              <a:t>	 		  </a:t>
            </a:r>
          </a:p>
          <a:p>
            <a:pPr>
              <a:buClr>
                <a:srgbClr val="439639"/>
              </a:buClr>
              <a:buSzPct val="80000"/>
              <a:defRPr/>
            </a:pPr>
            <a:r>
              <a:rPr lang="en-US" sz="2800" dirty="0">
                <a:solidFill>
                  <a:srgbClr val="439639"/>
                </a:solidFill>
                <a:latin typeface="Verdana"/>
              </a:rPr>
              <a:t>Homework </a:t>
            </a:r>
            <a:r>
              <a:rPr lang="en-US" sz="2800" b="1" dirty="0">
                <a:solidFill>
                  <a:schemeClr val="bg2">
                    <a:lumMod val="75000"/>
                  </a:schemeClr>
                </a:solidFill>
                <a:latin typeface="Verdana"/>
              </a:rPr>
              <a:t>(.29)</a:t>
            </a:r>
            <a:r>
              <a:rPr lang="en-US" sz="2800" dirty="0">
                <a:solidFill>
                  <a:srgbClr val="439639"/>
                </a:solidFill>
                <a:latin typeface="Verdana"/>
              </a:rPr>
              <a:t>	 				  </a:t>
            </a:r>
          </a:p>
          <a:p>
            <a:pPr>
              <a:buClr>
                <a:srgbClr val="439639"/>
              </a:buClr>
              <a:buSzPct val="80000"/>
              <a:defRPr/>
            </a:pPr>
            <a:r>
              <a:rPr lang="en-US" sz="2800" dirty="0">
                <a:solidFill>
                  <a:srgbClr val="439639"/>
                </a:solidFill>
                <a:latin typeface="Verdana"/>
              </a:rPr>
              <a:t>Individualized instruction </a:t>
            </a:r>
            <a:r>
              <a:rPr lang="en-US" sz="2800" b="1" dirty="0">
                <a:solidFill>
                  <a:schemeClr val="bg2">
                    <a:lumMod val="75000"/>
                  </a:schemeClr>
                </a:solidFill>
                <a:latin typeface="Verdana"/>
              </a:rPr>
              <a:t>(.22)</a:t>
            </a:r>
            <a:r>
              <a:rPr lang="en-US" sz="2800" dirty="0">
                <a:solidFill>
                  <a:srgbClr val="439639"/>
                </a:solidFill>
                <a:latin typeface="Verdana"/>
              </a:rPr>
              <a:t>	</a:t>
            </a:r>
            <a:endParaRPr lang="en-US" sz="2800" dirty="0" smtClean="0">
              <a:solidFill>
                <a:srgbClr val="439639"/>
              </a:solidFill>
              <a:latin typeface="Verdana"/>
            </a:endParaRPr>
          </a:p>
        </p:txBody>
      </p:sp>
      <p:sp>
        <p:nvSpPr>
          <p:cNvPr id="6" name="Footer Placeholder 1"/>
          <p:cNvSpPr txBox="1">
            <a:spLocks/>
          </p:cNvSpPr>
          <p:nvPr/>
        </p:nvSpPr>
        <p:spPr>
          <a:xfrm>
            <a:off x="3124200" y="5984875"/>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mtClean="0">
                <a:solidFill>
                  <a:prstClr val="black">
                    <a:tint val="75000"/>
                  </a:prstClr>
                </a:solidFill>
              </a:rPr>
              <a:t>Hattie (2009, 2012)</a:t>
            </a:r>
            <a:endParaRPr lang="en-US">
              <a:solidFill>
                <a:prstClr val="black">
                  <a:tint val="75000"/>
                </a:prstClr>
              </a:solidFill>
            </a:endParaRPr>
          </a:p>
        </p:txBody>
      </p:sp>
    </p:spTree>
    <p:extLst>
      <p:ext uri="{BB962C8B-B14F-4D97-AF65-F5344CB8AC3E}">
        <p14:creationId xmlns:p14="http://schemas.microsoft.com/office/powerpoint/2010/main" val="25748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fontAlgn="auto">
              <a:spcAft>
                <a:spcPts val="0"/>
              </a:spcAft>
              <a:defRPr/>
            </a:pPr>
            <a:r>
              <a:rPr lang="en-US" dirty="0" smtClean="0">
                <a:solidFill>
                  <a:srgbClr val="004B8D"/>
                </a:solidFill>
              </a:rPr>
              <a:t/>
            </a:r>
            <a:br>
              <a:rPr lang="en-US" dirty="0" smtClean="0">
                <a:solidFill>
                  <a:srgbClr val="004B8D"/>
                </a:solidFill>
              </a:rPr>
            </a:br>
            <a:r>
              <a:rPr lang="en-US" dirty="0" smtClean="0">
                <a:solidFill>
                  <a:srgbClr val="004B8D"/>
                </a:solidFill>
              </a:rPr>
              <a:t>Research-Based Instruction</a:t>
            </a:r>
            <a:endParaRPr lang="en-US" dirty="0">
              <a:solidFill>
                <a:srgbClr val="004B8D"/>
              </a:solidFill>
            </a:endParaRPr>
          </a:p>
        </p:txBody>
      </p:sp>
      <p:sp>
        <p:nvSpPr>
          <p:cNvPr id="7" name="Content Placeholder 6"/>
          <p:cNvSpPr>
            <a:spLocks noGrp="1"/>
          </p:cNvSpPr>
          <p:nvPr>
            <p:ph sz="half" idx="1"/>
          </p:nvPr>
        </p:nvSpPr>
        <p:spPr/>
        <p:txBody>
          <a:bodyPr/>
          <a:lstStyle/>
          <a:p>
            <a:pPr marL="0" lvl="0" indent="0">
              <a:spcBef>
                <a:spcPct val="0"/>
              </a:spcBef>
              <a:buClr>
                <a:srgbClr val="439639"/>
              </a:buClr>
              <a:buNone/>
              <a:defRPr/>
            </a:pPr>
            <a:endParaRPr lang="de-DE" sz="2400" dirty="0" smtClean="0">
              <a:solidFill>
                <a:srgbClr val="439639"/>
              </a:solidFill>
              <a:cs typeface="Arial" charset="0"/>
            </a:endParaRPr>
          </a:p>
          <a:p>
            <a:pPr marL="0" lvl="0" indent="0">
              <a:spcBef>
                <a:spcPct val="0"/>
              </a:spcBef>
              <a:buClr>
                <a:srgbClr val="439639"/>
              </a:buClr>
              <a:buNone/>
              <a:defRPr/>
            </a:pPr>
            <a:endParaRPr lang="de-DE" sz="2400" dirty="0">
              <a:solidFill>
                <a:srgbClr val="439639"/>
              </a:solidFill>
              <a:cs typeface="Arial" charset="0"/>
            </a:endParaRPr>
          </a:p>
          <a:p>
            <a:pPr marL="0" lvl="0" indent="0">
              <a:spcBef>
                <a:spcPct val="0"/>
              </a:spcBef>
              <a:buClr>
                <a:srgbClr val="439639"/>
              </a:buClr>
              <a:buNone/>
              <a:defRPr/>
            </a:pPr>
            <a:r>
              <a:rPr lang="de-DE" sz="2400" dirty="0" smtClean="0">
                <a:solidFill>
                  <a:srgbClr val="439639"/>
                </a:solidFill>
                <a:cs typeface="Arial" charset="0"/>
              </a:rPr>
              <a:t>Marzano</a:t>
            </a:r>
            <a:r>
              <a:rPr lang="en-US" sz="2400" dirty="0" smtClean="0">
                <a:solidFill>
                  <a:srgbClr val="439639"/>
                </a:solidFill>
                <a:cs typeface="Arial" charset="0"/>
              </a:rPr>
              <a:t> </a:t>
            </a:r>
            <a:r>
              <a:rPr lang="en-US" sz="2400" dirty="0">
                <a:solidFill>
                  <a:srgbClr val="439639"/>
                </a:solidFill>
                <a:cs typeface="Arial" charset="0"/>
              </a:rPr>
              <a:t>articulates his </a:t>
            </a:r>
            <a:br>
              <a:rPr lang="en-US" sz="2400" dirty="0">
                <a:solidFill>
                  <a:srgbClr val="439639"/>
                </a:solidFill>
                <a:cs typeface="Arial" charset="0"/>
              </a:rPr>
            </a:br>
            <a:r>
              <a:rPr lang="en-US" sz="2400" dirty="0">
                <a:solidFill>
                  <a:srgbClr val="439639"/>
                </a:solidFill>
                <a:cs typeface="Arial" charset="0"/>
              </a:rPr>
              <a:t>framework in the form of </a:t>
            </a:r>
            <a:r>
              <a:rPr lang="en-US" sz="2400" b="1" i="1" dirty="0" smtClean="0">
                <a:solidFill>
                  <a:srgbClr val="0083A9">
                    <a:lumMod val="75000"/>
                  </a:srgbClr>
                </a:solidFill>
                <a:cs typeface="Arial" charset="0"/>
              </a:rPr>
              <a:t>10 </a:t>
            </a:r>
            <a:r>
              <a:rPr lang="en-US" sz="2400" b="1" i="1" dirty="0">
                <a:solidFill>
                  <a:srgbClr val="0083A9">
                    <a:lumMod val="75000"/>
                  </a:srgbClr>
                </a:solidFill>
                <a:cs typeface="Arial" charset="0"/>
              </a:rPr>
              <a:t>questions </a:t>
            </a:r>
            <a:r>
              <a:rPr lang="en-US" sz="2400" dirty="0">
                <a:solidFill>
                  <a:srgbClr val="439639"/>
                </a:solidFill>
                <a:cs typeface="Arial" charset="0"/>
              </a:rPr>
              <a:t>that </a:t>
            </a:r>
            <a:br>
              <a:rPr lang="en-US" sz="2400" dirty="0">
                <a:solidFill>
                  <a:srgbClr val="439639"/>
                </a:solidFill>
                <a:cs typeface="Arial" charset="0"/>
              </a:rPr>
            </a:br>
            <a:r>
              <a:rPr lang="en-US" sz="2400" dirty="0">
                <a:solidFill>
                  <a:srgbClr val="439639"/>
                </a:solidFill>
                <a:cs typeface="Arial" charset="0"/>
              </a:rPr>
              <a:t>represent a logical </a:t>
            </a:r>
            <a:br>
              <a:rPr lang="en-US" sz="2400" dirty="0">
                <a:solidFill>
                  <a:srgbClr val="439639"/>
                </a:solidFill>
                <a:cs typeface="Arial" charset="0"/>
              </a:rPr>
            </a:br>
            <a:r>
              <a:rPr lang="en-US" sz="2400" dirty="0">
                <a:solidFill>
                  <a:srgbClr val="439639"/>
                </a:solidFill>
                <a:cs typeface="Arial" charset="0"/>
              </a:rPr>
              <a:t>planning sequence for </a:t>
            </a:r>
            <a:br>
              <a:rPr lang="en-US" sz="2400" dirty="0">
                <a:solidFill>
                  <a:srgbClr val="439639"/>
                </a:solidFill>
                <a:cs typeface="Arial" charset="0"/>
              </a:rPr>
            </a:br>
            <a:r>
              <a:rPr lang="en-US" sz="2400" dirty="0">
                <a:solidFill>
                  <a:srgbClr val="439639"/>
                </a:solidFill>
                <a:cs typeface="Arial" charset="0"/>
              </a:rPr>
              <a:t>successful instructional </a:t>
            </a:r>
            <a:br>
              <a:rPr lang="en-US" sz="2400" dirty="0">
                <a:solidFill>
                  <a:srgbClr val="439639"/>
                </a:solidFill>
                <a:cs typeface="Arial" charset="0"/>
              </a:rPr>
            </a:br>
            <a:r>
              <a:rPr lang="en-US" sz="2400" dirty="0">
                <a:solidFill>
                  <a:srgbClr val="439639"/>
                </a:solidFill>
                <a:cs typeface="Arial" charset="0"/>
              </a:rPr>
              <a:t>design…</a:t>
            </a:r>
          </a:p>
          <a:p>
            <a:endParaRPr lang="en-US" dirty="0"/>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73</a:t>
            </a:fld>
            <a:endParaRPr lang="en-US" dirty="0">
              <a:solidFill>
                <a:srgbClr val="0083A9">
                  <a:shade val="50000"/>
                </a:srgb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2867025" cy="3762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7038923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fontAlgn="auto">
              <a:spcAft>
                <a:spcPts val="0"/>
              </a:spcAft>
              <a:defRPr/>
            </a:pPr>
            <a:r>
              <a:rPr lang="en-US" dirty="0" smtClean="0">
                <a:solidFill>
                  <a:srgbClr val="004B8D"/>
                </a:solidFill>
              </a:rPr>
              <a:t/>
            </a:r>
            <a:br>
              <a:rPr lang="en-US" dirty="0" smtClean="0">
                <a:solidFill>
                  <a:srgbClr val="004B8D"/>
                </a:solidFill>
              </a:rPr>
            </a:br>
            <a:r>
              <a:rPr lang="en-US" sz="4000" dirty="0" smtClean="0">
                <a:solidFill>
                  <a:srgbClr val="004B8D"/>
                </a:solidFill>
              </a:rPr>
              <a:t>Research-Based Instruction</a:t>
            </a:r>
            <a:endParaRPr lang="en-US" dirty="0">
              <a:solidFill>
                <a:srgbClr val="004B8D"/>
              </a:solidFill>
            </a:endParaRPr>
          </a:p>
        </p:txBody>
      </p:sp>
      <p:sp>
        <p:nvSpPr>
          <p:cNvPr id="7" name="Content Placeholder 6"/>
          <p:cNvSpPr>
            <a:spLocks noGrp="1"/>
          </p:cNvSpPr>
          <p:nvPr>
            <p:ph idx="1"/>
          </p:nvPr>
        </p:nvSpPr>
        <p:spPr>
          <a:xfrm>
            <a:off x="502920" y="530352"/>
            <a:ext cx="8183880" cy="4879848"/>
          </a:xfrm>
        </p:spPr>
        <p:txBody>
          <a:bodyPr/>
          <a:lstStyle/>
          <a:p>
            <a:pPr marL="457200" lvl="0" indent="-457200">
              <a:spcBef>
                <a:spcPct val="0"/>
              </a:spcBef>
              <a:buClr>
                <a:srgbClr val="439639"/>
              </a:buClr>
              <a:buFont typeface="+mj-lt"/>
              <a:buAutoNum type="arabicPeriod"/>
              <a:defRPr/>
            </a:pPr>
            <a:r>
              <a:rPr lang="en-US" sz="2000" b="1" dirty="0" smtClean="0">
                <a:solidFill>
                  <a:srgbClr val="439639"/>
                </a:solidFill>
                <a:cs typeface="Arial" charset="0"/>
              </a:rPr>
              <a:t>What </a:t>
            </a:r>
            <a:r>
              <a:rPr lang="en-US" sz="2000" b="1" dirty="0">
                <a:solidFill>
                  <a:srgbClr val="439639"/>
                </a:solidFill>
                <a:cs typeface="Arial" charset="0"/>
              </a:rPr>
              <a:t>will I do to </a:t>
            </a:r>
            <a:r>
              <a:rPr lang="en-US" sz="2000" b="1" i="1" dirty="0">
                <a:solidFill>
                  <a:schemeClr val="bg2">
                    <a:lumMod val="75000"/>
                  </a:schemeClr>
                </a:solidFill>
                <a:cs typeface="Arial" charset="0"/>
              </a:rPr>
              <a:t>establish and communicate learning goals, track student progress, and celebrate </a:t>
            </a:r>
            <a:r>
              <a:rPr lang="en-US" sz="2000" b="1" i="1" dirty="0" smtClean="0">
                <a:solidFill>
                  <a:schemeClr val="bg2">
                    <a:lumMod val="75000"/>
                  </a:schemeClr>
                </a:solidFill>
                <a:cs typeface="Arial" charset="0"/>
              </a:rPr>
              <a:t>success?</a:t>
            </a:r>
            <a:endParaRPr lang="en-US" sz="2000" b="1" dirty="0" smtClean="0">
              <a:solidFill>
                <a:srgbClr val="439639"/>
              </a:solidFill>
              <a:cs typeface="Arial" charset="0"/>
            </a:endParaRPr>
          </a:p>
          <a:p>
            <a:pPr marL="457200" lvl="0" indent="-457200">
              <a:spcBef>
                <a:spcPct val="0"/>
              </a:spcBef>
              <a:buClr>
                <a:srgbClr val="439639"/>
              </a:buClr>
              <a:buFont typeface="+mj-lt"/>
              <a:buAutoNum type="arabicPeriod"/>
              <a:defRPr/>
            </a:pPr>
            <a:endParaRPr lang="en-US" sz="2000" b="1" dirty="0">
              <a:solidFill>
                <a:srgbClr val="439639"/>
              </a:solidFill>
              <a:cs typeface="Arial" charset="0"/>
            </a:endParaRPr>
          </a:p>
          <a:p>
            <a:pPr marL="457200" lvl="0" indent="-457200">
              <a:spcBef>
                <a:spcPct val="0"/>
              </a:spcBef>
              <a:buClr>
                <a:srgbClr val="439639"/>
              </a:buClr>
              <a:buFont typeface="+mj-lt"/>
              <a:buAutoNum type="arabicPeriod"/>
              <a:defRPr/>
            </a:pPr>
            <a:r>
              <a:rPr lang="en-US" sz="2000" b="1" dirty="0" smtClean="0">
                <a:solidFill>
                  <a:srgbClr val="439639"/>
                </a:solidFill>
                <a:cs typeface="Arial" charset="0"/>
              </a:rPr>
              <a:t>What </a:t>
            </a:r>
            <a:r>
              <a:rPr lang="en-US" sz="2000" b="1" dirty="0">
                <a:solidFill>
                  <a:srgbClr val="439639"/>
                </a:solidFill>
                <a:cs typeface="Arial" charset="0"/>
              </a:rPr>
              <a:t>will I do to help students </a:t>
            </a:r>
            <a:r>
              <a:rPr lang="en-US" sz="2000" b="1" i="1" dirty="0">
                <a:solidFill>
                  <a:schemeClr val="bg2">
                    <a:lumMod val="75000"/>
                  </a:schemeClr>
                </a:solidFill>
                <a:cs typeface="Arial" charset="0"/>
              </a:rPr>
              <a:t>effectively interact with</a:t>
            </a:r>
            <a:r>
              <a:rPr lang="en-US" sz="2000" b="1" dirty="0">
                <a:solidFill>
                  <a:srgbClr val="439639"/>
                </a:solidFill>
                <a:cs typeface="Arial" charset="0"/>
              </a:rPr>
              <a:t> new </a:t>
            </a:r>
            <a:r>
              <a:rPr lang="en-US" sz="2000" b="1" dirty="0" smtClean="0">
                <a:solidFill>
                  <a:srgbClr val="439639"/>
                </a:solidFill>
                <a:cs typeface="Arial" charset="0"/>
              </a:rPr>
              <a:t>knowledge? </a:t>
            </a:r>
          </a:p>
          <a:p>
            <a:pPr marL="457200" lvl="0" indent="-457200">
              <a:spcBef>
                <a:spcPct val="0"/>
              </a:spcBef>
              <a:buClr>
                <a:srgbClr val="439639"/>
              </a:buClr>
              <a:buFont typeface="+mj-lt"/>
              <a:buAutoNum type="arabicPeriod"/>
              <a:defRPr/>
            </a:pPr>
            <a:endParaRPr lang="en-US" sz="2000" b="1" dirty="0">
              <a:solidFill>
                <a:srgbClr val="439639"/>
              </a:solidFill>
              <a:cs typeface="Arial" charset="0"/>
            </a:endParaRPr>
          </a:p>
          <a:p>
            <a:pPr marL="457200" lvl="0" indent="-457200">
              <a:spcBef>
                <a:spcPct val="0"/>
              </a:spcBef>
              <a:buClr>
                <a:srgbClr val="439639"/>
              </a:buClr>
              <a:buFont typeface="+mj-lt"/>
              <a:buAutoNum type="arabicPeriod"/>
              <a:defRPr/>
            </a:pPr>
            <a:r>
              <a:rPr lang="en-US" sz="2000" b="1" dirty="0" smtClean="0">
                <a:solidFill>
                  <a:srgbClr val="439639"/>
                </a:solidFill>
                <a:cs typeface="Arial" charset="0"/>
              </a:rPr>
              <a:t>What will I do to help students </a:t>
            </a:r>
            <a:r>
              <a:rPr lang="en-US" sz="2000" b="1" i="1" dirty="0" smtClean="0">
                <a:solidFill>
                  <a:schemeClr val="bg2">
                    <a:lumMod val="75000"/>
                  </a:schemeClr>
                </a:solidFill>
                <a:cs typeface="Arial" charset="0"/>
              </a:rPr>
              <a:t>practice and deepen their understanding</a:t>
            </a:r>
            <a:r>
              <a:rPr lang="en-US" sz="2000" b="1" dirty="0" smtClean="0">
                <a:solidFill>
                  <a:srgbClr val="439639"/>
                </a:solidFill>
                <a:cs typeface="Arial" charset="0"/>
              </a:rPr>
              <a:t> of new knowledge?</a:t>
            </a:r>
          </a:p>
          <a:p>
            <a:pPr marL="457200" lvl="0" indent="-457200">
              <a:spcBef>
                <a:spcPct val="0"/>
              </a:spcBef>
              <a:buClr>
                <a:srgbClr val="439639"/>
              </a:buClr>
              <a:buFont typeface="+mj-lt"/>
              <a:buAutoNum type="arabicPeriod"/>
              <a:defRPr/>
            </a:pPr>
            <a:endParaRPr lang="en-US" sz="2000" b="1" dirty="0">
              <a:solidFill>
                <a:srgbClr val="439639"/>
              </a:solidFill>
              <a:cs typeface="Arial" charset="0"/>
            </a:endParaRPr>
          </a:p>
          <a:p>
            <a:pPr marL="457200" lvl="0" indent="-457200">
              <a:spcBef>
                <a:spcPct val="0"/>
              </a:spcBef>
              <a:buClr>
                <a:srgbClr val="439639"/>
              </a:buClr>
              <a:buFont typeface="+mj-lt"/>
              <a:buAutoNum type="arabicPeriod"/>
              <a:defRPr/>
            </a:pPr>
            <a:r>
              <a:rPr lang="en-US" sz="2000" b="1" dirty="0" smtClean="0">
                <a:solidFill>
                  <a:srgbClr val="439639"/>
                </a:solidFill>
                <a:cs typeface="Arial" charset="0"/>
              </a:rPr>
              <a:t>What </a:t>
            </a:r>
            <a:r>
              <a:rPr lang="en-US" sz="2000" b="1" dirty="0">
                <a:solidFill>
                  <a:srgbClr val="439639"/>
                </a:solidFill>
                <a:cs typeface="Arial" charset="0"/>
              </a:rPr>
              <a:t>will I do to help students </a:t>
            </a:r>
            <a:r>
              <a:rPr lang="en-US" sz="2000" b="1" i="1" dirty="0">
                <a:solidFill>
                  <a:schemeClr val="bg2">
                    <a:lumMod val="75000"/>
                  </a:schemeClr>
                </a:solidFill>
                <a:cs typeface="Arial" charset="0"/>
              </a:rPr>
              <a:t>generate and test hypotheses</a:t>
            </a:r>
            <a:r>
              <a:rPr lang="en-US" sz="2000" b="1" dirty="0">
                <a:solidFill>
                  <a:srgbClr val="439639"/>
                </a:solidFill>
                <a:cs typeface="Arial" charset="0"/>
              </a:rPr>
              <a:t> about new knowledge? </a:t>
            </a:r>
            <a:endParaRPr lang="en-US" sz="2000" b="1" dirty="0" smtClean="0">
              <a:solidFill>
                <a:srgbClr val="439639"/>
              </a:solidFill>
              <a:cs typeface="Arial" charset="0"/>
            </a:endParaRPr>
          </a:p>
          <a:p>
            <a:pPr marL="457200" lvl="0" indent="-457200">
              <a:spcBef>
                <a:spcPct val="0"/>
              </a:spcBef>
              <a:buClr>
                <a:srgbClr val="439639"/>
              </a:buClr>
              <a:buFont typeface="+mj-lt"/>
              <a:buAutoNum type="arabicPeriod"/>
              <a:defRPr/>
            </a:pPr>
            <a:endParaRPr lang="en-US" sz="2000" b="1" dirty="0">
              <a:solidFill>
                <a:srgbClr val="439639"/>
              </a:solidFill>
              <a:cs typeface="Arial" charset="0"/>
            </a:endParaRPr>
          </a:p>
          <a:p>
            <a:pPr marL="457200" lvl="0" indent="-457200">
              <a:spcBef>
                <a:spcPct val="0"/>
              </a:spcBef>
              <a:buClr>
                <a:srgbClr val="439639"/>
              </a:buClr>
              <a:buFont typeface="+mj-lt"/>
              <a:buAutoNum type="arabicPeriod"/>
              <a:defRPr/>
            </a:pPr>
            <a:r>
              <a:rPr lang="en-US" sz="2000" b="1" dirty="0" smtClean="0">
                <a:solidFill>
                  <a:srgbClr val="439639"/>
                </a:solidFill>
                <a:cs typeface="Arial" charset="0"/>
              </a:rPr>
              <a:t>What </a:t>
            </a:r>
            <a:r>
              <a:rPr lang="en-US" sz="2000" b="1" dirty="0">
                <a:solidFill>
                  <a:srgbClr val="439639"/>
                </a:solidFill>
                <a:cs typeface="Arial" charset="0"/>
              </a:rPr>
              <a:t>will I do to </a:t>
            </a:r>
            <a:r>
              <a:rPr lang="en-US" sz="2000" b="1" i="1" dirty="0">
                <a:solidFill>
                  <a:schemeClr val="bg2">
                    <a:lumMod val="75000"/>
                  </a:schemeClr>
                </a:solidFill>
                <a:cs typeface="Arial" charset="0"/>
              </a:rPr>
              <a:t>engage</a:t>
            </a:r>
            <a:r>
              <a:rPr lang="en-US" sz="2000" b="1" dirty="0">
                <a:solidFill>
                  <a:srgbClr val="439639"/>
                </a:solidFill>
                <a:cs typeface="Arial" charset="0"/>
              </a:rPr>
              <a:t> students? </a:t>
            </a:r>
          </a:p>
          <a:p>
            <a:pPr marL="0" lvl="0" indent="0">
              <a:spcBef>
                <a:spcPct val="0"/>
              </a:spcBef>
              <a:buClr>
                <a:srgbClr val="439639"/>
              </a:buClr>
              <a:buNone/>
              <a:defRPr/>
            </a:pPr>
            <a:endParaRPr lang="de-DE" sz="2400" dirty="0" smtClean="0">
              <a:solidFill>
                <a:srgbClr val="439639"/>
              </a:solidFill>
              <a:cs typeface="Arial" charset="0"/>
            </a:endParaRPr>
          </a:p>
          <a:p>
            <a:pPr marL="0" lvl="0" indent="0">
              <a:spcBef>
                <a:spcPct val="0"/>
              </a:spcBef>
              <a:buClr>
                <a:srgbClr val="439639"/>
              </a:buClr>
              <a:buNone/>
              <a:defRPr/>
            </a:pPr>
            <a:endParaRPr lang="de-DE" sz="2400" dirty="0">
              <a:solidFill>
                <a:srgbClr val="439639"/>
              </a:solidFill>
              <a:cs typeface="Arial" charset="0"/>
            </a:endParaRPr>
          </a:p>
          <a:p>
            <a:pPr marL="0" lvl="0" indent="0">
              <a:spcBef>
                <a:spcPct val="0"/>
              </a:spcBef>
              <a:buClr>
                <a:srgbClr val="439639"/>
              </a:buClr>
              <a:buNone/>
              <a:defRPr/>
            </a:pPr>
            <a:endParaRPr lang="en-US" dirty="0"/>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74</a:t>
            </a:fld>
            <a:endParaRPr lang="en-US" dirty="0">
              <a:solidFill>
                <a:srgbClr val="0083A9">
                  <a:shade val="50000"/>
                </a:srgbClr>
              </a:solidFill>
            </a:endParaRPr>
          </a:p>
        </p:txBody>
      </p:sp>
    </p:spTree>
    <p:extLst>
      <p:ext uri="{BB962C8B-B14F-4D97-AF65-F5344CB8AC3E}">
        <p14:creationId xmlns:p14="http://schemas.microsoft.com/office/powerpoint/2010/main" val="25157202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fontAlgn="auto">
              <a:spcAft>
                <a:spcPts val="0"/>
              </a:spcAft>
              <a:defRPr/>
            </a:pPr>
            <a:r>
              <a:rPr lang="en-US" dirty="0" smtClean="0">
                <a:solidFill>
                  <a:srgbClr val="004B8D"/>
                </a:solidFill>
              </a:rPr>
              <a:t/>
            </a:r>
            <a:br>
              <a:rPr lang="en-US" dirty="0" smtClean="0">
                <a:solidFill>
                  <a:srgbClr val="004B8D"/>
                </a:solidFill>
              </a:rPr>
            </a:br>
            <a:r>
              <a:rPr lang="en-US" sz="4000" dirty="0" smtClean="0">
                <a:solidFill>
                  <a:srgbClr val="004B8D"/>
                </a:solidFill>
              </a:rPr>
              <a:t>Research-Based Instruction</a:t>
            </a:r>
            <a:endParaRPr lang="en-US" sz="4000" dirty="0">
              <a:solidFill>
                <a:srgbClr val="004B8D"/>
              </a:solidFill>
            </a:endParaRPr>
          </a:p>
        </p:txBody>
      </p:sp>
      <p:sp>
        <p:nvSpPr>
          <p:cNvPr id="7" name="Content Placeholder 6"/>
          <p:cNvSpPr>
            <a:spLocks noGrp="1"/>
          </p:cNvSpPr>
          <p:nvPr>
            <p:ph idx="1"/>
          </p:nvPr>
        </p:nvSpPr>
        <p:spPr>
          <a:xfrm>
            <a:off x="502920" y="530352"/>
            <a:ext cx="8183880" cy="4879848"/>
          </a:xfrm>
        </p:spPr>
        <p:txBody>
          <a:bodyPr/>
          <a:lstStyle/>
          <a:p>
            <a:pPr marL="457200" lvl="0" indent="-457200">
              <a:spcBef>
                <a:spcPct val="0"/>
              </a:spcBef>
              <a:buClr>
                <a:srgbClr val="439639"/>
              </a:buClr>
              <a:buAutoNum type="arabicPeriod" startAt="6"/>
              <a:defRPr/>
            </a:pPr>
            <a:r>
              <a:rPr lang="en-US" sz="2000" b="1" dirty="0" smtClean="0">
                <a:solidFill>
                  <a:srgbClr val="439639"/>
                </a:solidFill>
                <a:cs typeface="Arial" charset="0"/>
              </a:rPr>
              <a:t>What </a:t>
            </a:r>
            <a:r>
              <a:rPr lang="en-US" sz="2000" b="1" dirty="0">
                <a:solidFill>
                  <a:srgbClr val="439639"/>
                </a:solidFill>
                <a:cs typeface="Arial" charset="0"/>
              </a:rPr>
              <a:t>will I do to establish or maintain </a:t>
            </a:r>
            <a:r>
              <a:rPr lang="en-US" sz="2000" b="1" i="1" dirty="0" smtClean="0">
                <a:solidFill>
                  <a:schemeClr val="bg2">
                    <a:lumMod val="75000"/>
                  </a:schemeClr>
                </a:solidFill>
                <a:cs typeface="Arial" charset="0"/>
              </a:rPr>
              <a:t>classroom</a:t>
            </a:r>
            <a:br>
              <a:rPr lang="en-US" sz="2000" b="1" i="1" dirty="0" smtClean="0">
                <a:solidFill>
                  <a:schemeClr val="bg2">
                    <a:lumMod val="75000"/>
                  </a:schemeClr>
                </a:solidFill>
                <a:cs typeface="Arial" charset="0"/>
              </a:rPr>
            </a:br>
            <a:r>
              <a:rPr lang="en-US" sz="2000" b="1" i="1" dirty="0" smtClean="0">
                <a:solidFill>
                  <a:schemeClr val="bg2">
                    <a:lumMod val="75000"/>
                  </a:schemeClr>
                </a:solidFill>
                <a:cs typeface="Arial" charset="0"/>
              </a:rPr>
              <a:t>rules </a:t>
            </a:r>
            <a:r>
              <a:rPr lang="en-US" sz="2000" b="1" i="1" dirty="0">
                <a:solidFill>
                  <a:schemeClr val="bg2">
                    <a:lumMod val="75000"/>
                  </a:schemeClr>
                </a:solidFill>
                <a:cs typeface="Arial" charset="0"/>
              </a:rPr>
              <a:t>and </a:t>
            </a:r>
            <a:r>
              <a:rPr lang="en-US" sz="2000" b="1" i="1" dirty="0" smtClean="0">
                <a:solidFill>
                  <a:schemeClr val="bg2">
                    <a:lumMod val="75000"/>
                  </a:schemeClr>
                </a:solidFill>
                <a:cs typeface="Arial" charset="0"/>
              </a:rPr>
              <a:t>procedures?</a:t>
            </a:r>
            <a:endParaRPr lang="en-US" sz="2000" b="1" dirty="0">
              <a:solidFill>
                <a:srgbClr val="439639"/>
              </a:solidFill>
              <a:cs typeface="Arial" charset="0"/>
            </a:endParaRPr>
          </a:p>
          <a:p>
            <a:pPr marL="457200" lvl="0" indent="-457200">
              <a:spcBef>
                <a:spcPct val="0"/>
              </a:spcBef>
              <a:buClr>
                <a:srgbClr val="439639"/>
              </a:buClr>
              <a:buAutoNum type="arabicPeriod" startAt="6"/>
              <a:defRPr/>
            </a:pPr>
            <a:endParaRPr lang="en-US" sz="2000" b="1" dirty="0" smtClean="0">
              <a:solidFill>
                <a:srgbClr val="439639"/>
              </a:solidFill>
              <a:cs typeface="Arial" charset="0"/>
            </a:endParaRPr>
          </a:p>
          <a:p>
            <a:pPr marL="457200" lvl="0" indent="-457200">
              <a:spcBef>
                <a:spcPct val="0"/>
              </a:spcBef>
              <a:buClr>
                <a:srgbClr val="439639"/>
              </a:buClr>
              <a:buAutoNum type="arabicPeriod" startAt="6"/>
              <a:defRPr/>
            </a:pPr>
            <a:r>
              <a:rPr lang="en-US" sz="2000" b="1" dirty="0" smtClean="0">
                <a:solidFill>
                  <a:srgbClr val="439639"/>
                </a:solidFill>
                <a:cs typeface="Arial" charset="0"/>
              </a:rPr>
              <a:t>What </a:t>
            </a:r>
            <a:r>
              <a:rPr lang="en-US" sz="2000" b="1" dirty="0">
                <a:solidFill>
                  <a:srgbClr val="439639"/>
                </a:solidFill>
                <a:cs typeface="Arial" charset="0"/>
              </a:rPr>
              <a:t>will I do to </a:t>
            </a:r>
            <a:r>
              <a:rPr lang="en-US" sz="2000" b="1" i="1" dirty="0">
                <a:solidFill>
                  <a:schemeClr val="bg2">
                    <a:lumMod val="75000"/>
                  </a:schemeClr>
                </a:solidFill>
                <a:cs typeface="Arial" charset="0"/>
              </a:rPr>
              <a:t>recognize and acknowledge adherence and lack of adherenc</a:t>
            </a:r>
            <a:r>
              <a:rPr lang="en-US" sz="2000" b="1" dirty="0">
                <a:solidFill>
                  <a:srgbClr val="439639"/>
                </a:solidFill>
                <a:cs typeface="Arial" charset="0"/>
              </a:rPr>
              <a:t>e to classroom rules and </a:t>
            </a:r>
            <a:r>
              <a:rPr lang="en-US" sz="2000" b="1" dirty="0" smtClean="0">
                <a:solidFill>
                  <a:srgbClr val="439639"/>
                </a:solidFill>
                <a:cs typeface="Arial" charset="0"/>
              </a:rPr>
              <a:t>procedures?</a:t>
            </a:r>
          </a:p>
          <a:p>
            <a:pPr marL="457200" lvl="0" indent="-457200">
              <a:spcBef>
                <a:spcPct val="0"/>
              </a:spcBef>
              <a:buClr>
                <a:srgbClr val="439639"/>
              </a:buClr>
              <a:buAutoNum type="arabicPeriod" startAt="6"/>
              <a:defRPr/>
            </a:pPr>
            <a:endParaRPr lang="en-US" sz="2000" b="1" dirty="0">
              <a:solidFill>
                <a:srgbClr val="439639"/>
              </a:solidFill>
              <a:cs typeface="Arial" charset="0"/>
            </a:endParaRPr>
          </a:p>
          <a:p>
            <a:pPr marL="457200" lvl="0" indent="-457200">
              <a:spcBef>
                <a:spcPct val="0"/>
              </a:spcBef>
              <a:buClr>
                <a:srgbClr val="439639"/>
              </a:buClr>
              <a:buAutoNum type="arabicPeriod" startAt="6"/>
              <a:defRPr/>
            </a:pPr>
            <a:r>
              <a:rPr lang="en-US" sz="2000" b="1" dirty="0" smtClean="0">
                <a:solidFill>
                  <a:srgbClr val="439639"/>
                </a:solidFill>
                <a:cs typeface="Arial" charset="0"/>
              </a:rPr>
              <a:t>What </a:t>
            </a:r>
            <a:r>
              <a:rPr lang="en-US" sz="2000" b="1" dirty="0">
                <a:solidFill>
                  <a:srgbClr val="439639"/>
                </a:solidFill>
                <a:cs typeface="Arial" charset="0"/>
              </a:rPr>
              <a:t>will I do to establish and maintain </a:t>
            </a:r>
            <a:r>
              <a:rPr lang="en-US" sz="2000" b="1" i="1" dirty="0">
                <a:solidFill>
                  <a:schemeClr val="bg2">
                    <a:lumMod val="75000"/>
                  </a:schemeClr>
                </a:solidFill>
                <a:cs typeface="Arial" charset="0"/>
              </a:rPr>
              <a:t>effective relationships </a:t>
            </a:r>
            <a:r>
              <a:rPr lang="en-US" sz="2000" b="1" dirty="0">
                <a:solidFill>
                  <a:srgbClr val="439639"/>
                </a:solidFill>
                <a:cs typeface="Arial" charset="0"/>
              </a:rPr>
              <a:t>with </a:t>
            </a:r>
            <a:r>
              <a:rPr lang="en-US" sz="2000" b="1" dirty="0" smtClean="0">
                <a:solidFill>
                  <a:srgbClr val="439639"/>
                </a:solidFill>
                <a:cs typeface="Arial" charset="0"/>
              </a:rPr>
              <a:t>students?</a:t>
            </a:r>
          </a:p>
          <a:p>
            <a:pPr marL="457200" lvl="0" indent="-457200">
              <a:spcBef>
                <a:spcPct val="0"/>
              </a:spcBef>
              <a:buClr>
                <a:srgbClr val="439639"/>
              </a:buClr>
              <a:buAutoNum type="arabicPeriod" startAt="6"/>
              <a:defRPr/>
            </a:pPr>
            <a:endParaRPr lang="en-US" sz="2000" b="1" dirty="0">
              <a:solidFill>
                <a:srgbClr val="439639"/>
              </a:solidFill>
              <a:cs typeface="Arial" charset="0"/>
            </a:endParaRPr>
          </a:p>
          <a:p>
            <a:pPr marL="457200" lvl="0" indent="-457200">
              <a:spcBef>
                <a:spcPct val="0"/>
              </a:spcBef>
              <a:buClr>
                <a:srgbClr val="439639"/>
              </a:buClr>
              <a:buAutoNum type="arabicPeriod" startAt="6"/>
              <a:defRPr/>
            </a:pPr>
            <a:r>
              <a:rPr lang="en-US" sz="2000" b="1" dirty="0" smtClean="0">
                <a:solidFill>
                  <a:srgbClr val="439639"/>
                </a:solidFill>
                <a:cs typeface="Arial" charset="0"/>
              </a:rPr>
              <a:t>What </a:t>
            </a:r>
            <a:r>
              <a:rPr lang="en-US" sz="2000" b="1" dirty="0">
                <a:solidFill>
                  <a:srgbClr val="439639"/>
                </a:solidFill>
                <a:cs typeface="Arial" charset="0"/>
              </a:rPr>
              <a:t>will I do to </a:t>
            </a:r>
            <a:r>
              <a:rPr lang="en-US" sz="2000" b="1" i="1" dirty="0">
                <a:solidFill>
                  <a:schemeClr val="bg2">
                    <a:lumMod val="75000"/>
                  </a:schemeClr>
                </a:solidFill>
                <a:cs typeface="Arial" charset="0"/>
              </a:rPr>
              <a:t>communicate high expectations </a:t>
            </a:r>
            <a:r>
              <a:rPr lang="en-US" sz="2000" b="1" dirty="0">
                <a:solidFill>
                  <a:srgbClr val="439639"/>
                </a:solidFill>
                <a:cs typeface="Arial" charset="0"/>
              </a:rPr>
              <a:t>for all students? </a:t>
            </a:r>
            <a:endParaRPr lang="en-US" sz="2000" b="1" dirty="0" smtClean="0">
              <a:solidFill>
                <a:srgbClr val="439639"/>
              </a:solidFill>
              <a:cs typeface="Arial" charset="0"/>
            </a:endParaRPr>
          </a:p>
          <a:p>
            <a:pPr marL="457200" lvl="0" indent="-457200">
              <a:spcBef>
                <a:spcPct val="0"/>
              </a:spcBef>
              <a:buClr>
                <a:srgbClr val="439639"/>
              </a:buClr>
              <a:buAutoNum type="arabicPeriod" startAt="6"/>
              <a:defRPr/>
            </a:pPr>
            <a:endParaRPr lang="en-US" sz="2000" b="1" dirty="0">
              <a:solidFill>
                <a:srgbClr val="439639"/>
              </a:solidFill>
              <a:cs typeface="Arial" charset="0"/>
            </a:endParaRPr>
          </a:p>
          <a:p>
            <a:pPr marL="457200" lvl="0" indent="-457200">
              <a:spcBef>
                <a:spcPct val="0"/>
              </a:spcBef>
              <a:buClr>
                <a:srgbClr val="439639"/>
              </a:buClr>
              <a:buAutoNum type="arabicPeriod" startAt="6"/>
              <a:defRPr/>
            </a:pPr>
            <a:r>
              <a:rPr lang="en-US" sz="2000" b="1" dirty="0" smtClean="0">
                <a:solidFill>
                  <a:srgbClr val="439639"/>
                </a:solidFill>
                <a:cs typeface="Arial" charset="0"/>
              </a:rPr>
              <a:t>What </a:t>
            </a:r>
            <a:r>
              <a:rPr lang="en-US" sz="2000" b="1" dirty="0">
                <a:solidFill>
                  <a:srgbClr val="439639"/>
                </a:solidFill>
                <a:cs typeface="Arial" charset="0"/>
              </a:rPr>
              <a:t>will I do to develop </a:t>
            </a:r>
            <a:r>
              <a:rPr lang="en-US" sz="2000" b="1" i="1" dirty="0">
                <a:solidFill>
                  <a:schemeClr val="bg2">
                    <a:lumMod val="75000"/>
                  </a:schemeClr>
                </a:solidFill>
                <a:cs typeface="Arial" charset="0"/>
              </a:rPr>
              <a:t>effective </a:t>
            </a:r>
            <a:r>
              <a:rPr lang="en-US" sz="2000" b="1" i="1" dirty="0" smtClean="0">
                <a:solidFill>
                  <a:schemeClr val="bg2">
                    <a:lumMod val="75000"/>
                  </a:schemeClr>
                </a:solidFill>
                <a:cs typeface="Arial" charset="0"/>
              </a:rPr>
              <a:t>lesson</a:t>
            </a:r>
            <a:br>
              <a:rPr lang="en-US" sz="2000" b="1" i="1" dirty="0" smtClean="0">
                <a:solidFill>
                  <a:schemeClr val="bg2">
                    <a:lumMod val="75000"/>
                  </a:schemeClr>
                </a:solidFill>
                <a:cs typeface="Arial" charset="0"/>
              </a:rPr>
            </a:br>
            <a:r>
              <a:rPr lang="en-US" sz="2000" b="1" i="1" dirty="0" smtClean="0">
                <a:solidFill>
                  <a:schemeClr val="bg2">
                    <a:lumMod val="75000"/>
                  </a:schemeClr>
                </a:solidFill>
                <a:cs typeface="Arial" charset="0"/>
              </a:rPr>
              <a:t>organized into a cohesive unit?</a:t>
            </a:r>
            <a:endParaRPr lang="en-US" sz="2000" b="1" dirty="0" smtClean="0">
              <a:solidFill>
                <a:srgbClr val="439639"/>
              </a:solidFill>
              <a:cs typeface="Arial" charset="0"/>
            </a:endParaRPr>
          </a:p>
          <a:p>
            <a:pPr marL="457200" lvl="0" indent="-457200">
              <a:spcBef>
                <a:spcPct val="0"/>
              </a:spcBef>
              <a:buClr>
                <a:srgbClr val="439639"/>
              </a:buClr>
              <a:buFont typeface="+mj-lt"/>
              <a:buAutoNum type="arabicPeriod"/>
              <a:defRPr/>
            </a:pPr>
            <a:endParaRPr lang="de-DE" sz="2400" dirty="0">
              <a:solidFill>
                <a:srgbClr val="439639"/>
              </a:solidFill>
              <a:cs typeface="Arial" charset="0"/>
            </a:endParaRPr>
          </a:p>
          <a:p>
            <a:pPr marL="0" lvl="0" indent="0">
              <a:spcBef>
                <a:spcPct val="0"/>
              </a:spcBef>
              <a:buClr>
                <a:srgbClr val="439639"/>
              </a:buClr>
              <a:buNone/>
              <a:defRPr/>
            </a:pPr>
            <a:endParaRPr lang="en-US" dirty="0"/>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75</a:t>
            </a:fld>
            <a:endParaRPr lang="en-US" dirty="0">
              <a:solidFill>
                <a:srgbClr val="0083A9">
                  <a:shade val="50000"/>
                </a:srgbClr>
              </a:solidFill>
            </a:endParaRPr>
          </a:p>
        </p:txBody>
      </p:sp>
    </p:spTree>
    <p:extLst>
      <p:ext uri="{BB962C8B-B14F-4D97-AF65-F5344CB8AC3E}">
        <p14:creationId xmlns:p14="http://schemas.microsoft.com/office/powerpoint/2010/main" val="9011607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4400" dirty="0" smtClean="0">
                <a:solidFill>
                  <a:srgbClr val="004B8D"/>
                </a:solidFill>
              </a:rPr>
              <a:t>Alignment</a:t>
            </a:r>
            <a:endParaRPr lang="en-US" sz="4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76</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1239112998"/>
              </p:ext>
            </p:extLst>
          </p:nvPr>
        </p:nvGraphicFramePr>
        <p:xfrm>
          <a:off x="457200" y="1828800"/>
          <a:ext cx="8229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4876800" y="1584960"/>
            <a:ext cx="1447800" cy="609600"/>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3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DF46974-FB16-4A54-93CF-37509EE67FE3}"/>
                                            </p:graphicEl>
                                          </p:spTgt>
                                        </p:tgtEl>
                                        <p:attrNameLst>
                                          <p:attrName>style.visibility</p:attrName>
                                        </p:attrNameLst>
                                      </p:cBhvr>
                                      <p:to>
                                        <p:strVal val="visible"/>
                                      </p:to>
                                    </p:set>
                                    <p:animEffect transition="in" filter="fade">
                                      <p:cBhvr>
                                        <p:cTn id="7" dur="500"/>
                                        <p:tgtEl>
                                          <p:spTgt spid="5">
                                            <p:graphicEl>
                                              <a:dgm id="{DDF46974-FB16-4A54-93CF-37509EE67F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BD4307D-60CE-4839-9642-B4978D0A873B}"/>
                                            </p:graphicEl>
                                          </p:spTgt>
                                        </p:tgtEl>
                                        <p:attrNameLst>
                                          <p:attrName>style.visibility</p:attrName>
                                        </p:attrNameLst>
                                      </p:cBhvr>
                                      <p:to>
                                        <p:strVal val="visible"/>
                                      </p:to>
                                    </p:set>
                                    <p:animEffect transition="in" filter="fade">
                                      <p:cBhvr>
                                        <p:cTn id="12" dur="500"/>
                                        <p:tgtEl>
                                          <p:spTgt spid="5">
                                            <p:graphicEl>
                                              <a:dgm id="{EBD4307D-60CE-4839-9642-B4978D0A87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870ED48-A390-48DD-80D1-0C62F815B977}"/>
                                            </p:graphicEl>
                                          </p:spTgt>
                                        </p:tgtEl>
                                        <p:attrNameLst>
                                          <p:attrName>style.visibility</p:attrName>
                                        </p:attrNameLst>
                                      </p:cBhvr>
                                      <p:to>
                                        <p:strVal val="visible"/>
                                      </p:to>
                                    </p:set>
                                    <p:animEffect transition="in" filter="fade">
                                      <p:cBhvr>
                                        <p:cTn id="17" dur="500"/>
                                        <p:tgtEl>
                                          <p:spTgt spid="5">
                                            <p:graphicEl>
                                              <a:dgm id="{8870ED48-A390-48DD-80D1-0C62F815B9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1BDCC4A-5F65-42A5-BD69-38C28560D444}"/>
                                            </p:graphicEl>
                                          </p:spTgt>
                                        </p:tgtEl>
                                        <p:attrNameLst>
                                          <p:attrName>style.visibility</p:attrName>
                                        </p:attrNameLst>
                                      </p:cBhvr>
                                      <p:to>
                                        <p:strVal val="visible"/>
                                      </p:to>
                                    </p:set>
                                    <p:animEffect transition="in" filter="fade">
                                      <p:cBhvr>
                                        <p:cTn id="22" dur="500"/>
                                        <p:tgtEl>
                                          <p:spTgt spid="5">
                                            <p:graphicEl>
                                              <a:dgm id="{41BDCC4A-5F65-42A5-BD69-38C28560D4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57C3C4-A727-437C-900D-68CEF9A57BD3}"/>
                                            </p:graphicEl>
                                          </p:spTgt>
                                        </p:tgtEl>
                                        <p:attrNameLst>
                                          <p:attrName>style.visibility</p:attrName>
                                        </p:attrNameLst>
                                      </p:cBhvr>
                                      <p:to>
                                        <p:strVal val="visible"/>
                                      </p:to>
                                    </p:set>
                                    <p:animEffect transition="in" filter="fade">
                                      <p:cBhvr>
                                        <p:cTn id="27" dur="500"/>
                                        <p:tgtEl>
                                          <p:spTgt spid="5">
                                            <p:graphicEl>
                                              <a:dgm id="{0457C3C4-A727-437C-900D-68CEF9A57B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956F0F7-9CB2-4C77-86F0-76DFB196C681}"/>
                                            </p:graphicEl>
                                          </p:spTgt>
                                        </p:tgtEl>
                                        <p:attrNameLst>
                                          <p:attrName>style.visibility</p:attrName>
                                        </p:attrNameLst>
                                      </p:cBhvr>
                                      <p:to>
                                        <p:strVal val="visible"/>
                                      </p:to>
                                    </p:set>
                                    <p:animEffect transition="in" filter="fade">
                                      <p:cBhvr>
                                        <p:cTn id="32" dur="500"/>
                                        <p:tgtEl>
                                          <p:spTgt spid="5">
                                            <p:graphicEl>
                                              <a:dgm id="{9956F0F7-9CB2-4C77-86F0-76DFB196C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BEC63C9-775A-442B-8418-B4B980666AC6}"/>
                                            </p:graphicEl>
                                          </p:spTgt>
                                        </p:tgtEl>
                                        <p:attrNameLst>
                                          <p:attrName>style.visibility</p:attrName>
                                        </p:attrNameLst>
                                      </p:cBhvr>
                                      <p:to>
                                        <p:strVal val="visible"/>
                                      </p:to>
                                    </p:set>
                                    <p:animEffect transition="in" filter="fade">
                                      <p:cBhvr>
                                        <p:cTn id="37" dur="500"/>
                                        <p:tgtEl>
                                          <p:spTgt spid="5">
                                            <p:graphicEl>
                                              <a:dgm id="{0BEC63C9-775A-442B-8418-B4B980666AC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1F1F8715-3BCB-4197-BACF-ABD615390A70}"/>
                                            </p:graphicEl>
                                          </p:spTgt>
                                        </p:tgtEl>
                                        <p:attrNameLst>
                                          <p:attrName>style.visibility</p:attrName>
                                        </p:attrNameLst>
                                      </p:cBhvr>
                                      <p:to>
                                        <p:strVal val="visible"/>
                                      </p:to>
                                    </p:set>
                                    <p:animEffect transition="in" filter="fade">
                                      <p:cBhvr>
                                        <p:cTn id="42" dur="500"/>
                                        <p:tgtEl>
                                          <p:spTgt spid="5">
                                            <p:graphicEl>
                                              <a:dgm id="{1F1F8715-3BCB-4197-BACF-ABD615390A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4000" dirty="0" smtClean="0">
                <a:solidFill>
                  <a:srgbClr val="004B8D"/>
                </a:solidFill>
              </a:rPr>
              <a:t>Assessment Use—</a:t>
            </a:r>
            <a:r>
              <a:rPr lang="en-US" sz="5400" dirty="0" smtClean="0">
                <a:solidFill>
                  <a:srgbClr val="004B8D"/>
                </a:solidFill>
                <a:latin typeface="Desyrel" pitchFamily="2" charset="0"/>
              </a:rPr>
              <a:t>Three Levels</a:t>
            </a:r>
            <a:endParaRPr lang="en-US" sz="44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77</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4107906006"/>
              </p:ext>
            </p:extLst>
          </p:nvPr>
        </p:nvGraphicFramePr>
        <p:xfrm>
          <a:off x="838200" y="2438400"/>
          <a:ext cx="73152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3672840" y="1828800"/>
            <a:ext cx="1676400" cy="99060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99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7C8B900-B430-46C4-B9ED-A5430239FC72}"/>
                                            </p:graphicEl>
                                          </p:spTgt>
                                        </p:tgtEl>
                                        <p:attrNameLst>
                                          <p:attrName>style.visibility</p:attrName>
                                        </p:attrNameLst>
                                      </p:cBhvr>
                                      <p:to>
                                        <p:strVal val="visible"/>
                                      </p:to>
                                    </p:set>
                                    <p:animEffect transition="in" filter="fade">
                                      <p:cBhvr>
                                        <p:cTn id="7" dur="500"/>
                                        <p:tgtEl>
                                          <p:spTgt spid="5">
                                            <p:graphicEl>
                                              <a:dgm id="{77C8B900-B430-46C4-B9ED-A5430239FC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F924D46-7C5F-4698-9893-C566D19C3B4B}"/>
                                            </p:graphicEl>
                                          </p:spTgt>
                                        </p:tgtEl>
                                        <p:attrNameLst>
                                          <p:attrName>style.visibility</p:attrName>
                                        </p:attrNameLst>
                                      </p:cBhvr>
                                      <p:to>
                                        <p:strVal val="visible"/>
                                      </p:to>
                                    </p:set>
                                    <p:animEffect transition="in" filter="fade">
                                      <p:cBhvr>
                                        <p:cTn id="12" dur="500"/>
                                        <p:tgtEl>
                                          <p:spTgt spid="5">
                                            <p:graphicEl>
                                              <a:dgm id="{7F924D46-7C5F-4698-9893-C566D19C3B4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69F191C-050C-45E9-A28F-00EAA455B9BB}"/>
                                            </p:graphicEl>
                                          </p:spTgt>
                                        </p:tgtEl>
                                        <p:attrNameLst>
                                          <p:attrName>style.visibility</p:attrName>
                                        </p:attrNameLst>
                                      </p:cBhvr>
                                      <p:to>
                                        <p:strVal val="visible"/>
                                      </p:to>
                                    </p:set>
                                    <p:animEffect transition="in" filter="fade">
                                      <p:cBhvr>
                                        <p:cTn id="15" dur="500"/>
                                        <p:tgtEl>
                                          <p:spTgt spid="5">
                                            <p:graphicEl>
                                              <a:dgm id="{669F191C-050C-45E9-A28F-00EAA455B9B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651E16AC-5A56-4E63-946F-A7DF2E701322}"/>
                                            </p:graphicEl>
                                          </p:spTgt>
                                        </p:tgtEl>
                                        <p:attrNameLst>
                                          <p:attrName>style.visibility</p:attrName>
                                        </p:attrNameLst>
                                      </p:cBhvr>
                                      <p:to>
                                        <p:strVal val="visible"/>
                                      </p:to>
                                    </p:set>
                                    <p:animEffect transition="in" filter="fade">
                                      <p:cBhvr>
                                        <p:cTn id="20" dur="500"/>
                                        <p:tgtEl>
                                          <p:spTgt spid="5">
                                            <p:graphicEl>
                                              <a:dgm id="{651E16AC-5A56-4E63-946F-A7DF2E70132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33E4243B-9D79-4954-945F-939D43678CDE}"/>
                                            </p:graphicEl>
                                          </p:spTgt>
                                        </p:tgtEl>
                                        <p:attrNameLst>
                                          <p:attrName>style.visibility</p:attrName>
                                        </p:attrNameLst>
                                      </p:cBhvr>
                                      <p:to>
                                        <p:strVal val="visible"/>
                                      </p:to>
                                    </p:set>
                                    <p:animEffect transition="in" filter="fade">
                                      <p:cBhvr>
                                        <p:cTn id="23" dur="500"/>
                                        <p:tgtEl>
                                          <p:spTgt spid="5">
                                            <p:graphicEl>
                                              <a:dgm id="{33E4243B-9D79-4954-945F-939D43678C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249E6BBF-4974-48E4-B538-0B39B8991CC9}"/>
                                            </p:graphicEl>
                                          </p:spTgt>
                                        </p:tgtEl>
                                        <p:attrNameLst>
                                          <p:attrName>style.visibility</p:attrName>
                                        </p:attrNameLst>
                                      </p:cBhvr>
                                      <p:to>
                                        <p:strVal val="visible"/>
                                      </p:to>
                                    </p:set>
                                    <p:animEffect transition="in" filter="fade">
                                      <p:cBhvr>
                                        <p:cTn id="28" dur="500"/>
                                        <p:tgtEl>
                                          <p:spTgt spid="5">
                                            <p:graphicEl>
                                              <a:dgm id="{249E6BBF-4974-48E4-B538-0B39B8991CC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1ACFA0A0-B644-4DFD-A966-07440CE0C6A0}"/>
                                            </p:graphicEl>
                                          </p:spTgt>
                                        </p:tgtEl>
                                        <p:attrNameLst>
                                          <p:attrName>style.visibility</p:attrName>
                                        </p:attrNameLst>
                                      </p:cBhvr>
                                      <p:to>
                                        <p:strVal val="visible"/>
                                      </p:to>
                                    </p:set>
                                    <p:animEffect transition="in" filter="fade">
                                      <p:cBhvr>
                                        <p:cTn id="31" dur="500"/>
                                        <p:tgtEl>
                                          <p:spTgt spid="5">
                                            <p:graphicEl>
                                              <a:dgm id="{1ACFA0A0-B644-4DFD-A966-07440CE0C6A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80">
                                          <p:stCondLst>
                                            <p:cond delay="0"/>
                                          </p:stCondLst>
                                        </p:cTn>
                                        <p:tgtEl>
                                          <p:spTgt spid="4"/>
                                        </p:tgtEl>
                                      </p:cBhvr>
                                    </p:animEffect>
                                    <p:anim calcmode="lin" valueType="num">
                                      <p:cBhvr>
                                        <p:cTn id="3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2" dur="26">
                                          <p:stCondLst>
                                            <p:cond delay="650"/>
                                          </p:stCondLst>
                                        </p:cTn>
                                        <p:tgtEl>
                                          <p:spTgt spid="4"/>
                                        </p:tgtEl>
                                      </p:cBhvr>
                                      <p:to x="100000" y="60000"/>
                                    </p:animScale>
                                    <p:animScale>
                                      <p:cBhvr>
                                        <p:cTn id="43" dur="166" decel="50000">
                                          <p:stCondLst>
                                            <p:cond delay="676"/>
                                          </p:stCondLst>
                                        </p:cTn>
                                        <p:tgtEl>
                                          <p:spTgt spid="4"/>
                                        </p:tgtEl>
                                      </p:cBhvr>
                                      <p:to x="100000" y="100000"/>
                                    </p:animScale>
                                    <p:animScale>
                                      <p:cBhvr>
                                        <p:cTn id="44" dur="26">
                                          <p:stCondLst>
                                            <p:cond delay="1312"/>
                                          </p:stCondLst>
                                        </p:cTn>
                                        <p:tgtEl>
                                          <p:spTgt spid="4"/>
                                        </p:tgtEl>
                                      </p:cBhvr>
                                      <p:to x="100000" y="80000"/>
                                    </p:animScale>
                                    <p:animScale>
                                      <p:cBhvr>
                                        <p:cTn id="45" dur="166" decel="50000">
                                          <p:stCondLst>
                                            <p:cond delay="1338"/>
                                          </p:stCondLst>
                                        </p:cTn>
                                        <p:tgtEl>
                                          <p:spTgt spid="4"/>
                                        </p:tgtEl>
                                      </p:cBhvr>
                                      <p:to x="100000" y="100000"/>
                                    </p:animScale>
                                    <p:animScale>
                                      <p:cBhvr>
                                        <p:cTn id="46" dur="26">
                                          <p:stCondLst>
                                            <p:cond delay="1642"/>
                                          </p:stCondLst>
                                        </p:cTn>
                                        <p:tgtEl>
                                          <p:spTgt spid="4"/>
                                        </p:tgtEl>
                                      </p:cBhvr>
                                      <p:to x="100000" y="90000"/>
                                    </p:animScale>
                                    <p:animScale>
                                      <p:cBhvr>
                                        <p:cTn id="47" dur="166" decel="50000">
                                          <p:stCondLst>
                                            <p:cond delay="1668"/>
                                          </p:stCondLst>
                                        </p:cTn>
                                        <p:tgtEl>
                                          <p:spTgt spid="4"/>
                                        </p:tgtEl>
                                      </p:cBhvr>
                                      <p:to x="100000" y="100000"/>
                                    </p:animScale>
                                    <p:animScale>
                                      <p:cBhvr>
                                        <p:cTn id="48" dur="26">
                                          <p:stCondLst>
                                            <p:cond delay="1808"/>
                                          </p:stCondLst>
                                        </p:cTn>
                                        <p:tgtEl>
                                          <p:spTgt spid="4"/>
                                        </p:tgtEl>
                                      </p:cBhvr>
                                      <p:to x="100000" y="95000"/>
                                    </p:animScale>
                                    <p:animScale>
                                      <p:cBhvr>
                                        <p:cTn id="4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Assessment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78</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3159936476"/>
              </p:ext>
            </p:extLst>
          </p:nvPr>
        </p:nvGraphicFramePr>
        <p:xfrm>
          <a:off x="304800" y="1905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a:off x="3352800" y="3962400"/>
            <a:ext cx="3505200" cy="0"/>
          </a:xfrm>
          <a:prstGeom prst="straightConnector1">
            <a:avLst/>
          </a:prstGeom>
          <a:noFill/>
          <a:ln w="63500" cap="flat" cmpd="sng" algn="ctr">
            <a:solidFill>
              <a:srgbClr val="000000"/>
            </a:solidFill>
            <a:prstDash val="solid"/>
            <a:tailEnd type="arrow"/>
          </a:ln>
          <a:effectLst/>
        </p:spPr>
      </p:cxnSp>
    </p:spTree>
    <p:extLst>
      <p:ext uri="{BB962C8B-B14F-4D97-AF65-F5344CB8AC3E}">
        <p14:creationId xmlns:p14="http://schemas.microsoft.com/office/powerpoint/2010/main" val="266180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5B6676A-318B-4B27-BC53-6E045B1C26D8}"/>
                                            </p:graphicEl>
                                          </p:spTgt>
                                        </p:tgtEl>
                                        <p:attrNameLst>
                                          <p:attrName>style.visibility</p:attrName>
                                        </p:attrNameLst>
                                      </p:cBhvr>
                                      <p:to>
                                        <p:strVal val="visible"/>
                                      </p:to>
                                    </p:set>
                                    <p:animEffect transition="in" filter="fade">
                                      <p:cBhvr>
                                        <p:cTn id="7" dur="500"/>
                                        <p:tgtEl>
                                          <p:spTgt spid="5">
                                            <p:graphicEl>
                                              <a:dgm id="{95B6676A-318B-4B27-BC53-6E045B1C26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3E2166FC-5AE4-4C98-AE02-047C3FABCBCA}"/>
                                            </p:graphicEl>
                                          </p:spTgt>
                                        </p:tgtEl>
                                        <p:attrNameLst>
                                          <p:attrName>style.visibility</p:attrName>
                                        </p:attrNameLst>
                                      </p:cBhvr>
                                      <p:to>
                                        <p:strVal val="visible"/>
                                      </p:to>
                                    </p:set>
                                    <p:animEffect transition="in" filter="fade">
                                      <p:cBhvr>
                                        <p:cTn id="12" dur="500"/>
                                        <p:tgtEl>
                                          <p:spTgt spid="5">
                                            <p:graphicEl>
                                              <a:dgm id="{3E2166FC-5AE4-4C98-AE02-047C3FABCBC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CE6F86F6-48CD-4E2A-B5B9-7F5D43789110}"/>
                                            </p:graphicEl>
                                          </p:spTgt>
                                        </p:tgtEl>
                                        <p:attrNameLst>
                                          <p:attrName>style.visibility</p:attrName>
                                        </p:attrNameLst>
                                      </p:cBhvr>
                                      <p:to>
                                        <p:strVal val="visible"/>
                                      </p:to>
                                    </p:set>
                                    <p:animEffect transition="in" filter="fade">
                                      <p:cBhvr>
                                        <p:cTn id="17" dur="500"/>
                                        <p:tgtEl>
                                          <p:spTgt spid="5">
                                            <p:graphicEl>
                                              <a:dgm id="{CE6F86F6-48CD-4E2A-B5B9-7F5D4378911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9279EA5A-0BB8-4486-B874-80BDA95BE03D}"/>
                                            </p:graphicEl>
                                          </p:spTgt>
                                        </p:tgtEl>
                                        <p:attrNameLst>
                                          <p:attrName>style.visibility</p:attrName>
                                        </p:attrNameLst>
                                      </p:cBhvr>
                                      <p:to>
                                        <p:strVal val="visible"/>
                                      </p:to>
                                    </p:set>
                                    <p:animEffect transition="in" filter="fade">
                                      <p:cBhvr>
                                        <p:cTn id="22" dur="500"/>
                                        <p:tgtEl>
                                          <p:spTgt spid="5">
                                            <p:graphicEl>
                                              <a:dgm id="{9279EA5A-0BB8-4486-B874-80BDA95BE03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7833F4E-99BA-4D42-9B35-D0D0D6D20127}"/>
                                            </p:graphicEl>
                                          </p:spTgt>
                                        </p:tgtEl>
                                        <p:attrNameLst>
                                          <p:attrName>style.visibility</p:attrName>
                                        </p:attrNameLst>
                                      </p:cBhvr>
                                      <p:to>
                                        <p:strVal val="visible"/>
                                      </p:to>
                                    </p:set>
                                    <p:animEffect transition="in" filter="fade">
                                      <p:cBhvr>
                                        <p:cTn id="27" dur="500"/>
                                        <p:tgtEl>
                                          <p:spTgt spid="5">
                                            <p:graphicEl>
                                              <a:dgm id="{97833F4E-99BA-4D42-9B35-D0D0D6D2012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8C059E8D-9F5F-454D-B503-FDD9C299DE81}"/>
                                            </p:graphicEl>
                                          </p:spTgt>
                                        </p:tgtEl>
                                        <p:attrNameLst>
                                          <p:attrName>style.visibility</p:attrName>
                                        </p:attrNameLst>
                                      </p:cBhvr>
                                      <p:to>
                                        <p:strVal val="visible"/>
                                      </p:to>
                                    </p:set>
                                    <p:animEffect transition="in" filter="fade">
                                      <p:cBhvr>
                                        <p:cTn id="32" dur="500"/>
                                        <p:tgtEl>
                                          <p:spTgt spid="5">
                                            <p:graphicEl>
                                              <a:dgm id="{8C059E8D-9F5F-454D-B503-FDD9C299DE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02BDBB2-C8B1-4E4D-8F9E-51B764087A9A}"/>
                                            </p:graphicEl>
                                          </p:spTgt>
                                        </p:tgtEl>
                                        <p:attrNameLst>
                                          <p:attrName>style.visibility</p:attrName>
                                        </p:attrNameLst>
                                      </p:cBhvr>
                                      <p:to>
                                        <p:strVal val="visible"/>
                                      </p:to>
                                    </p:set>
                                    <p:animEffect transition="in" filter="fade">
                                      <p:cBhvr>
                                        <p:cTn id="37" dur="500"/>
                                        <p:tgtEl>
                                          <p:spTgt spid="5">
                                            <p:graphicEl>
                                              <a:dgm id="{002BDBB2-C8B1-4E4D-8F9E-51B764087A9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2DEE6B55-07B9-4C67-9AB6-4C923FD9A875}"/>
                                            </p:graphicEl>
                                          </p:spTgt>
                                        </p:tgtEl>
                                        <p:attrNameLst>
                                          <p:attrName>style.visibility</p:attrName>
                                        </p:attrNameLst>
                                      </p:cBhvr>
                                      <p:to>
                                        <p:strVal val="visible"/>
                                      </p:to>
                                    </p:set>
                                    <p:animEffect transition="in" filter="fade">
                                      <p:cBhvr>
                                        <p:cTn id="42" dur="500"/>
                                        <p:tgtEl>
                                          <p:spTgt spid="5">
                                            <p:graphicEl>
                                              <a:dgm id="{2DEE6B55-07B9-4C67-9AB6-4C923FD9A87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sz="4800" dirty="0" smtClean="0">
                <a:solidFill>
                  <a:srgbClr val="004B8D"/>
                </a:solidFill>
                <a:latin typeface="Desyrel" pitchFamily="2" charset="0"/>
              </a:rPr>
              <a:t>Formative </a:t>
            </a:r>
            <a:r>
              <a:rPr lang="en-US" dirty="0" smtClean="0">
                <a:solidFill>
                  <a:srgbClr val="004B8D"/>
                </a:solidFill>
              </a:rPr>
              <a:t>Assessment</a:t>
            </a:r>
            <a:endParaRPr lang="en-US" sz="4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79</a:t>
            </a:fld>
            <a:endParaRPr lang="en-US" dirty="0">
              <a:solidFill>
                <a:srgbClr val="0083A9">
                  <a:shade val="50000"/>
                </a:srgbClr>
              </a:solidFill>
            </a:endParaRPr>
          </a:p>
        </p:txBody>
      </p:sp>
      <p:graphicFrame>
        <p:nvGraphicFramePr>
          <p:cNvPr id="7" name="Diagram 6"/>
          <p:cNvGraphicFramePr/>
          <p:nvPr>
            <p:extLst>
              <p:ext uri="{D42A27DB-BD31-4B8C-83A1-F6EECF244321}">
                <p14:modId xmlns:p14="http://schemas.microsoft.com/office/powerpoint/2010/main" val="592756177"/>
              </p:ext>
            </p:extLst>
          </p:nvPr>
        </p:nvGraphicFramePr>
        <p:xfrm>
          <a:off x="304800" y="1905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a:off x="1143000" y="4343400"/>
            <a:ext cx="6781800" cy="0"/>
          </a:xfrm>
          <a:prstGeom prst="straightConnector1">
            <a:avLst/>
          </a:prstGeom>
          <a:noFill/>
          <a:ln w="63500" cap="flat" cmpd="sng" algn="ctr">
            <a:solidFill>
              <a:srgbClr val="000000"/>
            </a:solidFill>
            <a:prstDash val="solid"/>
            <a:headEnd type="arrow"/>
            <a:tailEnd type="arrow"/>
          </a:ln>
          <a:effectLst/>
        </p:spPr>
      </p:cxnSp>
      <p:sp>
        <p:nvSpPr>
          <p:cNvPr id="9" name="TextBox 8"/>
          <p:cNvSpPr txBox="1"/>
          <p:nvPr/>
        </p:nvSpPr>
        <p:spPr>
          <a:xfrm>
            <a:off x="1905000" y="4572000"/>
            <a:ext cx="5257800" cy="523220"/>
          </a:xfrm>
          <a:prstGeom prst="rect">
            <a:avLst/>
          </a:prstGeom>
          <a:noFill/>
        </p:spPr>
        <p:txBody>
          <a:bodyPr wrap="square" rtlCol="0">
            <a:spAutoFit/>
          </a:bodyPr>
          <a:lstStyle/>
          <a:p>
            <a:pPr algn="ctr" fontAlgn="auto">
              <a:spcBef>
                <a:spcPts val="0"/>
              </a:spcBef>
              <a:spcAft>
                <a:spcPts val="0"/>
              </a:spcAft>
            </a:pPr>
            <a:r>
              <a:rPr lang="en-US" sz="2800" dirty="0" smtClean="0">
                <a:solidFill>
                  <a:prstClr val="black"/>
                </a:solidFill>
                <a:latin typeface="Desyrel" pitchFamily="2" charset="0"/>
              </a:rPr>
              <a:t>Safety Net </a:t>
            </a:r>
            <a:endParaRPr lang="en-US" sz="2800" dirty="0">
              <a:solidFill>
                <a:prstClr val="black"/>
              </a:solidFill>
              <a:latin typeface="Desyrel" pitchFamily="2" charset="0"/>
            </a:endParaRPr>
          </a:p>
        </p:txBody>
      </p:sp>
      <p:sp>
        <p:nvSpPr>
          <p:cNvPr id="10" name="Oval 9"/>
          <p:cNvSpPr/>
          <p:nvPr/>
        </p:nvSpPr>
        <p:spPr>
          <a:xfrm>
            <a:off x="5867400" y="1524000"/>
            <a:ext cx="1905000" cy="4953000"/>
          </a:xfrm>
          <a:prstGeom prst="ellipse">
            <a:avLst/>
          </a:prstGeom>
          <a:noFill/>
          <a:ln w="635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513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5B6676A-318B-4B27-BC53-6E045B1C26D8}"/>
                                            </p:graphicEl>
                                          </p:spTgt>
                                        </p:tgtEl>
                                        <p:attrNameLst>
                                          <p:attrName>style.visibility</p:attrName>
                                        </p:attrNameLst>
                                      </p:cBhvr>
                                      <p:to>
                                        <p:strVal val="visible"/>
                                      </p:to>
                                    </p:set>
                                    <p:animEffect transition="in" filter="fade">
                                      <p:cBhvr>
                                        <p:cTn id="7" dur="500"/>
                                        <p:tgtEl>
                                          <p:spTgt spid="7">
                                            <p:graphicEl>
                                              <a:dgm id="{95B6676A-318B-4B27-BC53-6E045B1C26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E2166FC-5AE4-4C98-AE02-047C3FABCBCA}"/>
                                            </p:graphicEl>
                                          </p:spTgt>
                                        </p:tgtEl>
                                        <p:attrNameLst>
                                          <p:attrName>style.visibility</p:attrName>
                                        </p:attrNameLst>
                                      </p:cBhvr>
                                      <p:to>
                                        <p:strVal val="visible"/>
                                      </p:to>
                                    </p:set>
                                    <p:animEffect transition="in" filter="fade">
                                      <p:cBhvr>
                                        <p:cTn id="12" dur="500"/>
                                        <p:tgtEl>
                                          <p:spTgt spid="7">
                                            <p:graphicEl>
                                              <a:dgm id="{3E2166FC-5AE4-4C98-AE02-047C3FABCBC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CE6F86F6-48CD-4E2A-B5B9-7F5D43789110}"/>
                                            </p:graphicEl>
                                          </p:spTgt>
                                        </p:tgtEl>
                                        <p:attrNameLst>
                                          <p:attrName>style.visibility</p:attrName>
                                        </p:attrNameLst>
                                      </p:cBhvr>
                                      <p:to>
                                        <p:strVal val="visible"/>
                                      </p:to>
                                    </p:set>
                                    <p:animEffect transition="in" filter="fade">
                                      <p:cBhvr>
                                        <p:cTn id="17" dur="500"/>
                                        <p:tgtEl>
                                          <p:spTgt spid="7">
                                            <p:graphicEl>
                                              <a:dgm id="{CE6F86F6-48CD-4E2A-B5B9-7F5D4378911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9279EA5A-0BB8-4486-B874-80BDA95BE03D}"/>
                                            </p:graphicEl>
                                          </p:spTgt>
                                        </p:tgtEl>
                                        <p:attrNameLst>
                                          <p:attrName>style.visibility</p:attrName>
                                        </p:attrNameLst>
                                      </p:cBhvr>
                                      <p:to>
                                        <p:strVal val="visible"/>
                                      </p:to>
                                    </p:set>
                                    <p:animEffect transition="in" filter="fade">
                                      <p:cBhvr>
                                        <p:cTn id="22" dur="500"/>
                                        <p:tgtEl>
                                          <p:spTgt spid="7">
                                            <p:graphicEl>
                                              <a:dgm id="{9279EA5A-0BB8-4486-B874-80BDA95BE03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97833F4E-99BA-4D42-9B35-D0D0D6D20127}"/>
                                            </p:graphicEl>
                                          </p:spTgt>
                                        </p:tgtEl>
                                        <p:attrNameLst>
                                          <p:attrName>style.visibility</p:attrName>
                                        </p:attrNameLst>
                                      </p:cBhvr>
                                      <p:to>
                                        <p:strVal val="visible"/>
                                      </p:to>
                                    </p:set>
                                    <p:animEffect transition="in" filter="fade">
                                      <p:cBhvr>
                                        <p:cTn id="27" dur="500"/>
                                        <p:tgtEl>
                                          <p:spTgt spid="7">
                                            <p:graphicEl>
                                              <a:dgm id="{97833F4E-99BA-4D42-9B35-D0D0D6D2012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8C059E8D-9F5F-454D-B503-FDD9C299DE81}"/>
                                            </p:graphicEl>
                                          </p:spTgt>
                                        </p:tgtEl>
                                        <p:attrNameLst>
                                          <p:attrName>style.visibility</p:attrName>
                                        </p:attrNameLst>
                                      </p:cBhvr>
                                      <p:to>
                                        <p:strVal val="visible"/>
                                      </p:to>
                                    </p:set>
                                    <p:animEffect transition="in" filter="fade">
                                      <p:cBhvr>
                                        <p:cTn id="32" dur="500"/>
                                        <p:tgtEl>
                                          <p:spTgt spid="7">
                                            <p:graphicEl>
                                              <a:dgm id="{8C059E8D-9F5F-454D-B503-FDD9C299DE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002BDBB2-C8B1-4E4D-8F9E-51B764087A9A}"/>
                                            </p:graphicEl>
                                          </p:spTgt>
                                        </p:tgtEl>
                                        <p:attrNameLst>
                                          <p:attrName>style.visibility</p:attrName>
                                        </p:attrNameLst>
                                      </p:cBhvr>
                                      <p:to>
                                        <p:strVal val="visible"/>
                                      </p:to>
                                    </p:set>
                                    <p:animEffect transition="in" filter="fade">
                                      <p:cBhvr>
                                        <p:cTn id="37" dur="500"/>
                                        <p:tgtEl>
                                          <p:spTgt spid="7">
                                            <p:graphicEl>
                                              <a:dgm id="{002BDBB2-C8B1-4E4D-8F9E-51B764087A9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2DEE6B55-07B9-4C67-9AB6-4C923FD9A875}"/>
                                            </p:graphicEl>
                                          </p:spTgt>
                                        </p:tgtEl>
                                        <p:attrNameLst>
                                          <p:attrName>style.visibility</p:attrName>
                                        </p:attrNameLst>
                                      </p:cBhvr>
                                      <p:to>
                                        <p:strVal val="visible"/>
                                      </p:to>
                                    </p:set>
                                    <p:animEffect transition="in" filter="fade">
                                      <p:cBhvr>
                                        <p:cTn id="42" dur="500"/>
                                        <p:tgtEl>
                                          <p:spTgt spid="7">
                                            <p:graphicEl>
                                              <a:dgm id="{2DEE6B55-07B9-4C67-9AB6-4C923FD9A87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own Arrow 4"/>
          <p:cNvSpPr/>
          <p:nvPr/>
        </p:nvSpPr>
        <p:spPr>
          <a:xfrm>
            <a:off x="4305300" y="2068512"/>
            <a:ext cx="533400" cy="3875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Educator Evaluation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lgn="ctr">
              <a:buClr>
                <a:srgbClr val="439639"/>
              </a:buClr>
              <a:buSzPct val="80000"/>
              <a:defRPr/>
            </a:pPr>
            <a:r>
              <a:rPr lang="en-US" b="1" dirty="0" smtClean="0">
                <a:solidFill>
                  <a:srgbClr val="439639"/>
                </a:solidFill>
                <a:latin typeface="Verdana"/>
              </a:rPr>
              <a:t>Senate Bill 291</a:t>
            </a:r>
            <a:br>
              <a:rPr lang="en-US" b="1" dirty="0" smtClean="0">
                <a:solidFill>
                  <a:srgbClr val="439639"/>
                </a:solidFill>
                <a:latin typeface="Verdana"/>
              </a:rPr>
            </a:br>
            <a:r>
              <a:rPr lang="en-US" dirty="0" smtClean="0">
                <a:solidFill>
                  <a:srgbClr val="439639"/>
                </a:solidFill>
                <a:latin typeface="Verdana"/>
              </a:rPr>
              <a:t>(2010)</a:t>
            </a: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algn="ctr">
              <a:buClr>
                <a:srgbClr val="439639"/>
              </a:buClr>
              <a:buSzPct val="80000"/>
              <a:defRPr/>
            </a:pPr>
            <a:r>
              <a:rPr lang="en-US" b="1" dirty="0" smtClean="0">
                <a:solidFill>
                  <a:srgbClr val="439639"/>
                </a:solidFill>
                <a:latin typeface="Verdana"/>
              </a:rPr>
              <a:t>Development of New Teacher Standards</a:t>
            </a:r>
            <a:br>
              <a:rPr lang="en-US" b="1" dirty="0" smtClean="0">
                <a:solidFill>
                  <a:srgbClr val="439639"/>
                </a:solidFill>
                <a:latin typeface="Verdana"/>
              </a:rPr>
            </a:br>
            <a:r>
              <a:rPr lang="en-US" dirty="0" smtClean="0">
                <a:solidFill>
                  <a:srgbClr val="439639"/>
                </a:solidFill>
                <a:latin typeface="Verdana"/>
              </a:rPr>
              <a:t>(2011)</a:t>
            </a: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algn="ctr">
              <a:buClr>
                <a:srgbClr val="439639"/>
              </a:buClr>
              <a:buSzPct val="80000"/>
              <a:defRPr/>
            </a:pPr>
            <a:r>
              <a:rPr lang="en-US" b="1" dirty="0" smtClean="0">
                <a:solidFill>
                  <a:srgbClr val="439639"/>
                </a:solidFill>
                <a:latin typeface="Verdana"/>
              </a:rPr>
              <a:t>NCLB Flexibility Waiver</a:t>
            </a:r>
            <a:br>
              <a:rPr lang="en-US" b="1" dirty="0" smtClean="0">
                <a:solidFill>
                  <a:srgbClr val="439639"/>
                </a:solidFill>
                <a:latin typeface="Verdana"/>
              </a:rPr>
            </a:br>
            <a:r>
              <a:rPr lang="en-US" dirty="0" smtClean="0">
                <a:solidFill>
                  <a:srgbClr val="439639"/>
                </a:solidFill>
                <a:latin typeface="Verdana"/>
              </a:rPr>
              <a:t>(2012)</a:t>
            </a:r>
          </a:p>
          <a:p>
            <a:pPr>
              <a:buClr>
                <a:srgbClr val="439639"/>
              </a:buClr>
              <a:buSzPct val="80000"/>
              <a:defRPr/>
            </a:pPr>
            <a:r>
              <a:rPr lang="en-US" b="1" dirty="0" smtClean="0">
                <a:solidFill>
                  <a:srgbClr val="439639"/>
                </a:solidFill>
                <a:latin typeface="Verdana"/>
              </a:rPr>
              <a:t>  </a:t>
            </a:r>
          </a:p>
          <a:p>
            <a:pPr algn="ctr">
              <a:buClr>
                <a:srgbClr val="439639"/>
              </a:buClr>
              <a:buSzPct val="80000"/>
              <a:defRPr/>
            </a:pPr>
            <a:r>
              <a:rPr lang="en-US" b="1" dirty="0" smtClean="0">
                <a:solidFill>
                  <a:srgbClr val="439639"/>
                </a:solidFill>
                <a:latin typeface="Verdana"/>
              </a:rPr>
              <a:t>Essential Principles of Effective Evaluation</a:t>
            </a:r>
            <a:br>
              <a:rPr lang="en-US" b="1" dirty="0" smtClean="0">
                <a:solidFill>
                  <a:srgbClr val="439639"/>
                </a:solidFill>
                <a:latin typeface="Verdana"/>
              </a:rPr>
            </a:br>
            <a:r>
              <a:rPr lang="en-US" dirty="0" smtClean="0">
                <a:solidFill>
                  <a:srgbClr val="439639"/>
                </a:solidFill>
                <a:latin typeface="Verdana"/>
              </a:rPr>
              <a:t>(2012)</a:t>
            </a:r>
          </a:p>
          <a:p>
            <a:pPr>
              <a:buClr>
                <a:srgbClr val="439639"/>
              </a:buClr>
              <a:buSzPct val="80000"/>
              <a:defRPr/>
            </a:pPr>
            <a:endParaRPr lang="en-US" b="1" dirty="0">
              <a:solidFill>
                <a:srgbClr val="439639"/>
              </a:solidFill>
              <a:latin typeface="Verdana"/>
            </a:endParaRPr>
          </a:p>
          <a:p>
            <a:pPr algn="ctr">
              <a:buClr>
                <a:srgbClr val="439639"/>
              </a:buClr>
              <a:buSzPct val="80000"/>
              <a:defRPr/>
            </a:pPr>
            <a:r>
              <a:rPr lang="en-US" b="1" dirty="0" smtClean="0">
                <a:solidFill>
                  <a:srgbClr val="439639"/>
                </a:solidFill>
                <a:latin typeface="Verdana"/>
              </a:rPr>
              <a:t>Missouri Educator Evaluation Model—Pilot </a:t>
            </a:r>
            <a:br>
              <a:rPr lang="en-US" b="1" dirty="0" smtClean="0">
                <a:solidFill>
                  <a:srgbClr val="439639"/>
                </a:solidFill>
                <a:latin typeface="Verdana"/>
              </a:rPr>
            </a:br>
            <a:r>
              <a:rPr lang="en-US" dirty="0" smtClean="0">
                <a:solidFill>
                  <a:srgbClr val="439639"/>
                </a:solidFill>
                <a:latin typeface="Verdana"/>
              </a:rPr>
              <a:t>(2012-2013)</a:t>
            </a:r>
            <a:endParaRPr lang="en-US" b="1" dirty="0">
              <a:solidFill>
                <a:srgbClr val="439639"/>
              </a:solidFill>
              <a:latin typeface="Verdana"/>
            </a:endParaRPr>
          </a:p>
          <a:p>
            <a:pPr algn="ctr">
              <a:buClr>
                <a:srgbClr val="439639"/>
              </a:buClr>
              <a:buSzPct val="80000"/>
              <a:defRPr/>
            </a:pPr>
            <a:endParaRPr lang="en-US" b="1" dirty="0">
              <a:solidFill>
                <a:srgbClr val="439639"/>
              </a:solidFill>
              <a:latin typeface="Verdana"/>
            </a:endParaRPr>
          </a:p>
          <a:p>
            <a:pPr algn="ctr">
              <a:buClr>
                <a:srgbClr val="439639"/>
              </a:buClr>
              <a:buSzPct val="80000"/>
              <a:defRPr/>
            </a:pPr>
            <a:r>
              <a:rPr lang="en-US" b="1" dirty="0" smtClean="0">
                <a:solidFill>
                  <a:srgbClr val="439639"/>
                </a:solidFill>
                <a:latin typeface="Verdana"/>
              </a:rPr>
              <a:t>Educator Evaluation Overview and Training</a:t>
            </a:r>
            <a:br>
              <a:rPr lang="en-US" b="1" dirty="0" smtClean="0">
                <a:solidFill>
                  <a:srgbClr val="439639"/>
                </a:solidFill>
                <a:latin typeface="Verdana"/>
              </a:rPr>
            </a:br>
            <a:r>
              <a:rPr lang="en-US" dirty="0" smtClean="0">
                <a:solidFill>
                  <a:srgbClr val="439639"/>
                </a:solidFill>
                <a:latin typeface="Verdana"/>
              </a:rPr>
              <a:t>(2012-2014)</a:t>
            </a: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marL="36513" indent="-265113">
              <a:buClr>
                <a:srgbClr val="439639"/>
              </a:buClr>
              <a:buSzPct val="80000"/>
              <a:buFont typeface="Wingdings 2" pitchFamily="18" charset="2"/>
              <a:buChar char=""/>
              <a:defRPr/>
            </a:pPr>
            <a:endParaRPr lang="en-US" b="1" dirty="0" smtClean="0">
              <a:solidFill>
                <a:srgbClr val="439639"/>
              </a:solidFill>
              <a:latin typeface="Verdana"/>
            </a:endParaRPr>
          </a:p>
        </p:txBody>
      </p:sp>
    </p:spTree>
    <p:extLst>
      <p:ext uri="{BB962C8B-B14F-4D97-AF65-F5344CB8AC3E}">
        <p14:creationId xmlns:p14="http://schemas.microsoft.com/office/powerpoint/2010/main" val="65150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638175"/>
            <a:ext cx="8267700"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375285" y="2743200"/>
            <a:ext cx="400050" cy="13716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1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81</a:t>
            </a:fld>
            <a:endParaRPr lang="en-US" dirty="0">
              <a:solidFill>
                <a:srgbClr val="0083A9">
                  <a:shade val="50000"/>
                </a:srgbClr>
              </a:solidFill>
            </a:endParaRPr>
          </a:p>
        </p:txBody>
      </p:sp>
      <p:graphicFrame>
        <p:nvGraphicFramePr>
          <p:cNvPr id="6" name="Chart 5"/>
          <p:cNvGraphicFramePr>
            <a:graphicFrameLocks/>
          </p:cNvGraphicFramePr>
          <p:nvPr>
            <p:extLst>
              <p:ext uri="{D42A27DB-BD31-4B8C-83A1-F6EECF244321}">
                <p14:modId xmlns:p14="http://schemas.microsoft.com/office/powerpoint/2010/main" val="3379439146"/>
              </p:ext>
            </p:extLst>
          </p:nvPr>
        </p:nvGraphicFramePr>
        <p:xfrm>
          <a:off x="457200" y="457200"/>
          <a:ext cx="82296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urved Down Arrow 10"/>
          <p:cNvSpPr/>
          <p:nvPr/>
        </p:nvSpPr>
        <p:spPr>
          <a:xfrm>
            <a:off x="2133600" y="1219200"/>
            <a:ext cx="1600200" cy="990600"/>
          </a:xfrm>
          <a:prstGeom prst="curved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40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4400" dirty="0" smtClean="0">
                <a:solidFill>
                  <a:srgbClr val="004B8D"/>
                </a:solidFill>
              </a:rPr>
              <a:t>Alignment</a:t>
            </a:r>
            <a:endParaRPr lang="en-US" sz="4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82</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96245287"/>
              </p:ext>
            </p:extLst>
          </p:nvPr>
        </p:nvGraphicFramePr>
        <p:xfrm>
          <a:off x="457200" y="1828800"/>
          <a:ext cx="8229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7010400" y="1569720"/>
            <a:ext cx="1447800" cy="609600"/>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505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DF46974-FB16-4A54-93CF-37509EE67FE3}"/>
                                            </p:graphicEl>
                                          </p:spTgt>
                                        </p:tgtEl>
                                        <p:attrNameLst>
                                          <p:attrName>style.visibility</p:attrName>
                                        </p:attrNameLst>
                                      </p:cBhvr>
                                      <p:to>
                                        <p:strVal val="visible"/>
                                      </p:to>
                                    </p:set>
                                    <p:animEffect transition="in" filter="fade">
                                      <p:cBhvr>
                                        <p:cTn id="7" dur="500"/>
                                        <p:tgtEl>
                                          <p:spTgt spid="5">
                                            <p:graphicEl>
                                              <a:dgm id="{DDF46974-FB16-4A54-93CF-37509EE67F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BD4307D-60CE-4839-9642-B4978D0A873B}"/>
                                            </p:graphicEl>
                                          </p:spTgt>
                                        </p:tgtEl>
                                        <p:attrNameLst>
                                          <p:attrName>style.visibility</p:attrName>
                                        </p:attrNameLst>
                                      </p:cBhvr>
                                      <p:to>
                                        <p:strVal val="visible"/>
                                      </p:to>
                                    </p:set>
                                    <p:animEffect transition="in" filter="fade">
                                      <p:cBhvr>
                                        <p:cTn id="12" dur="500"/>
                                        <p:tgtEl>
                                          <p:spTgt spid="5">
                                            <p:graphicEl>
                                              <a:dgm id="{EBD4307D-60CE-4839-9642-B4978D0A87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870ED48-A390-48DD-80D1-0C62F815B977}"/>
                                            </p:graphicEl>
                                          </p:spTgt>
                                        </p:tgtEl>
                                        <p:attrNameLst>
                                          <p:attrName>style.visibility</p:attrName>
                                        </p:attrNameLst>
                                      </p:cBhvr>
                                      <p:to>
                                        <p:strVal val="visible"/>
                                      </p:to>
                                    </p:set>
                                    <p:animEffect transition="in" filter="fade">
                                      <p:cBhvr>
                                        <p:cTn id="17" dur="500"/>
                                        <p:tgtEl>
                                          <p:spTgt spid="5">
                                            <p:graphicEl>
                                              <a:dgm id="{8870ED48-A390-48DD-80D1-0C62F815B9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1BDCC4A-5F65-42A5-BD69-38C28560D444}"/>
                                            </p:graphicEl>
                                          </p:spTgt>
                                        </p:tgtEl>
                                        <p:attrNameLst>
                                          <p:attrName>style.visibility</p:attrName>
                                        </p:attrNameLst>
                                      </p:cBhvr>
                                      <p:to>
                                        <p:strVal val="visible"/>
                                      </p:to>
                                    </p:set>
                                    <p:animEffect transition="in" filter="fade">
                                      <p:cBhvr>
                                        <p:cTn id="22" dur="500"/>
                                        <p:tgtEl>
                                          <p:spTgt spid="5">
                                            <p:graphicEl>
                                              <a:dgm id="{41BDCC4A-5F65-42A5-BD69-38C28560D4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57C3C4-A727-437C-900D-68CEF9A57BD3}"/>
                                            </p:graphicEl>
                                          </p:spTgt>
                                        </p:tgtEl>
                                        <p:attrNameLst>
                                          <p:attrName>style.visibility</p:attrName>
                                        </p:attrNameLst>
                                      </p:cBhvr>
                                      <p:to>
                                        <p:strVal val="visible"/>
                                      </p:to>
                                    </p:set>
                                    <p:animEffect transition="in" filter="fade">
                                      <p:cBhvr>
                                        <p:cTn id="27" dur="500"/>
                                        <p:tgtEl>
                                          <p:spTgt spid="5">
                                            <p:graphicEl>
                                              <a:dgm id="{0457C3C4-A727-437C-900D-68CEF9A57B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956F0F7-9CB2-4C77-86F0-76DFB196C681}"/>
                                            </p:graphicEl>
                                          </p:spTgt>
                                        </p:tgtEl>
                                        <p:attrNameLst>
                                          <p:attrName>style.visibility</p:attrName>
                                        </p:attrNameLst>
                                      </p:cBhvr>
                                      <p:to>
                                        <p:strVal val="visible"/>
                                      </p:to>
                                    </p:set>
                                    <p:animEffect transition="in" filter="fade">
                                      <p:cBhvr>
                                        <p:cTn id="32" dur="500"/>
                                        <p:tgtEl>
                                          <p:spTgt spid="5">
                                            <p:graphicEl>
                                              <a:dgm id="{9956F0F7-9CB2-4C77-86F0-76DFB196C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BEC63C9-775A-442B-8418-B4B980666AC6}"/>
                                            </p:graphicEl>
                                          </p:spTgt>
                                        </p:tgtEl>
                                        <p:attrNameLst>
                                          <p:attrName>style.visibility</p:attrName>
                                        </p:attrNameLst>
                                      </p:cBhvr>
                                      <p:to>
                                        <p:strVal val="visible"/>
                                      </p:to>
                                    </p:set>
                                    <p:animEffect transition="in" filter="fade">
                                      <p:cBhvr>
                                        <p:cTn id="37" dur="500"/>
                                        <p:tgtEl>
                                          <p:spTgt spid="5">
                                            <p:graphicEl>
                                              <a:dgm id="{0BEC63C9-775A-442B-8418-B4B980666AC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1F1F8715-3BCB-4197-BACF-ABD615390A70}"/>
                                            </p:graphicEl>
                                          </p:spTgt>
                                        </p:tgtEl>
                                        <p:attrNameLst>
                                          <p:attrName>style.visibility</p:attrName>
                                        </p:attrNameLst>
                                      </p:cBhvr>
                                      <p:to>
                                        <p:strVal val="visible"/>
                                      </p:to>
                                    </p:set>
                                    <p:animEffect transition="in" filter="fade">
                                      <p:cBhvr>
                                        <p:cTn id="42" dur="500"/>
                                        <p:tgtEl>
                                          <p:spTgt spid="5">
                                            <p:graphicEl>
                                              <a:dgm id="{1F1F8715-3BCB-4197-BACF-ABD615390A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Reflective Practice </a:t>
            </a:r>
            <a:r>
              <a:rPr lang="en-US" sz="2400" b="0" dirty="0" smtClean="0">
                <a:solidFill>
                  <a:srgbClr val="004B8D"/>
                </a:solidFill>
                <a:latin typeface="Franklin Gothic Demi Cond" pitchFamily="34" charset="0"/>
              </a:rPr>
              <a:t>(Reeves)</a:t>
            </a:r>
            <a:endParaRPr lang="en-US" sz="2400" b="0" dirty="0">
              <a:solidFill>
                <a:srgbClr val="004B8D"/>
              </a:solidFill>
              <a:latin typeface="Franklin Gothic Demi Cond" pitchFamily="34"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83</a:t>
            </a:fld>
            <a:endParaRPr lang="en-US" dirty="0">
              <a:solidFill>
                <a:srgbClr val="0083A9">
                  <a:shade val="50000"/>
                </a:srgbClr>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66850"/>
            <a:ext cx="7045325" cy="458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742604" y="2057400"/>
            <a:ext cx="0" cy="3733800"/>
          </a:xfrm>
          <a:prstGeom prst="straightConnector1">
            <a:avLst/>
          </a:prstGeom>
          <a:noFill/>
          <a:ln w="63500" cap="flat" cmpd="sng" algn="ctr">
            <a:solidFill>
              <a:srgbClr val="9BBB59">
                <a:lumMod val="75000"/>
              </a:srgbClr>
            </a:solidFill>
            <a:prstDash val="solid"/>
            <a:tailEnd type="arrow"/>
          </a:ln>
          <a:effectLst/>
        </p:spPr>
      </p:cxnSp>
      <p:cxnSp>
        <p:nvCxnSpPr>
          <p:cNvPr id="8" name="Straight Arrow Connector 7"/>
          <p:cNvCxnSpPr/>
          <p:nvPr/>
        </p:nvCxnSpPr>
        <p:spPr>
          <a:xfrm>
            <a:off x="1828800" y="6248400"/>
            <a:ext cx="5638800" cy="0"/>
          </a:xfrm>
          <a:prstGeom prst="straightConnector1">
            <a:avLst/>
          </a:prstGeom>
          <a:noFill/>
          <a:ln w="63500" cap="flat" cmpd="sng" algn="ctr">
            <a:solidFill>
              <a:srgbClr val="9BBB59">
                <a:lumMod val="75000"/>
              </a:srgbClr>
            </a:solidFill>
            <a:prstDash val="solid"/>
            <a:tailEnd type="arrow"/>
          </a:ln>
          <a:effectLst/>
        </p:spPr>
      </p:cxnSp>
    </p:spTree>
    <p:extLst>
      <p:ext uri="{BB962C8B-B14F-4D97-AF65-F5344CB8AC3E}">
        <p14:creationId xmlns:p14="http://schemas.microsoft.com/office/powerpoint/2010/main" val="4307738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804038"/>
            <a:ext cx="7010400" cy="5217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28053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75000"/>
                  </a:schemeClr>
                </a:solidFill>
              </a:rPr>
              <a:t>Reflective Practice</a:t>
            </a:r>
            <a:endParaRPr lang="en-US" dirty="0">
              <a:solidFill>
                <a:schemeClr val="bg2">
                  <a:lumMod val="75000"/>
                </a:schemeClr>
              </a:solidFill>
            </a:endParaRPr>
          </a:p>
        </p:txBody>
      </p:sp>
      <p:sp>
        <p:nvSpPr>
          <p:cNvPr id="3" name="Text Placeholder 2"/>
          <p:cNvSpPr>
            <a:spLocks noGrp="1"/>
          </p:cNvSpPr>
          <p:nvPr>
            <p:ph type="body" idx="1"/>
          </p:nvPr>
        </p:nvSpPr>
        <p:spPr/>
        <p:txBody>
          <a:bodyPr/>
          <a:lstStyle/>
          <a:p>
            <a:r>
              <a:rPr lang="en-US" dirty="0" smtClean="0">
                <a:solidFill>
                  <a:schemeClr val="bg2">
                    <a:lumMod val="75000"/>
                  </a:schemeClr>
                </a:solidFill>
              </a:rPr>
              <a:t>Outcome</a:t>
            </a:r>
            <a:endParaRPr lang="en-US" dirty="0">
              <a:solidFill>
                <a:schemeClr val="bg2">
                  <a:lumMod val="75000"/>
                </a:schemeClr>
              </a:solidFill>
            </a:endParaRPr>
          </a:p>
        </p:txBody>
      </p:sp>
      <p:sp>
        <p:nvSpPr>
          <p:cNvPr id="4" name="Text Placeholder 3"/>
          <p:cNvSpPr>
            <a:spLocks noGrp="1"/>
          </p:cNvSpPr>
          <p:nvPr>
            <p:ph type="body" sz="half" idx="3"/>
          </p:nvPr>
        </p:nvSpPr>
        <p:spPr/>
        <p:txBody>
          <a:bodyPr/>
          <a:lstStyle/>
          <a:p>
            <a:r>
              <a:rPr lang="en-US" dirty="0" smtClean="0">
                <a:solidFill>
                  <a:schemeClr val="bg2">
                    <a:lumMod val="75000"/>
                  </a:schemeClr>
                </a:solidFill>
              </a:rPr>
              <a:t>Cause Examples</a:t>
            </a:r>
            <a:endParaRPr lang="en-US" dirty="0">
              <a:solidFill>
                <a:schemeClr val="bg2">
                  <a:lumMod val="75000"/>
                </a:schemeClr>
              </a:solidFill>
            </a:endParaRPr>
          </a:p>
        </p:txBody>
      </p:sp>
      <p:sp>
        <p:nvSpPr>
          <p:cNvPr id="5" name="Content Placeholder 4"/>
          <p:cNvSpPr>
            <a:spLocks noGrp="1"/>
          </p:cNvSpPr>
          <p:nvPr>
            <p:ph sz="quarter" idx="2"/>
          </p:nvPr>
        </p:nvSpPr>
        <p:spPr/>
        <p:txBody>
          <a:bodyPr/>
          <a:lstStyle/>
          <a:p>
            <a:pPr marL="0" indent="0">
              <a:buNone/>
            </a:pPr>
            <a:r>
              <a:rPr lang="en-US" sz="2000" dirty="0" smtClean="0">
                <a:solidFill>
                  <a:schemeClr val="bg2">
                    <a:lumMod val="75000"/>
                  </a:schemeClr>
                </a:solidFill>
              </a:rPr>
              <a:t>Significant # of </a:t>
            </a:r>
            <a:r>
              <a:rPr lang="en-US" sz="2000" b="1" i="1" dirty="0" smtClean="0">
                <a:solidFill>
                  <a:schemeClr val="bg2">
                    <a:lumMod val="75000"/>
                  </a:schemeClr>
                </a:solidFill>
              </a:rPr>
              <a:t>behavioral referrals </a:t>
            </a:r>
            <a:r>
              <a:rPr lang="en-US" sz="2000" dirty="0" smtClean="0">
                <a:solidFill>
                  <a:schemeClr val="bg2">
                    <a:lumMod val="75000"/>
                  </a:schemeClr>
                </a:solidFill>
              </a:rPr>
              <a:t>for the past 3 years…</a:t>
            </a:r>
            <a:endParaRPr lang="en-US" sz="2000" dirty="0">
              <a:solidFill>
                <a:schemeClr val="bg2">
                  <a:lumMod val="75000"/>
                </a:schemeClr>
              </a:solidFill>
            </a:endParaRPr>
          </a:p>
        </p:txBody>
      </p:sp>
      <p:sp>
        <p:nvSpPr>
          <p:cNvPr id="6" name="Content Placeholder 5"/>
          <p:cNvSpPr>
            <a:spLocks noGrp="1"/>
          </p:cNvSpPr>
          <p:nvPr>
            <p:ph sz="quarter" idx="4"/>
          </p:nvPr>
        </p:nvSpPr>
        <p:spPr/>
        <p:txBody>
          <a:bodyPr/>
          <a:lstStyle/>
          <a:p>
            <a:pPr marL="0" indent="0">
              <a:buNone/>
            </a:pPr>
            <a:r>
              <a:rPr lang="en-US" sz="2000" i="1" dirty="0" smtClean="0">
                <a:solidFill>
                  <a:schemeClr val="bg2">
                    <a:lumMod val="75000"/>
                  </a:schemeClr>
                </a:solidFill>
              </a:rPr>
              <a:t>What </a:t>
            </a:r>
            <a:r>
              <a:rPr lang="en-US" sz="2000" b="1" i="1" dirty="0" smtClean="0">
                <a:solidFill>
                  <a:schemeClr val="bg2">
                    <a:lumMod val="75000"/>
                  </a:schemeClr>
                </a:solidFill>
              </a:rPr>
              <a:t>may or may not be happening in classrooms </a:t>
            </a:r>
            <a:r>
              <a:rPr lang="en-US" sz="2000" i="1" dirty="0" smtClean="0">
                <a:solidFill>
                  <a:schemeClr val="bg2">
                    <a:lumMod val="75000"/>
                  </a:schemeClr>
                </a:solidFill>
              </a:rPr>
              <a:t>that might contribute to this effect?</a:t>
            </a:r>
            <a:endParaRPr lang="en-US" sz="2000" i="1" dirty="0">
              <a:solidFill>
                <a:schemeClr val="bg2">
                  <a:lumMod val="75000"/>
                </a:schemeClr>
              </a:solidFill>
            </a:endParaRPr>
          </a:p>
        </p:txBody>
      </p:sp>
      <p:sp>
        <p:nvSpPr>
          <p:cNvPr id="7" name="Slide Number Placeholder 6"/>
          <p:cNvSpPr>
            <a:spLocks noGrp="1"/>
          </p:cNvSpPr>
          <p:nvPr>
            <p:ph type="sldNum" sz="quarter" idx="12"/>
          </p:nvPr>
        </p:nvSpPr>
        <p:spPr/>
        <p:txBody>
          <a:bodyPr/>
          <a:lstStyle/>
          <a:p>
            <a:pPr>
              <a:defRPr/>
            </a:pPr>
            <a:fld id="{E4E09C32-90F2-4C7D-90B3-BAC58D23609F}" type="slidenum">
              <a:rPr lang="en-US" smtClean="0">
                <a:solidFill>
                  <a:srgbClr val="0083A9">
                    <a:shade val="50000"/>
                  </a:srgbClr>
                </a:solidFill>
              </a:rPr>
              <a:pPr>
                <a:defRPr/>
              </a:pPr>
              <a:t>85</a:t>
            </a:fld>
            <a:endParaRPr lang="en-US">
              <a:solidFill>
                <a:srgbClr val="0083A9">
                  <a:shade val="50000"/>
                </a:srgb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650" y="2819400"/>
            <a:ext cx="2971800" cy="2228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847048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75000"/>
                  </a:schemeClr>
                </a:solidFill>
              </a:rPr>
              <a:t>Reflective Practice</a:t>
            </a:r>
            <a:endParaRPr lang="en-US" dirty="0">
              <a:solidFill>
                <a:schemeClr val="bg2">
                  <a:lumMod val="75000"/>
                </a:schemeClr>
              </a:solidFill>
            </a:endParaRPr>
          </a:p>
        </p:txBody>
      </p:sp>
      <p:sp>
        <p:nvSpPr>
          <p:cNvPr id="3" name="Text Placeholder 2"/>
          <p:cNvSpPr>
            <a:spLocks noGrp="1"/>
          </p:cNvSpPr>
          <p:nvPr>
            <p:ph type="body" idx="1"/>
          </p:nvPr>
        </p:nvSpPr>
        <p:spPr/>
        <p:txBody>
          <a:bodyPr/>
          <a:lstStyle/>
          <a:p>
            <a:r>
              <a:rPr lang="en-US" dirty="0" smtClean="0">
                <a:solidFill>
                  <a:schemeClr val="bg2">
                    <a:lumMod val="75000"/>
                  </a:schemeClr>
                </a:solidFill>
              </a:rPr>
              <a:t>Outcome</a:t>
            </a:r>
            <a:endParaRPr lang="en-US" dirty="0">
              <a:solidFill>
                <a:schemeClr val="bg2">
                  <a:lumMod val="75000"/>
                </a:schemeClr>
              </a:solidFill>
            </a:endParaRPr>
          </a:p>
        </p:txBody>
      </p:sp>
      <p:sp>
        <p:nvSpPr>
          <p:cNvPr id="4" name="Text Placeholder 3"/>
          <p:cNvSpPr>
            <a:spLocks noGrp="1"/>
          </p:cNvSpPr>
          <p:nvPr>
            <p:ph type="body" sz="half" idx="3"/>
          </p:nvPr>
        </p:nvSpPr>
        <p:spPr/>
        <p:txBody>
          <a:bodyPr/>
          <a:lstStyle/>
          <a:p>
            <a:r>
              <a:rPr lang="en-US" dirty="0" smtClean="0">
                <a:solidFill>
                  <a:schemeClr val="bg2">
                    <a:lumMod val="75000"/>
                  </a:schemeClr>
                </a:solidFill>
              </a:rPr>
              <a:t>Cause Examples</a:t>
            </a:r>
            <a:endParaRPr lang="en-US" dirty="0">
              <a:solidFill>
                <a:schemeClr val="bg2">
                  <a:lumMod val="75000"/>
                </a:schemeClr>
              </a:solidFill>
            </a:endParaRPr>
          </a:p>
        </p:txBody>
      </p:sp>
      <p:sp>
        <p:nvSpPr>
          <p:cNvPr id="5" name="Content Placeholder 4"/>
          <p:cNvSpPr>
            <a:spLocks noGrp="1"/>
          </p:cNvSpPr>
          <p:nvPr>
            <p:ph sz="quarter" idx="2"/>
          </p:nvPr>
        </p:nvSpPr>
        <p:spPr/>
        <p:txBody>
          <a:bodyPr/>
          <a:lstStyle/>
          <a:p>
            <a:pPr marL="0" indent="0">
              <a:buNone/>
            </a:pPr>
            <a:r>
              <a:rPr lang="en-US" sz="2000" dirty="0" smtClean="0">
                <a:solidFill>
                  <a:schemeClr val="bg2">
                    <a:lumMod val="75000"/>
                  </a:schemeClr>
                </a:solidFill>
              </a:rPr>
              <a:t>Low </a:t>
            </a:r>
            <a:r>
              <a:rPr lang="en-US" sz="2000" dirty="0">
                <a:solidFill>
                  <a:schemeClr val="bg2">
                    <a:lumMod val="75000"/>
                  </a:schemeClr>
                </a:solidFill>
              </a:rPr>
              <a:t>levels of </a:t>
            </a:r>
            <a:r>
              <a:rPr lang="en-US" sz="2000" b="1" i="1" dirty="0">
                <a:solidFill>
                  <a:schemeClr val="bg2">
                    <a:lumMod val="75000"/>
                  </a:schemeClr>
                </a:solidFill>
              </a:rPr>
              <a:t>proficiency</a:t>
            </a:r>
            <a:r>
              <a:rPr lang="en-US" sz="2000" dirty="0">
                <a:solidFill>
                  <a:schemeClr val="bg2">
                    <a:lumMod val="75000"/>
                  </a:schemeClr>
                </a:solidFill>
              </a:rPr>
              <a:t> in student performance…</a:t>
            </a:r>
          </a:p>
          <a:p>
            <a:pPr marL="0" indent="0">
              <a:buNone/>
            </a:pPr>
            <a:endParaRPr lang="en-US" sz="2000" dirty="0">
              <a:solidFill>
                <a:schemeClr val="bg2">
                  <a:lumMod val="75000"/>
                </a:schemeClr>
              </a:solidFill>
            </a:endParaRPr>
          </a:p>
        </p:txBody>
      </p:sp>
      <p:sp>
        <p:nvSpPr>
          <p:cNvPr id="6" name="Content Placeholder 5"/>
          <p:cNvSpPr>
            <a:spLocks noGrp="1"/>
          </p:cNvSpPr>
          <p:nvPr>
            <p:ph sz="quarter" idx="4"/>
          </p:nvPr>
        </p:nvSpPr>
        <p:spPr/>
        <p:txBody>
          <a:bodyPr/>
          <a:lstStyle/>
          <a:p>
            <a:pPr marL="0" indent="0">
              <a:buNone/>
            </a:pPr>
            <a:r>
              <a:rPr lang="en-US" sz="2000" i="1" dirty="0" smtClean="0">
                <a:solidFill>
                  <a:schemeClr val="bg2">
                    <a:lumMod val="75000"/>
                  </a:schemeClr>
                </a:solidFill>
              </a:rPr>
              <a:t>What </a:t>
            </a:r>
            <a:r>
              <a:rPr lang="en-US" sz="2000" b="1" i="1" dirty="0" smtClean="0">
                <a:solidFill>
                  <a:schemeClr val="bg2">
                    <a:lumMod val="75000"/>
                  </a:schemeClr>
                </a:solidFill>
              </a:rPr>
              <a:t>may or may not be happening in classrooms </a:t>
            </a:r>
            <a:r>
              <a:rPr lang="en-US" sz="2000" i="1" dirty="0" smtClean="0">
                <a:solidFill>
                  <a:schemeClr val="bg2">
                    <a:lumMod val="75000"/>
                  </a:schemeClr>
                </a:solidFill>
              </a:rPr>
              <a:t>that might contribute to this effect?</a:t>
            </a:r>
            <a:endParaRPr lang="en-US" sz="2000" i="1" dirty="0">
              <a:solidFill>
                <a:schemeClr val="bg2">
                  <a:lumMod val="75000"/>
                </a:schemeClr>
              </a:solidFill>
            </a:endParaRPr>
          </a:p>
        </p:txBody>
      </p:sp>
      <p:sp>
        <p:nvSpPr>
          <p:cNvPr id="7" name="Slide Number Placeholder 6"/>
          <p:cNvSpPr>
            <a:spLocks noGrp="1"/>
          </p:cNvSpPr>
          <p:nvPr>
            <p:ph type="sldNum" sz="quarter" idx="12"/>
          </p:nvPr>
        </p:nvSpPr>
        <p:spPr/>
        <p:txBody>
          <a:bodyPr/>
          <a:lstStyle/>
          <a:p>
            <a:pPr>
              <a:defRPr/>
            </a:pPr>
            <a:fld id="{E4E09C32-90F2-4C7D-90B3-BAC58D23609F}" type="slidenum">
              <a:rPr lang="en-US" smtClean="0">
                <a:solidFill>
                  <a:srgbClr val="0083A9">
                    <a:shade val="50000"/>
                  </a:srgbClr>
                </a:solidFill>
              </a:rPr>
              <a:pPr>
                <a:defRPr/>
              </a:pPr>
              <a:t>86</a:t>
            </a:fld>
            <a:endParaRPr lang="en-US">
              <a:solidFill>
                <a:srgbClr val="0083A9">
                  <a:shade val="50000"/>
                </a:srgb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895600"/>
            <a:ext cx="2819400" cy="20591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041598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In Your School Setting…</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87</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4032839366"/>
              </p:ext>
            </p:extLst>
          </p:nvPr>
        </p:nvGraphicFramePr>
        <p:xfrm>
          <a:off x="914400" y="1397000"/>
          <a:ext cx="72390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23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20552D6-90CB-4F82-B9A9-0EF2F022BEB4}"/>
                                            </p:graphicEl>
                                          </p:spTgt>
                                        </p:tgtEl>
                                        <p:attrNameLst>
                                          <p:attrName>style.visibility</p:attrName>
                                        </p:attrNameLst>
                                      </p:cBhvr>
                                      <p:to>
                                        <p:strVal val="visible"/>
                                      </p:to>
                                    </p:set>
                                    <p:animEffect transition="in" filter="fade">
                                      <p:cBhvr>
                                        <p:cTn id="7" dur="500"/>
                                        <p:tgtEl>
                                          <p:spTgt spid="5">
                                            <p:graphicEl>
                                              <a:dgm id="{420552D6-90CB-4F82-B9A9-0EF2F022BEB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EF7DC8F8-466D-4237-8F55-28FC665BD0A9}"/>
                                            </p:graphicEl>
                                          </p:spTgt>
                                        </p:tgtEl>
                                        <p:attrNameLst>
                                          <p:attrName>style.visibility</p:attrName>
                                        </p:attrNameLst>
                                      </p:cBhvr>
                                      <p:to>
                                        <p:strVal val="visible"/>
                                      </p:to>
                                    </p:set>
                                    <p:animEffect transition="in" filter="fade">
                                      <p:cBhvr>
                                        <p:cTn id="10" dur="500"/>
                                        <p:tgtEl>
                                          <p:spTgt spid="5">
                                            <p:graphicEl>
                                              <a:dgm id="{EF7DC8F8-466D-4237-8F55-28FC665BD0A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2DDEE6DC-F295-4A03-A1C0-C94CB80E8D10}"/>
                                            </p:graphicEl>
                                          </p:spTgt>
                                        </p:tgtEl>
                                        <p:attrNameLst>
                                          <p:attrName>style.visibility</p:attrName>
                                        </p:attrNameLst>
                                      </p:cBhvr>
                                      <p:to>
                                        <p:strVal val="visible"/>
                                      </p:to>
                                    </p:set>
                                    <p:animEffect transition="in" filter="fade">
                                      <p:cBhvr>
                                        <p:cTn id="13" dur="500"/>
                                        <p:tgtEl>
                                          <p:spTgt spid="5">
                                            <p:graphicEl>
                                              <a:dgm id="{2DDEE6DC-F295-4A03-A1C0-C94CB80E8D10}"/>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408D78D8-321A-4FB3-8AB9-2EFD3B7CC067}"/>
                                            </p:graphicEl>
                                          </p:spTgt>
                                        </p:tgtEl>
                                        <p:attrNameLst>
                                          <p:attrName>style.visibility</p:attrName>
                                        </p:attrNameLst>
                                      </p:cBhvr>
                                      <p:to>
                                        <p:strVal val="visible"/>
                                      </p:to>
                                    </p:set>
                                    <p:animEffect transition="in" filter="fade">
                                      <p:cBhvr>
                                        <p:cTn id="16" dur="500"/>
                                        <p:tgtEl>
                                          <p:spTgt spid="5">
                                            <p:graphicEl>
                                              <a:dgm id="{408D78D8-321A-4FB3-8AB9-2EFD3B7CC06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graphicEl>
                                              <a:dgm id="{E824135D-5A8D-41FF-A3A2-0E4F4360F082}"/>
                                            </p:graphicEl>
                                          </p:spTgt>
                                        </p:tgtEl>
                                        <p:attrNameLst>
                                          <p:attrName>style.visibility</p:attrName>
                                        </p:attrNameLst>
                                      </p:cBhvr>
                                      <p:to>
                                        <p:strVal val="visible"/>
                                      </p:to>
                                    </p:set>
                                    <p:animEffect transition="in" filter="fade">
                                      <p:cBhvr>
                                        <p:cTn id="21" dur="500"/>
                                        <p:tgtEl>
                                          <p:spTgt spid="5">
                                            <p:graphicEl>
                                              <a:dgm id="{E824135D-5A8D-41FF-A3A2-0E4F4360F08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AD09EB02-98E9-4389-B187-120BC88C135B}"/>
                                            </p:graphicEl>
                                          </p:spTgt>
                                        </p:tgtEl>
                                        <p:attrNameLst>
                                          <p:attrName>style.visibility</p:attrName>
                                        </p:attrNameLst>
                                      </p:cBhvr>
                                      <p:to>
                                        <p:strVal val="visible"/>
                                      </p:to>
                                    </p:set>
                                    <p:animEffect transition="in" filter="fade">
                                      <p:cBhvr>
                                        <p:cTn id="26" dur="500"/>
                                        <p:tgtEl>
                                          <p:spTgt spid="5">
                                            <p:graphicEl>
                                              <a:dgm id="{AD09EB02-98E9-4389-B187-120BC88C13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75000"/>
                  </a:schemeClr>
                </a:solidFill>
              </a:rPr>
              <a:t>Reflective Practice and SGM</a:t>
            </a:r>
            <a:endParaRPr lang="en-US" dirty="0">
              <a:solidFill>
                <a:schemeClr val="bg2">
                  <a:lumMod val="75000"/>
                </a:schemeClr>
              </a:solidFill>
            </a:endParaRPr>
          </a:p>
        </p:txBody>
      </p:sp>
      <p:sp>
        <p:nvSpPr>
          <p:cNvPr id="3" name="Text Placeholder 2"/>
          <p:cNvSpPr>
            <a:spLocks noGrp="1"/>
          </p:cNvSpPr>
          <p:nvPr>
            <p:ph type="body" idx="1"/>
          </p:nvPr>
        </p:nvSpPr>
        <p:spPr/>
        <p:txBody>
          <a:bodyPr/>
          <a:lstStyle/>
          <a:p>
            <a:r>
              <a:rPr lang="en-US" dirty="0" smtClean="0">
                <a:solidFill>
                  <a:schemeClr val="bg2">
                    <a:lumMod val="75000"/>
                  </a:schemeClr>
                </a:solidFill>
              </a:rPr>
              <a:t>Outcome</a:t>
            </a:r>
            <a:endParaRPr lang="en-US" dirty="0">
              <a:solidFill>
                <a:schemeClr val="bg2">
                  <a:lumMod val="75000"/>
                </a:schemeClr>
              </a:solidFill>
            </a:endParaRPr>
          </a:p>
        </p:txBody>
      </p:sp>
      <p:sp>
        <p:nvSpPr>
          <p:cNvPr id="4" name="Text Placeholder 3"/>
          <p:cNvSpPr>
            <a:spLocks noGrp="1"/>
          </p:cNvSpPr>
          <p:nvPr>
            <p:ph type="body" sz="half" idx="3"/>
          </p:nvPr>
        </p:nvSpPr>
        <p:spPr/>
        <p:txBody>
          <a:bodyPr/>
          <a:lstStyle/>
          <a:p>
            <a:r>
              <a:rPr lang="en-US" dirty="0" smtClean="0">
                <a:solidFill>
                  <a:schemeClr val="bg2">
                    <a:lumMod val="75000"/>
                  </a:schemeClr>
                </a:solidFill>
              </a:rPr>
              <a:t>Cause Examples</a:t>
            </a:r>
            <a:endParaRPr lang="en-US" dirty="0">
              <a:solidFill>
                <a:schemeClr val="bg2">
                  <a:lumMod val="75000"/>
                </a:schemeClr>
              </a:solidFill>
            </a:endParaRPr>
          </a:p>
        </p:txBody>
      </p:sp>
      <p:sp>
        <p:nvSpPr>
          <p:cNvPr id="5" name="Content Placeholder 4"/>
          <p:cNvSpPr>
            <a:spLocks noGrp="1"/>
          </p:cNvSpPr>
          <p:nvPr>
            <p:ph sz="quarter" idx="2"/>
          </p:nvPr>
        </p:nvSpPr>
        <p:spPr/>
        <p:txBody>
          <a:bodyPr/>
          <a:lstStyle/>
          <a:p>
            <a:pPr marL="0" indent="0">
              <a:buNone/>
            </a:pPr>
            <a:r>
              <a:rPr lang="en-US" sz="2000" dirty="0" smtClean="0">
                <a:solidFill>
                  <a:schemeClr val="bg2">
                    <a:lumMod val="75000"/>
                  </a:schemeClr>
                </a:solidFill>
              </a:rPr>
              <a:t>Trend </a:t>
            </a:r>
            <a:r>
              <a:rPr lang="en-US" sz="2000" dirty="0">
                <a:solidFill>
                  <a:schemeClr val="bg2">
                    <a:lumMod val="75000"/>
                  </a:schemeClr>
                </a:solidFill>
              </a:rPr>
              <a:t>data showing </a:t>
            </a:r>
            <a:r>
              <a:rPr lang="en-US" sz="2000" b="1" i="1" dirty="0">
                <a:solidFill>
                  <a:schemeClr val="bg2">
                    <a:lumMod val="75000"/>
                  </a:schemeClr>
                </a:solidFill>
              </a:rPr>
              <a:t>decreasing levels of student proficiency </a:t>
            </a:r>
            <a:r>
              <a:rPr lang="en-US" sz="2000" dirty="0">
                <a:solidFill>
                  <a:schemeClr val="bg2">
                    <a:lumMod val="75000"/>
                  </a:schemeClr>
                </a:solidFill>
              </a:rPr>
              <a:t>in mathematics</a:t>
            </a:r>
          </a:p>
          <a:p>
            <a:pPr marL="0" indent="0">
              <a:buNone/>
            </a:pPr>
            <a:endParaRPr lang="en-US" sz="2000" dirty="0">
              <a:solidFill>
                <a:schemeClr val="bg2">
                  <a:lumMod val="75000"/>
                </a:schemeClr>
              </a:solidFill>
            </a:endParaRPr>
          </a:p>
        </p:txBody>
      </p:sp>
      <p:sp>
        <p:nvSpPr>
          <p:cNvPr id="6" name="Content Placeholder 5"/>
          <p:cNvSpPr>
            <a:spLocks noGrp="1"/>
          </p:cNvSpPr>
          <p:nvPr>
            <p:ph sz="quarter" idx="4"/>
          </p:nvPr>
        </p:nvSpPr>
        <p:spPr/>
        <p:txBody>
          <a:bodyPr/>
          <a:lstStyle/>
          <a:p>
            <a:pPr marL="0" indent="0">
              <a:buNone/>
            </a:pPr>
            <a:r>
              <a:rPr lang="en-US" sz="2000" i="1" dirty="0" smtClean="0">
                <a:solidFill>
                  <a:schemeClr val="bg2">
                    <a:lumMod val="75000"/>
                  </a:schemeClr>
                </a:solidFill>
              </a:rPr>
              <a:t>What </a:t>
            </a:r>
            <a:r>
              <a:rPr lang="en-US" sz="2000" b="1" i="1" dirty="0" smtClean="0">
                <a:solidFill>
                  <a:schemeClr val="bg2">
                    <a:lumMod val="75000"/>
                  </a:schemeClr>
                </a:solidFill>
              </a:rPr>
              <a:t>may or may not be happening in classrooms </a:t>
            </a:r>
            <a:r>
              <a:rPr lang="en-US" sz="2000" i="1" dirty="0" smtClean="0">
                <a:solidFill>
                  <a:schemeClr val="bg2">
                    <a:lumMod val="75000"/>
                  </a:schemeClr>
                </a:solidFill>
              </a:rPr>
              <a:t>that might contribute to this effect?</a:t>
            </a:r>
            <a:endParaRPr lang="en-US" sz="2000" i="1" dirty="0">
              <a:solidFill>
                <a:schemeClr val="bg2">
                  <a:lumMod val="75000"/>
                </a:schemeClr>
              </a:solidFill>
            </a:endParaRPr>
          </a:p>
        </p:txBody>
      </p:sp>
      <p:sp>
        <p:nvSpPr>
          <p:cNvPr id="7" name="Slide Number Placeholder 6"/>
          <p:cNvSpPr>
            <a:spLocks noGrp="1"/>
          </p:cNvSpPr>
          <p:nvPr>
            <p:ph type="sldNum" sz="quarter" idx="12"/>
          </p:nvPr>
        </p:nvSpPr>
        <p:spPr/>
        <p:txBody>
          <a:bodyPr/>
          <a:lstStyle/>
          <a:p>
            <a:pPr>
              <a:defRPr/>
            </a:pPr>
            <a:fld id="{E4E09C32-90F2-4C7D-90B3-BAC58D23609F}" type="slidenum">
              <a:rPr lang="en-US" smtClean="0">
                <a:solidFill>
                  <a:srgbClr val="0083A9">
                    <a:shade val="50000"/>
                  </a:srgbClr>
                </a:solidFill>
              </a:rPr>
              <a:pPr>
                <a:defRPr/>
              </a:pPr>
              <a:t>88</a:t>
            </a:fld>
            <a:endParaRPr lang="en-US">
              <a:solidFill>
                <a:srgbClr val="0083A9">
                  <a:shade val="50000"/>
                </a:srgbClr>
              </a:solidFill>
            </a:endParaRPr>
          </a:p>
        </p:txBody>
      </p:sp>
      <p:pic>
        <p:nvPicPr>
          <p:cNvPr id="9" name="Picture 2" descr="C:\Users\jbarnes\AppData\Local\Microsoft\Windows\Temporary Internet Files\Content.IE5\IBCRKMA2\MC91021635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93337"/>
            <a:ext cx="2804160" cy="24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459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4400" dirty="0" smtClean="0">
                <a:solidFill>
                  <a:srgbClr val="004B8D"/>
                </a:solidFill>
              </a:rPr>
              <a:t>Alignment</a:t>
            </a:r>
            <a:endParaRPr lang="en-US" sz="44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89</a:t>
            </a:fld>
            <a:endParaRPr lang="en-US" dirty="0">
              <a:solidFill>
                <a:srgbClr val="0083A9">
                  <a:shade val="50000"/>
                </a:srgbClr>
              </a:solidFill>
            </a:endParaRPr>
          </a:p>
        </p:txBody>
      </p:sp>
      <p:graphicFrame>
        <p:nvGraphicFramePr>
          <p:cNvPr id="5" name="Diagram 4"/>
          <p:cNvGraphicFramePr/>
          <p:nvPr>
            <p:extLst>
              <p:ext uri="{D42A27DB-BD31-4B8C-83A1-F6EECF244321}">
                <p14:modId xmlns:p14="http://schemas.microsoft.com/office/powerpoint/2010/main" val="2676675038"/>
              </p:ext>
            </p:extLst>
          </p:nvPr>
        </p:nvGraphicFramePr>
        <p:xfrm>
          <a:off x="457200" y="1828800"/>
          <a:ext cx="8229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Down Arrow 5"/>
          <p:cNvSpPr/>
          <p:nvPr/>
        </p:nvSpPr>
        <p:spPr>
          <a:xfrm flipH="1">
            <a:off x="3200400" y="1600199"/>
            <a:ext cx="4572000" cy="736369"/>
          </a:xfrm>
          <a:prstGeom prst="curvedDownArrow">
            <a:avLst/>
          </a:prstGeom>
          <a:solidFill>
            <a:schemeClr val="bg2">
              <a:lumMod val="75000"/>
            </a:schemeClr>
          </a:solidFill>
          <a:ln w="25400" cap="flat" cmpd="sng" algn="ctr">
            <a:noFill/>
            <a:prstDash val="solid"/>
          </a:ln>
          <a:effectLst/>
        </p:spPr>
        <p:txBody>
          <a:bodyPr rtlCol="0" anchor="ctr"/>
          <a:lstStyle/>
          <a:p>
            <a:pPr algn="ctr" fontAlgn="auto">
              <a:spcBef>
                <a:spcPts val="0"/>
              </a:spcBef>
              <a:spcAft>
                <a:spcPts val="0"/>
              </a:spcAft>
              <a:defRPr/>
            </a:pPr>
            <a:endParaRPr lang="en-US" kern="0" smtClean="0">
              <a:solidFill>
                <a:prstClr val="black"/>
              </a:solidFill>
              <a:latin typeface="Calibri"/>
              <a:cs typeface="+mn-cs"/>
            </a:endParaRPr>
          </a:p>
        </p:txBody>
      </p:sp>
      <p:sp>
        <p:nvSpPr>
          <p:cNvPr id="7" name="Left-Right Arrow 6"/>
          <p:cNvSpPr/>
          <p:nvPr/>
        </p:nvSpPr>
        <p:spPr>
          <a:xfrm>
            <a:off x="1219200" y="5865322"/>
            <a:ext cx="6553200" cy="533400"/>
          </a:xfrm>
          <a:prstGeom prst="leftRightArrow">
            <a:avLst/>
          </a:prstGeom>
          <a:solidFill>
            <a:schemeClr val="bg2">
              <a:lumMod val="75000"/>
            </a:schemeClr>
          </a:solidFill>
          <a:ln w="25400" cap="flat" cmpd="sng" algn="ctr">
            <a:noFill/>
            <a:prstDash val="solid"/>
          </a:ln>
          <a:effectLst/>
        </p:spPr>
        <p:txBody>
          <a:bodyPr rtlCol="0" anchor="ctr"/>
          <a:lstStyle/>
          <a:p>
            <a:pPr algn="ctr" fontAlgn="auto">
              <a:spcBef>
                <a:spcPts val="0"/>
              </a:spcBef>
              <a:spcAft>
                <a:spcPts val="0"/>
              </a:spcAft>
              <a:defRPr/>
            </a:pPr>
            <a:endParaRPr lang="en-US" kern="0" smtClean="0">
              <a:solidFill>
                <a:prstClr val="white"/>
              </a:solidFill>
              <a:latin typeface="Calibri"/>
              <a:cs typeface="+mn-cs"/>
            </a:endParaRPr>
          </a:p>
        </p:txBody>
      </p:sp>
    </p:spTree>
    <p:extLst>
      <p:ext uri="{BB962C8B-B14F-4D97-AF65-F5344CB8AC3E}">
        <p14:creationId xmlns:p14="http://schemas.microsoft.com/office/powerpoint/2010/main" val="18490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DF46974-FB16-4A54-93CF-37509EE67FE3}"/>
                                            </p:graphicEl>
                                          </p:spTgt>
                                        </p:tgtEl>
                                        <p:attrNameLst>
                                          <p:attrName>style.visibility</p:attrName>
                                        </p:attrNameLst>
                                      </p:cBhvr>
                                      <p:to>
                                        <p:strVal val="visible"/>
                                      </p:to>
                                    </p:set>
                                    <p:animEffect transition="in" filter="fade">
                                      <p:cBhvr>
                                        <p:cTn id="7" dur="500"/>
                                        <p:tgtEl>
                                          <p:spTgt spid="5">
                                            <p:graphicEl>
                                              <a:dgm id="{DDF46974-FB16-4A54-93CF-37509EE67F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BD4307D-60CE-4839-9642-B4978D0A873B}"/>
                                            </p:graphicEl>
                                          </p:spTgt>
                                        </p:tgtEl>
                                        <p:attrNameLst>
                                          <p:attrName>style.visibility</p:attrName>
                                        </p:attrNameLst>
                                      </p:cBhvr>
                                      <p:to>
                                        <p:strVal val="visible"/>
                                      </p:to>
                                    </p:set>
                                    <p:animEffect transition="in" filter="fade">
                                      <p:cBhvr>
                                        <p:cTn id="12" dur="500"/>
                                        <p:tgtEl>
                                          <p:spTgt spid="5">
                                            <p:graphicEl>
                                              <a:dgm id="{EBD4307D-60CE-4839-9642-B4978D0A87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870ED48-A390-48DD-80D1-0C62F815B977}"/>
                                            </p:graphicEl>
                                          </p:spTgt>
                                        </p:tgtEl>
                                        <p:attrNameLst>
                                          <p:attrName>style.visibility</p:attrName>
                                        </p:attrNameLst>
                                      </p:cBhvr>
                                      <p:to>
                                        <p:strVal val="visible"/>
                                      </p:to>
                                    </p:set>
                                    <p:animEffect transition="in" filter="fade">
                                      <p:cBhvr>
                                        <p:cTn id="17" dur="500"/>
                                        <p:tgtEl>
                                          <p:spTgt spid="5">
                                            <p:graphicEl>
                                              <a:dgm id="{8870ED48-A390-48DD-80D1-0C62F815B9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1BDCC4A-5F65-42A5-BD69-38C28560D444}"/>
                                            </p:graphicEl>
                                          </p:spTgt>
                                        </p:tgtEl>
                                        <p:attrNameLst>
                                          <p:attrName>style.visibility</p:attrName>
                                        </p:attrNameLst>
                                      </p:cBhvr>
                                      <p:to>
                                        <p:strVal val="visible"/>
                                      </p:to>
                                    </p:set>
                                    <p:animEffect transition="in" filter="fade">
                                      <p:cBhvr>
                                        <p:cTn id="22" dur="500"/>
                                        <p:tgtEl>
                                          <p:spTgt spid="5">
                                            <p:graphicEl>
                                              <a:dgm id="{41BDCC4A-5F65-42A5-BD69-38C28560D4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57C3C4-A727-437C-900D-68CEF9A57BD3}"/>
                                            </p:graphicEl>
                                          </p:spTgt>
                                        </p:tgtEl>
                                        <p:attrNameLst>
                                          <p:attrName>style.visibility</p:attrName>
                                        </p:attrNameLst>
                                      </p:cBhvr>
                                      <p:to>
                                        <p:strVal val="visible"/>
                                      </p:to>
                                    </p:set>
                                    <p:animEffect transition="in" filter="fade">
                                      <p:cBhvr>
                                        <p:cTn id="27" dur="500"/>
                                        <p:tgtEl>
                                          <p:spTgt spid="5">
                                            <p:graphicEl>
                                              <a:dgm id="{0457C3C4-A727-437C-900D-68CEF9A57B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956F0F7-9CB2-4C77-86F0-76DFB196C681}"/>
                                            </p:graphicEl>
                                          </p:spTgt>
                                        </p:tgtEl>
                                        <p:attrNameLst>
                                          <p:attrName>style.visibility</p:attrName>
                                        </p:attrNameLst>
                                      </p:cBhvr>
                                      <p:to>
                                        <p:strVal val="visible"/>
                                      </p:to>
                                    </p:set>
                                    <p:animEffect transition="in" filter="fade">
                                      <p:cBhvr>
                                        <p:cTn id="32" dur="500"/>
                                        <p:tgtEl>
                                          <p:spTgt spid="5">
                                            <p:graphicEl>
                                              <a:dgm id="{9956F0F7-9CB2-4C77-86F0-76DFB196C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BEC63C9-775A-442B-8418-B4B980666AC6}"/>
                                            </p:graphicEl>
                                          </p:spTgt>
                                        </p:tgtEl>
                                        <p:attrNameLst>
                                          <p:attrName>style.visibility</p:attrName>
                                        </p:attrNameLst>
                                      </p:cBhvr>
                                      <p:to>
                                        <p:strVal val="visible"/>
                                      </p:to>
                                    </p:set>
                                    <p:animEffect transition="in" filter="fade">
                                      <p:cBhvr>
                                        <p:cTn id="37" dur="500"/>
                                        <p:tgtEl>
                                          <p:spTgt spid="5">
                                            <p:graphicEl>
                                              <a:dgm id="{0BEC63C9-775A-442B-8418-B4B980666AC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1F1F8715-3BCB-4197-BACF-ABD615390A70}"/>
                                            </p:graphicEl>
                                          </p:spTgt>
                                        </p:tgtEl>
                                        <p:attrNameLst>
                                          <p:attrName>style.visibility</p:attrName>
                                        </p:attrNameLst>
                                      </p:cBhvr>
                                      <p:to>
                                        <p:strVal val="visible"/>
                                      </p:to>
                                    </p:set>
                                    <p:animEffect transition="in" filter="fade">
                                      <p:cBhvr>
                                        <p:cTn id="42" dur="500"/>
                                        <p:tgtEl>
                                          <p:spTgt spid="5">
                                            <p:graphicEl>
                                              <a:dgm id="{1F1F8715-3BCB-4197-BACF-ABD615390A7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Senate Bill 291</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a:t>
            </a:fld>
            <a:endParaRPr lang="en-US" dirty="0">
              <a:solidFill>
                <a:srgbClr val="0083A9">
                  <a:shade val="50000"/>
                </a:srgbClr>
              </a:solidFill>
            </a:endParaRPr>
          </a:p>
        </p:txBody>
      </p:sp>
      <p:sp>
        <p:nvSpPr>
          <p:cNvPr id="4" name="Subtitle 2"/>
          <p:cNvSpPr txBox="1">
            <a:spLocks/>
          </p:cNvSpPr>
          <p:nvPr/>
        </p:nvSpPr>
        <p:spPr>
          <a:xfrm>
            <a:off x="533400" y="1447800"/>
            <a:ext cx="8077200" cy="658812"/>
          </a:xfrm>
          <a:prstGeom prst="rect">
            <a:avLst/>
          </a:prstGeom>
        </p:spPr>
        <p:txBody>
          <a:bodyPr/>
          <a:lstStyle/>
          <a:p>
            <a:pPr>
              <a:buClr>
                <a:srgbClr val="439639"/>
              </a:buClr>
              <a:buSzPct val="80000"/>
              <a:defRPr/>
            </a:pPr>
            <a:r>
              <a:rPr lang="en-US" sz="2000" dirty="0" smtClean="0">
                <a:solidFill>
                  <a:srgbClr val="439639"/>
                </a:solidFill>
                <a:latin typeface="Verdana"/>
              </a:rPr>
              <a:t>June</a:t>
            </a:r>
            <a:r>
              <a:rPr lang="en-US" sz="2000" dirty="0">
                <a:solidFill>
                  <a:srgbClr val="439639"/>
                </a:solidFill>
                <a:latin typeface="Verdana"/>
              </a:rPr>
              <a:t>, </a:t>
            </a:r>
            <a:r>
              <a:rPr lang="en-US" sz="2000" dirty="0" smtClean="0">
                <a:solidFill>
                  <a:srgbClr val="439639"/>
                </a:solidFill>
                <a:latin typeface="Verdana"/>
              </a:rPr>
              <a:t>2010</a:t>
            </a:r>
            <a:endParaRPr lang="en-US" sz="2000" dirty="0">
              <a:solidFill>
                <a:srgbClr val="439639"/>
              </a:solidFill>
              <a:latin typeface="Verdana"/>
            </a:endParaRPr>
          </a:p>
          <a:p>
            <a:pPr>
              <a:buClr>
                <a:srgbClr val="439639"/>
              </a:buClr>
              <a:buSzPct val="80000"/>
              <a:defRPr/>
            </a:pPr>
            <a:endParaRPr lang="en-US" sz="2000" dirty="0" smtClean="0">
              <a:solidFill>
                <a:srgbClr val="439639"/>
              </a:solidFill>
              <a:latin typeface="Verdana"/>
            </a:endParaRPr>
          </a:p>
          <a:p>
            <a:pPr>
              <a:buClr>
                <a:srgbClr val="439639"/>
              </a:buClr>
              <a:buSzPct val="80000"/>
              <a:defRPr/>
            </a:pPr>
            <a:r>
              <a:rPr lang="en-US" sz="2000" dirty="0" smtClean="0">
                <a:solidFill>
                  <a:srgbClr val="439639"/>
                </a:solidFill>
                <a:latin typeface="Verdana"/>
              </a:rPr>
              <a:t>Directing </a:t>
            </a:r>
            <a:r>
              <a:rPr lang="en-US" sz="2000" dirty="0">
                <a:solidFill>
                  <a:srgbClr val="439639"/>
                </a:solidFill>
                <a:latin typeface="Verdana"/>
              </a:rPr>
              <a:t>school districts to adopt </a:t>
            </a:r>
            <a:r>
              <a:rPr lang="en-US" sz="2000" dirty="0" smtClean="0">
                <a:solidFill>
                  <a:srgbClr val="439639"/>
                </a:solidFill>
                <a:latin typeface="Verdana"/>
              </a:rPr>
              <a:t>teaching standards which were to include the following elements:</a:t>
            </a:r>
          </a:p>
          <a:p>
            <a:pPr>
              <a:buClr>
                <a:srgbClr val="439639"/>
              </a:buClr>
              <a:buSzPct val="80000"/>
              <a:defRPr/>
            </a:pPr>
            <a:r>
              <a:rPr lang="en-US" b="1" dirty="0">
                <a:solidFill>
                  <a:srgbClr val="439639"/>
                </a:solidFill>
                <a:latin typeface="Verdana"/>
              </a:rPr>
              <a:t>	</a:t>
            </a:r>
            <a:endParaRPr lang="en-US" b="1" dirty="0" smtClean="0">
              <a:solidFill>
                <a:srgbClr val="439639"/>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students actively engaged in learning </a:t>
            </a:r>
            <a:r>
              <a:rPr lang="en-US" b="1" i="1" dirty="0" smtClean="0">
                <a:solidFill>
                  <a:srgbClr val="0083A9">
                    <a:lumMod val="75000"/>
                  </a:srgbClr>
                </a:solidFill>
                <a:latin typeface="Verdana"/>
              </a:rPr>
              <a:t>process</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various forms of </a:t>
            </a:r>
            <a:r>
              <a:rPr lang="en-US" b="1" i="1" dirty="0" smtClean="0">
                <a:solidFill>
                  <a:srgbClr val="0083A9">
                    <a:lumMod val="75000"/>
                  </a:srgbClr>
                </a:solidFill>
                <a:latin typeface="Verdana"/>
              </a:rPr>
              <a:t>assessment</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teacher is prepared and knowledgeable of </a:t>
            </a:r>
            <a:r>
              <a:rPr lang="en-US" b="1" i="1" dirty="0" smtClean="0">
                <a:solidFill>
                  <a:srgbClr val="0083A9">
                    <a:lumMod val="75000"/>
                  </a:srgbClr>
                </a:solidFill>
                <a:latin typeface="Verdana"/>
              </a:rPr>
              <a:t>content</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uses professional communication and interaction </a:t>
            </a:r>
            <a:r>
              <a:rPr lang="en-US" b="1" i="1" dirty="0" smtClean="0">
                <a:solidFill>
                  <a:srgbClr val="0083A9">
                    <a:lumMod val="75000"/>
                  </a:srgbClr>
                </a:solidFill>
                <a:latin typeface="Verdana"/>
              </a:rPr>
              <a:t>in 	   school community</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keeps current on instructional </a:t>
            </a:r>
            <a:r>
              <a:rPr lang="en-US" b="1" i="1" dirty="0" smtClean="0">
                <a:solidFill>
                  <a:srgbClr val="0083A9">
                    <a:lumMod val="75000"/>
                  </a:srgbClr>
                </a:solidFill>
                <a:latin typeface="Verdana"/>
              </a:rPr>
              <a:t>knowledge</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responsible professional in overall mission of school</a:t>
            </a: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algn="ctr">
              <a:buClr>
                <a:srgbClr val="439639"/>
              </a:buClr>
              <a:buSzPct val="80000"/>
              <a:defRPr/>
            </a:pPr>
            <a:endParaRPr lang="en-US"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marL="36513" indent="-265113">
              <a:buClr>
                <a:srgbClr val="439639"/>
              </a:buClr>
              <a:buSzPct val="80000"/>
              <a:buFont typeface="Wingdings 2" pitchFamily="18" charset="2"/>
              <a:buChar char=""/>
              <a:defRPr/>
            </a:pPr>
            <a:endParaRPr lang="en-US" b="1" dirty="0" smtClean="0">
              <a:solidFill>
                <a:srgbClr val="439639"/>
              </a:solidFill>
              <a:latin typeface="Verdana"/>
            </a:endParaRPr>
          </a:p>
        </p:txBody>
      </p:sp>
    </p:spTree>
    <p:extLst>
      <p:ext uri="{BB962C8B-B14F-4D97-AF65-F5344CB8AC3E}">
        <p14:creationId xmlns:p14="http://schemas.microsoft.com/office/powerpoint/2010/main" val="167511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5300" dirty="0" smtClean="0">
                <a:solidFill>
                  <a:srgbClr val="004B8D"/>
                </a:solidFill>
                <a:latin typeface="Desyrel" panose="02000603050000020003" pitchFamily="2" charset="0"/>
              </a:rPr>
              <a:t>Why</a:t>
            </a:r>
            <a:r>
              <a:rPr lang="en-US" dirty="0" smtClean="0">
                <a:solidFill>
                  <a:srgbClr val="004B8D"/>
                </a:solidFill>
              </a:rPr>
              <a:t> Think About Foundation?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90</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200" dirty="0">
              <a:solidFill>
                <a:srgbClr val="439639"/>
              </a:solidFill>
              <a:latin typeface="Verdana"/>
            </a:endParaRPr>
          </a:p>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4000" b="1" dirty="0" smtClean="0">
                <a:solidFill>
                  <a:schemeClr val="bg2">
                    <a:lumMod val="75000"/>
                  </a:schemeClr>
                </a:solidFill>
                <a:latin typeface="Tw Cen MT Condensed Extra Bold" panose="020B0803020202020204" pitchFamily="34" charset="0"/>
              </a:rPr>
              <a:t>If</a:t>
            </a:r>
            <a:r>
              <a:rPr lang="en-US" sz="2400" b="1" dirty="0" smtClean="0">
                <a:solidFill>
                  <a:srgbClr val="439639"/>
                </a:solidFill>
                <a:latin typeface="Verdana"/>
              </a:rPr>
              <a:t> we take the time to ensure we are teaching to and monitoring the learning which has the following characteristics:</a:t>
            </a:r>
          </a:p>
          <a:p>
            <a:pPr>
              <a:buClr>
                <a:srgbClr val="439639"/>
              </a:buClr>
              <a:buSzPct val="80000"/>
              <a:defRPr/>
            </a:pPr>
            <a:endParaRPr lang="en-US" sz="2400" b="1" dirty="0">
              <a:solidFill>
                <a:srgbClr val="439639"/>
              </a:solidFill>
              <a:latin typeface="Verdana"/>
            </a:endParaRPr>
          </a:p>
          <a:p>
            <a:pPr>
              <a:buClr>
                <a:srgbClr val="439639"/>
              </a:buClr>
              <a:buSzPct val="80000"/>
              <a:defRPr/>
            </a:pPr>
            <a:r>
              <a:rPr lang="en-US" sz="2000" b="1" dirty="0" smtClean="0">
                <a:solidFill>
                  <a:schemeClr val="bg2">
                    <a:lumMod val="75000"/>
                  </a:schemeClr>
                </a:solidFill>
                <a:latin typeface="Verdana"/>
              </a:rPr>
              <a:t>1) endurance</a:t>
            </a:r>
            <a:br>
              <a:rPr lang="en-US" sz="2000" b="1" dirty="0" smtClean="0">
                <a:solidFill>
                  <a:schemeClr val="bg2">
                    <a:lumMod val="75000"/>
                  </a:schemeClr>
                </a:solidFill>
                <a:latin typeface="Verdana"/>
              </a:rPr>
            </a:br>
            <a:endParaRPr lang="en-US" sz="2000" b="1" dirty="0" smtClean="0">
              <a:solidFill>
                <a:schemeClr val="bg2">
                  <a:lumMod val="75000"/>
                </a:schemeClr>
              </a:solidFill>
              <a:latin typeface="Verdana"/>
            </a:endParaRPr>
          </a:p>
          <a:p>
            <a:pPr>
              <a:buClr>
                <a:srgbClr val="439639"/>
              </a:buClr>
              <a:buSzPct val="80000"/>
              <a:defRPr/>
            </a:pPr>
            <a:r>
              <a:rPr lang="en-US" sz="2000" b="1" dirty="0" smtClean="0">
                <a:solidFill>
                  <a:schemeClr val="bg2">
                    <a:lumMod val="75000"/>
                  </a:schemeClr>
                </a:solidFill>
                <a:latin typeface="Verdana"/>
              </a:rPr>
              <a:t>2) essential for progress to the next level</a:t>
            </a:r>
            <a:br>
              <a:rPr lang="en-US" sz="2000" b="1" dirty="0" smtClean="0">
                <a:solidFill>
                  <a:schemeClr val="bg2">
                    <a:lumMod val="75000"/>
                  </a:schemeClr>
                </a:solidFill>
                <a:latin typeface="Verdana"/>
              </a:rPr>
            </a:br>
            <a:endParaRPr lang="en-US" sz="2000" b="1" dirty="0" smtClean="0">
              <a:solidFill>
                <a:schemeClr val="bg2">
                  <a:lumMod val="75000"/>
                </a:schemeClr>
              </a:solidFill>
              <a:latin typeface="Verdana"/>
            </a:endParaRPr>
          </a:p>
          <a:p>
            <a:pPr>
              <a:buClr>
                <a:srgbClr val="439639"/>
              </a:buClr>
              <a:buSzPct val="80000"/>
              <a:defRPr/>
            </a:pPr>
            <a:r>
              <a:rPr lang="en-US" sz="2000" b="1" dirty="0" smtClean="0">
                <a:solidFill>
                  <a:schemeClr val="bg2">
                    <a:lumMod val="75000"/>
                  </a:schemeClr>
                </a:solidFill>
                <a:latin typeface="Verdana"/>
              </a:rPr>
              <a:t>3) contributes to the understanding of other standards</a:t>
            </a:r>
          </a:p>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
            </a:r>
            <a:br>
              <a:rPr lang="en-US" sz="2800" dirty="0" smtClean="0">
                <a:solidFill>
                  <a:srgbClr val="439639"/>
                </a:solidFill>
                <a:latin typeface="Verdana"/>
              </a:rPr>
            </a:br>
            <a:endParaRPr lang="en-US" sz="2800" dirty="0" smtClean="0">
              <a:solidFill>
                <a:srgbClr val="439639"/>
              </a:solidFill>
              <a:latin typeface="Verdana"/>
            </a:endParaRPr>
          </a:p>
          <a:p>
            <a:pPr>
              <a:buClr>
                <a:srgbClr val="439639"/>
              </a:buClr>
              <a:buSzPct val="80000"/>
              <a:defRPr/>
            </a:pPr>
            <a:endParaRPr lang="en-US" sz="2800" dirty="0" smtClean="0">
              <a:solidFill>
                <a:srgbClr val="439639"/>
              </a:solidFill>
              <a:latin typeface="Verdana"/>
            </a:endParaRPr>
          </a:p>
        </p:txBody>
      </p:sp>
    </p:spTree>
    <p:extLst>
      <p:ext uri="{BB962C8B-B14F-4D97-AF65-F5344CB8AC3E}">
        <p14:creationId xmlns:p14="http://schemas.microsoft.com/office/powerpoint/2010/main" val="24373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5300" dirty="0" smtClean="0">
                <a:solidFill>
                  <a:srgbClr val="004B8D"/>
                </a:solidFill>
                <a:latin typeface="Desyrel" panose="02000603050000020003" pitchFamily="2" charset="0"/>
              </a:rPr>
              <a:t>Why</a:t>
            </a:r>
            <a:r>
              <a:rPr lang="en-US" dirty="0" smtClean="0">
                <a:solidFill>
                  <a:srgbClr val="004B8D"/>
                </a:solidFill>
              </a:rPr>
              <a:t> Think About Foundation?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200" dirty="0">
              <a:solidFill>
                <a:srgbClr val="439639"/>
              </a:solidFill>
              <a:latin typeface="Verdana"/>
            </a:endParaRPr>
          </a:p>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4000" b="1" dirty="0" smtClean="0">
                <a:solidFill>
                  <a:srgbClr val="0083A9">
                    <a:lumMod val="75000"/>
                  </a:srgbClr>
                </a:solidFill>
                <a:latin typeface="Tw Cen MT Condensed Extra Bold" panose="020B0803020202020204" pitchFamily="34" charset="0"/>
              </a:rPr>
              <a:t>Then</a:t>
            </a:r>
            <a:r>
              <a:rPr lang="en-US" sz="2400" b="1" dirty="0" smtClean="0">
                <a:solidFill>
                  <a:srgbClr val="439639"/>
                </a:solidFill>
                <a:latin typeface="Verdana"/>
              </a:rPr>
              <a:t> we will have a better chance of ensuring that the reflective conversations within the educator evaluation system will have a significant impact on:</a:t>
            </a:r>
            <a:br>
              <a:rPr lang="en-US" sz="2400" b="1" dirty="0" smtClean="0">
                <a:solidFill>
                  <a:srgbClr val="439639"/>
                </a:solidFill>
                <a:latin typeface="Verdana"/>
              </a:rPr>
            </a:br>
            <a:endParaRPr lang="en-US" sz="2400" b="1" dirty="0" smtClean="0">
              <a:solidFill>
                <a:srgbClr val="439639"/>
              </a:solidFill>
              <a:latin typeface="Verdana"/>
            </a:endParaRPr>
          </a:p>
          <a:p>
            <a:pPr marL="457200" indent="-457200">
              <a:buClr>
                <a:schemeClr val="bg2">
                  <a:lumMod val="75000"/>
                </a:schemeClr>
              </a:buClr>
              <a:buSzPct val="80000"/>
              <a:buFont typeface="+mj-lt"/>
              <a:buAutoNum type="arabicParenR"/>
              <a:defRPr/>
            </a:pPr>
            <a:r>
              <a:rPr lang="en-US" sz="2400" b="1" i="1" dirty="0" smtClean="0">
                <a:solidFill>
                  <a:schemeClr val="bg2">
                    <a:lumMod val="75000"/>
                  </a:schemeClr>
                </a:solidFill>
                <a:latin typeface="Verdana"/>
              </a:rPr>
              <a:t>student learning</a:t>
            </a:r>
          </a:p>
          <a:p>
            <a:pPr marL="457200" indent="-457200">
              <a:buClr>
                <a:srgbClr val="439639"/>
              </a:buClr>
              <a:buSzPct val="80000"/>
              <a:buFont typeface="+mj-lt"/>
              <a:buAutoNum type="arabicParenR"/>
              <a:defRPr/>
            </a:pPr>
            <a:endParaRPr lang="en-US" sz="2400" b="1" i="1" dirty="0">
              <a:solidFill>
                <a:schemeClr val="bg2">
                  <a:lumMod val="75000"/>
                </a:schemeClr>
              </a:solidFill>
              <a:latin typeface="Verdana"/>
            </a:endParaRPr>
          </a:p>
          <a:p>
            <a:pPr marL="457200" indent="-457200">
              <a:buClr>
                <a:schemeClr val="bg2">
                  <a:lumMod val="75000"/>
                </a:schemeClr>
              </a:buClr>
              <a:buSzPct val="80000"/>
              <a:buFont typeface="+mj-lt"/>
              <a:buAutoNum type="arabicParenR"/>
              <a:defRPr/>
            </a:pPr>
            <a:r>
              <a:rPr lang="en-US" sz="2400" b="1" i="1" dirty="0" smtClean="0">
                <a:solidFill>
                  <a:schemeClr val="bg2">
                    <a:lumMod val="75000"/>
                  </a:schemeClr>
                </a:solidFill>
                <a:latin typeface="Verdana"/>
              </a:rPr>
              <a:t>teacher growth and development</a:t>
            </a:r>
          </a:p>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
            </a:r>
            <a:br>
              <a:rPr lang="en-US" sz="2800" dirty="0" smtClean="0">
                <a:solidFill>
                  <a:srgbClr val="439639"/>
                </a:solidFill>
                <a:latin typeface="Verdana"/>
              </a:rPr>
            </a:br>
            <a:endParaRPr lang="en-US" sz="2800" dirty="0" smtClean="0">
              <a:solidFill>
                <a:srgbClr val="439639"/>
              </a:solidFill>
              <a:latin typeface="Verdana"/>
            </a:endParaRPr>
          </a:p>
          <a:p>
            <a:pPr>
              <a:buClr>
                <a:srgbClr val="439639"/>
              </a:buClr>
              <a:buSzPct val="80000"/>
              <a:defRPr/>
            </a:pPr>
            <a:endParaRPr lang="en-US" sz="2800" dirty="0" smtClean="0">
              <a:solidFill>
                <a:srgbClr val="439639"/>
              </a:solidFill>
              <a:latin typeface="Verdana"/>
            </a:endParaRPr>
          </a:p>
        </p:txBody>
      </p:sp>
    </p:spTree>
    <p:extLst>
      <p:ext uri="{BB962C8B-B14F-4D97-AF65-F5344CB8AC3E}">
        <p14:creationId xmlns:p14="http://schemas.microsoft.com/office/powerpoint/2010/main" val="323753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B8D"/>
                </a:solidFill>
              </a:rPr>
              <a:t>Action Plan*</a:t>
            </a:r>
            <a:endParaRPr lang="en-US" dirty="0">
              <a:solidFill>
                <a:srgbClr val="004B8D"/>
              </a:solidFill>
            </a:endParaRPr>
          </a:p>
        </p:txBody>
      </p:sp>
      <p:sp>
        <p:nvSpPr>
          <p:cNvPr id="3" name="Content Placeholder 2"/>
          <p:cNvSpPr>
            <a:spLocks noGrp="1"/>
          </p:cNvSpPr>
          <p:nvPr>
            <p:ph idx="1"/>
          </p:nvPr>
        </p:nvSpPr>
        <p:spPr/>
        <p:txBody>
          <a:bodyPr/>
          <a:lstStyle/>
          <a:p>
            <a:pPr marL="0" indent="0">
              <a:buClr>
                <a:srgbClr val="439639"/>
              </a:buClr>
              <a:buNone/>
            </a:pPr>
            <a:endParaRPr lang="en-US" sz="2400" b="1" dirty="0" smtClean="0">
              <a:solidFill>
                <a:srgbClr val="439639"/>
              </a:solidFill>
            </a:endParaRPr>
          </a:p>
          <a:p>
            <a:pPr marL="0" indent="0">
              <a:buClr>
                <a:srgbClr val="439639"/>
              </a:buClr>
              <a:buNone/>
            </a:pPr>
            <a:r>
              <a:rPr lang="en-US" sz="2400" b="1" dirty="0" smtClean="0">
                <a:solidFill>
                  <a:srgbClr val="439639"/>
                </a:solidFill>
              </a:rPr>
              <a:t>Step 1:</a:t>
            </a:r>
          </a:p>
          <a:p>
            <a:pPr marL="0" indent="0">
              <a:buClr>
                <a:srgbClr val="439639"/>
              </a:buClr>
              <a:buNone/>
            </a:pPr>
            <a:endParaRPr lang="en-US" sz="2400" b="1" dirty="0" smtClean="0">
              <a:solidFill>
                <a:srgbClr val="439639"/>
              </a:solidFill>
            </a:endParaRPr>
          </a:p>
          <a:p>
            <a:pPr marL="0" indent="0">
              <a:buClr>
                <a:srgbClr val="439639"/>
              </a:buClr>
              <a:buNone/>
            </a:pPr>
            <a:r>
              <a:rPr lang="en-US" sz="2400" b="1" dirty="0" smtClean="0">
                <a:solidFill>
                  <a:srgbClr val="439639"/>
                </a:solidFill>
              </a:rPr>
              <a:t>As a school team, take the time to </a:t>
            </a:r>
            <a:r>
              <a:rPr lang="en-US" sz="2400" b="1" i="1" dirty="0" smtClean="0">
                <a:solidFill>
                  <a:schemeClr val="bg2">
                    <a:lumMod val="75000"/>
                  </a:schemeClr>
                </a:solidFill>
              </a:rPr>
              <a:t>reflect on the alignment</a:t>
            </a:r>
            <a:r>
              <a:rPr lang="en-US" sz="2400" b="1" dirty="0" smtClean="0">
                <a:solidFill>
                  <a:srgbClr val="439639"/>
                </a:solidFill>
              </a:rPr>
              <a:t> of the following “foundational elements” to effectively using student growth measures as part of an educator evaluation system:</a:t>
            </a:r>
            <a:endParaRPr lang="en-US" sz="2400" b="1" dirty="0">
              <a:solidFill>
                <a:srgbClr val="439639"/>
              </a:solidFill>
            </a:endParaRPr>
          </a:p>
          <a:p>
            <a:pPr marL="0" indent="0">
              <a:buClr>
                <a:srgbClr val="439639"/>
              </a:buClr>
              <a:buNone/>
            </a:pPr>
            <a:endParaRPr lang="en-US" sz="2400" b="1" dirty="0" smtClean="0">
              <a:solidFill>
                <a:srgbClr val="439639"/>
              </a:solidFill>
              <a:latin typeface="Impact" panose="020B0806030902050204" pitchFamily="34" charset="0"/>
              <a:cs typeface="Aharoni" panose="02010803020104030203" pitchFamily="2" charset="-79"/>
            </a:endParaRPr>
          </a:p>
          <a:p>
            <a:pPr marL="0" indent="0">
              <a:buClr>
                <a:srgbClr val="439639"/>
              </a:buClr>
              <a:buNone/>
            </a:pPr>
            <a:r>
              <a:rPr lang="en-US" sz="2400" b="1" dirty="0" smtClean="0">
                <a:solidFill>
                  <a:schemeClr val="bg2">
                    <a:lumMod val="75000"/>
                  </a:schemeClr>
                </a:solidFill>
                <a:latin typeface="Franklin Gothic Medium" panose="020B0603020102020204" pitchFamily="34" charset="0"/>
                <a:ea typeface="Dotum" panose="020B0600000101010101" pitchFamily="34" charset="-127"/>
                <a:cs typeface="Aharoni" panose="02010803020104030203" pitchFamily="2" charset="-79"/>
              </a:rPr>
              <a:t>Curriculum – Instruction – Assessment</a:t>
            </a:r>
            <a:r>
              <a:rPr lang="en-US" sz="2400" b="1" dirty="0">
                <a:solidFill>
                  <a:schemeClr val="bg2">
                    <a:lumMod val="75000"/>
                  </a:schemeClr>
                </a:solidFill>
                <a:latin typeface="Franklin Gothic Medium" panose="020B0603020102020204" pitchFamily="34" charset="0"/>
                <a:ea typeface="Dotum" panose="020B0600000101010101" pitchFamily="34" charset="-127"/>
                <a:cs typeface="Aharoni" panose="02010803020104030203" pitchFamily="2" charset="-79"/>
              </a:rPr>
              <a:t> </a:t>
            </a:r>
            <a:r>
              <a:rPr lang="en-US" sz="2400" b="1" dirty="0" smtClean="0">
                <a:solidFill>
                  <a:schemeClr val="bg2">
                    <a:lumMod val="75000"/>
                  </a:schemeClr>
                </a:solidFill>
                <a:latin typeface="Franklin Gothic Medium" panose="020B0603020102020204" pitchFamily="34" charset="0"/>
                <a:ea typeface="Dotum" panose="020B0600000101010101" pitchFamily="34" charset="-127"/>
                <a:cs typeface="Aharoni" panose="02010803020104030203" pitchFamily="2" charset="-79"/>
              </a:rPr>
              <a:t>- Reflective Practice</a:t>
            </a:r>
            <a:r>
              <a:rPr lang="en-US" sz="2000" i="1" dirty="0" smtClean="0">
                <a:solidFill>
                  <a:srgbClr val="439639"/>
                </a:solidFill>
                <a:latin typeface="Dotum" panose="020B0600000101010101" pitchFamily="34" charset="-127"/>
                <a:ea typeface="Dotum" panose="020B0600000101010101" pitchFamily="34" charset="-127"/>
              </a:rPr>
              <a:t/>
            </a:r>
            <a:br>
              <a:rPr lang="en-US" sz="2000" i="1" dirty="0" smtClean="0">
                <a:solidFill>
                  <a:srgbClr val="439639"/>
                </a:solidFill>
                <a:latin typeface="Dotum" panose="020B0600000101010101" pitchFamily="34" charset="-127"/>
                <a:ea typeface="Dotum" panose="020B0600000101010101" pitchFamily="34" charset="-127"/>
              </a:rPr>
            </a:br>
            <a:endParaRPr lang="en-US" sz="2000" b="1" i="1" dirty="0" smtClean="0">
              <a:solidFill>
                <a:srgbClr val="439639"/>
              </a:solidFill>
              <a:latin typeface="Dotum" panose="020B0600000101010101" pitchFamily="34" charset="-127"/>
              <a:ea typeface="Dotum" panose="020B0600000101010101" pitchFamily="34" charset="-127"/>
            </a:endParaRPr>
          </a:p>
          <a:p>
            <a:pPr marL="0" indent="0">
              <a:buClr>
                <a:srgbClr val="439639"/>
              </a:buClr>
              <a:buNone/>
            </a:pPr>
            <a:r>
              <a:rPr lang="en-US" sz="2400" b="1" dirty="0" smtClean="0">
                <a:solidFill>
                  <a:schemeClr val="bg1"/>
                </a:solidFill>
              </a:rPr>
              <a:t>What is in place?  Possibilities?</a:t>
            </a:r>
            <a:r>
              <a:rPr lang="en-US" sz="2400" b="1" dirty="0" smtClean="0">
                <a:solidFill>
                  <a:srgbClr val="439639"/>
                </a:solidFill>
              </a:rPr>
              <a:t/>
            </a:r>
            <a:br>
              <a:rPr lang="en-US" sz="2400" b="1" dirty="0" smtClean="0">
                <a:solidFill>
                  <a:srgbClr val="439639"/>
                </a:solidFill>
              </a:rPr>
            </a:br>
            <a:endParaRPr lang="en-US" sz="2400" b="1" dirty="0">
              <a:solidFill>
                <a:srgbClr val="439639"/>
              </a:solidFill>
            </a:endParaRPr>
          </a:p>
          <a:p>
            <a:pPr marL="0" indent="0">
              <a:buClr>
                <a:srgbClr val="439639"/>
              </a:buClr>
              <a:buNone/>
            </a:pPr>
            <a:endParaRPr lang="en-US" sz="2400" b="1" dirty="0">
              <a:solidFill>
                <a:srgbClr val="439639"/>
              </a:solidFill>
            </a:endParaRPr>
          </a:p>
        </p:txBody>
      </p:sp>
      <p:sp>
        <p:nvSpPr>
          <p:cNvPr id="4" name="Slide Number Placeholder 3"/>
          <p:cNvSpPr>
            <a:spLocks noGrp="1"/>
          </p:cNvSpPr>
          <p:nvPr>
            <p:ph type="sldNum" sz="quarter" idx="12"/>
          </p:nvPr>
        </p:nvSpPr>
        <p:spPr/>
        <p:txBody>
          <a:bodyPr/>
          <a:lstStyle/>
          <a:p>
            <a:pPr>
              <a:defRPr/>
            </a:pPr>
            <a:fld id="{1142BE09-1E92-44E6-8E7D-7B09777B68A7}" type="slidenum">
              <a:rPr lang="en-US" smtClean="0">
                <a:solidFill>
                  <a:srgbClr val="0083A9">
                    <a:shade val="50000"/>
                  </a:srgbClr>
                </a:solidFill>
              </a:rPr>
              <a:pPr>
                <a:defRPr/>
              </a:pPr>
              <a:t>92</a:t>
            </a:fld>
            <a:endParaRPr lang="en-US">
              <a:solidFill>
                <a:srgbClr val="0083A9">
                  <a:shade val="50000"/>
                </a:srgbClr>
              </a:solidFill>
            </a:endParaRPr>
          </a:p>
        </p:txBody>
      </p:sp>
      <p:sp>
        <p:nvSpPr>
          <p:cNvPr id="5" name="Title 1"/>
          <p:cNvSpPr txBox="1">
            <a:spLocks/>
          </p:cNvSpPr>
          <p:nvPr/>
        </p:nvSpPr>
        <p:spPr bwMode="auto">
          <a:xfrm>
            <a:off x="6629400" y="533400"/>
            <a:ext cx="18161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solidFill>
                  <a:srgbClr val="000000"/>
                </a:solidFill>
              </a:rPr>
              <a:t>Workbook Pg. 8-9-10</a:t>
            </a:r>
            <a:endParaRPr lang="en-US" altLang="en-US" sz="2800" dirty="0">
              <a:solidFill>
                <a:srgbClr val="000000"/>
              </a:solidFill>
            </a:endParaRPr>
          </a:p>
        </p:txBody>
      </p:sp>
    </p:spTree>
    <p:extLst>
      <p:ext uri="{BB962C8B-B14F-4D97-AF65-F5344CB8AC3E}">
        <p14:creationId xmlns:p14="http://schemas.microsoft.com/office/powerpoint/2010/main" val="2893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2514600"/>
          </a:xfrm>
        </p:spPr>
        <p:txBody>
          <a:bodyPr>
            <a:normAutofit/>
          </a:bodyPr>
          <a:lstStyle/>
          <a:p>
            <a:pPr algn="ctr"/>
            <a:r>
              <a:rPr lang="en-US" sz="4400" b="0" dirty="0" smtClean="0">
                <a:solidFill>
                  <a:schemeClr val="bg2">
                    <a:lumMod val="75000"/>
                  </a:schemeClr>
                </a:solidFill>
                <a:latin typeface="Desyrel" pitchFamily="2" charset="0"/>
              </a:rPr>
              <a:t>Examples of</a:t>
            </a:r>
            <a:r>
              <a:rPr lang="en-US" sz="4400" dirty="0">
                <a:solidFill>
                  <a:schemeClr val="bg2">
                    <a:lumMod val="75000"/>
                  </a:schemeClr>
                </a:solidFill>
              </a:rPr>
              <a:t/>
            </a:r>
            <a:br>
              <a:rPr lang="en-US" sz="4400" dirty="0">
                <a:solidFill>
                  <a:schemeClr val="bg2">
                    <a:lumMod val="75000"/>
                  </a:schemeClr>
                </a:solidFill>
              </a:rPr>
            </a:br>
            <a:r>
              <a:rPr lang="en-US" sz="4000" dirty="0" smtClean="0">
                <a:solidFill>
                  <a:schemeClr val="bg2">
                    <a:lumMod val="75000"/>
                  </a:schemeClr>
                </a:solidFill>
              </a:rPr>
              <a:t>Student Growth Measures</a:t>
            </a:r>
            <a:endParaRPr lang="en-US" sz="4000" dirty="0">
              <a:solidFill>
                <a:schemeClr val="bg2">
                  <a:lumMod val="75000"/>
                </a:schemeClr>
              </a:solidFill>
            </a:endParaRPr>
          </a:p>
        </p:txBody>
      </p:sp>
    </p:spTree>
    <p:extLst>
      <p:ext uri="{BB962C8B-B14F-4D97-AF65-F5344CB8AC3E}">
        <p14:creationId xmlns:p14="http://schemas.microsoft.com/office/powerpoint/2010/main" val="33056632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sz="2800" dirty="0" smtClean="0">
                <a:solidFill>
                  <a:srgbClr val="004B8D"/>
                </a:solidFill>
              </a:rPr>
              <a:t>Incorporating Measures of Growth </a:t>
            </a:r>
            <a:br>
              <a:rPr lang="en-US" sz="2800" dirty="0" smtClean="0">
                <a:solidFill>
                  <a:srgbClr val="004B8D"/>
                </a:solidFill>
              </a:rPr>
            </a:br>
            <a:r>
              <a:rPr lang="en-US" sz="2800" dirty="0" smtClean="0">
                <a:solidFill>
                  <a:srgbClr val="004B8D"/>
                </a:solidFill>
              </a:rPr>
              <a:t>in Student Learning</a:t>
            </a:r>
            <a:br>
              <a:rPr lang="en-US" sz="2800" dirty="0" smtClean="0">
                <a:solidFill>
                  <a:srgbClr val="004B8D"/>
                </a:solidFill>
              </a:rPr>
            </a:b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400" dirty="0" smtClean="0">
                <a:solidFill>
                  <a:srgbClr val="439639"/>
                </a:solidFill>
                <a:latin typeface="Verdana" pitchFamily="34" charset="0"/>
                <a:ea typeface="Verdana" pitchFamily="34" charset="0"/>
                <a:cs typeface="Verdana" pitchFamily="34" charset="0"/>
              </a:rPr>
              <a:t>The </a:t>
            </a:r>
            <a:r>
              <a:rPr lang="en-US" sz="2400" dirty="0">
                <a:solidFill>
                  <a:srgbClr val="439639"/>
                </a:solidFill>
                <a:latin typeface="Verdana" pitchFamily="34" charset="0"/>
                <a:ea typeface="Verdana" pitchFamily="34" charset="0"/>
                <a:cs typeface="Verdana" pitchFamily="34" charset="0"/>
              </a:rPr>
              <a:t>primary work of schools is the </a:t>
            </a:r>
            <a:r>
              <a:rPr lang="en-US" sz="2400" b="1" i="1" dirty="0">
                <a:solidFill>
                  <a:schemeClr val="bg2">
                    <a:lumMod val="75000"/>
                  </a:schemeClr>
                </a:solidFill>
                <a:latin typeface="Verdana" pitchFamily="34" charset="0"/>
                <a:ea typeface="Verdana" pitchFamily="34" charset="0"/>
                <a:cs typeface="Verdana" pitchFamily="34" charset="0"/>
              </a:rPr>
              <a:t>advancement of the academic growth of its students</a:t>
            </a:r>
            <a:r>
              <a:rPr lang="en-US" sz="2400" dirty="0">
                <a:solidFill>
                  <a:srgbClr val="439639"/>
                </a:solidFill>
                <a:latin typeface="Verdana" pitchFamily="34" charset="0"/>
                <a:ea typeface="Verdana" pitchFamily="34" charset="0"/>
                <a:cs typeface="Verdana" pitchFamily="34" charset="0"/>
              </a:rPr>
              <a:t>. Using measures of growth in student learning provides multiple opportunities to advance student achievement. These opportunities include </a:t>
            </a:r>
            <a:r>
              <a:rPr lang="en-US" sz="2400" b="1" i="1" dirty="0">
                <a:solidFill>
                  <a:schemeClr val="bg2">
                    <a:lumMod val="75000"/>
                  </a:schemeClr>
                </a:solidFill>
                <a:latin typeface="Verdana" pitchFamily="34" charset="0"/>
                <a:ea typeface="Verdana" pitchFamily="34" charset="0"/>
                <a:cs typeface="Verdana" pitchFamily="34" charset="0"/>
              </a:rPr>
              <a:t>access to high quality student data </a:t>
            </a:r>
            <a:r>
              <a:rPr lang="en-US" sz="2400" dirty="0">
                <a:solidFill>
                  <a:srgbClr val="439639"/>
                </a:solidFill>
                <a:latin typeface="Verdana" pitchFamily="34" charset="0"/>
                <a:ea typeface="Verdana" pitchFamily="34" charset="0"/>
                <a:cs typeface="Verdana" pitchFamily="34" charset="0"/>
              </a:rPr>
              <a:t>for all educators as well as building and </a:t>
            </a:r>
            <a:r>
              <a:rPr lang="en-US" sz="2400" b="1" i="1" dirty="0">
                <a:solidFill>
                  <a:schemeClr val="bg2">
                    <a:lumMod val="75000"/>
                  </a:schemeClr>
                </a:solidFill>
                <a:latin typeface="Verdana" pitchFamily="34" charset="0"/>
                <a:ea typeface="Verdana" pitchFamily="34" charset="0"/>
                <a:cs typeface="Verdana" pitchFamily="34" charset="0"/>
              </a:rPr>
              <a:t>improving on districts’ already robust assessment practices</a:t>
            </a:r>
            <a:r>
              <a:rPr lang="en-US" sz="2400" dirty="0">
                <a:solidFill>
                  <a:srgbClr val="439639"/>
                </a:solidFill>
                <a:latin typeface="Verdana" pitchFamily="34" charset="0"/>
                <a:ea typeface="Verdana" pitchFamily="34" charset="0"/>
                <a:cs typeface="Verdana" pitchFamily="34" charset="0"/>
              </a:rPr>
              <a:t>. </a:t>
            </a:r>
            <a:endParaRPr lang="en-US" sz="2800" dirty="0">
              <a:solidFill>
                <a:srgbClr val="43963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252300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Measures of Growth</a:t>
            </a:r>
            <a:br>
              <a:rPr lang="en-US" dirty="0" smtClean="0">
                <a:solidFill>
                  <a:srgbClr val="004B8D"/>
                </a:solidFill>
              </a:rPr>
            </a:br>
            <a:r>
              <a:rPr lang="en-US" sz="2700" b="0" dirty="0" smtClean="0">
                <a:solidFill>
                  <a:srgbClr val="004B8D"/>
                </a:solidFill>
              </a:rPr>
              <a:t>US Department of Education definition:</a:t>
            </a:r>
            <a:endParaRPr lang="en-US" b="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1050" dirty="0" smtClean="0">
              <a:solidFill>
                <a:srgbClr val="439639"/>
              </a:solidFill>
              <a:latin typeface="Verdana"/>
            </a:endParaRPr>
          </a:p>
          <a:p>
            <a:pPr marL="342900" indent="-342900">
              <a:buClr>
                <a:srgbClr val="439639"/>
              </a:buClr>
              <a:buSzPct val="80000"/>
              <a:buFont typeface="Arial" pitchFamily="34" charset="0"/>
              <a:buChar char="•"/>
              <a:defRPr/>
            </a:pPr>
            <a:endParaRPr lang="en-US" sz="2400" dirty="0" smtClean="0">
              <a:solidFill>
                <a:srgbClr val="439639"/>
              </a:solidFill>
              <a:latin typeface="Verdana"/>
            </a:endParaRPr>
          </a:p>
          <a:p>
            <a:pPr marL="342900" indent="-342900">
              <a:buClr>
                <a:srgbClr val="439639"/>
              </a:buClr>
              <a:buSzPct val="80000"/>
              <a:buFont typeface="Arial" pitchFamily="34" charset="0"/>
              <a:buChar char="•"/>
              <a:defRPr/>
            </a:pPr>
            <a:r>
              <a:rPr lang="en-US" sz="2400" dirty="0" smtClean="0">
                <a:solidFill>
                  <a:srgbClr val="439639"/>
                </a:solidFill>
                <a:latin typeface="Verdana"/>
              </a:rPr>
              <a:t>Student growth is a change in academic achievement </a:t>
            </a:r>
            <a:r>
              <a:rPr lang="en-US" sz="2400" b="1" i="1" dirty="0" smtClean="0">
                <a:solidFill>
                  <a:srgbClr val="0083A9">
                    <a:lumMod val="75000"/>
                  </a:srgbClr>
                </a:solidFill>
                <a:latin typeface="Verdana"/>
              </a:rPr>
              <a:t>across two or more points</a:t>
            </a:r>
            <a:r>
              <a:rPr lang="en-US" sz="2400" b="1" i="1" dirty="0" smtClean="0">
                <a:solidFill>
                  <a:srgbClr val="439639"/>
                </a:solidFill>
                <a:latin typeface="Verdana"/>
              </a:rPr>
              <a:t> </a:t>
            </a:r>
            <a:r>
              <a:rPr lang="en-US" sz="2400" dirty="0" smtClean="0">
                <a:solidFill>
                  <a:srgbClr val="439639"/>
                </a:solidFill>
                <a:latin typeface="Verdana"/>
              </a:rPr>
              <a:t>in time.</a:t>
            </a:r>
          </a:p>
          <a:p>
            <a:pPr marL="342900" indent="-342900">
              <a:buClr>
                <a:srgbClr val="439639"/>
              </a:buClr>
              <a:buSzPct val="80000"/>
              <a:buFont typeface="Arial" pitchFamily="34" charset="0"/>
              <a:buChar char="•"/>
              <a:defRPr/>
            </a:pPr>
            <a:endParaRPr lang="en-US" sz="2400" dirty="0" smtClean="0">
              <a:solidFill>
                <a:srgbClr val="439639"/>
              </a:solidFill>
              <a:latin typeface="Verdana"/>
            </a:endParaRPr>
          </a:p>
          <a:p>
            <a:pPr marL="342900" indent="-342900">
              <a:buClr>
                <a:srgbClr val="439639"/>
              </a:buClr>
              <a:buSzPct val="80000"/>
              <a:buFont typeface="Arial" pitchFamily="34" charset="0"/>
              <a:buChar char="•"/>
              <a:defRPr/>
            </a:pPr>
            <a:r>
              <a:rPr lang="en-US" sz="2400" dirty="0" smtClean="0">
                <a:solidFill>
                  <a:srgbClr val="439639"/>
                </a:solidFill>
                <a:latin typeface="Verdana"/>
              </a:rPr>
              <a:t>This includes </a:t>
            </a:r>
            <a:r>
              <a:rPr lang="en-US" sz="2400" b="1" i="1" dirty="0" smtClean="0">
                <a:solidFill>
                  <a:srgbClr val="0083A9">
                    <a:lumMod val="75000"/>
                  </a:srgbClr>
                </a:solidFill>
                <a:latin typeface="Verdana"/>
              </a:rPr>
              <a:t>state assessments </a:t>
            </a:r>
            <a:r>
              <a:rPr lang="en-US" sz="2400" dirty="0" smtClean="0">
                <a:solidFill>
                  <a:srgbClr val="439639"/>
                </a:solidFill>
                <a:latin typeface="Verdana"/>
              </a:rPr>
              <a:t>as required under ESEA for tested subjects and grades</a:t>
            </a:r>
            <a:r>
              <a:rPr lang="en-US" sz="2400" b="1" dirty="0" smtClean="0">
                <a:solidFill>
                  <a:srgbClr val="439639"/>
                </a:solidFill>
                <a:latin typeface="Verdana"/>
              </a:rPr>
              <a:t> </a:t>
            </a:r>
            <a:r>
              <a:rPr lang="en-US" sz="2400" b="1" i="1" dirty="0" smtClean="0">
                <a:solidFill>
                  <a:schemeClr val="bg2">
                    <a:lumMod val="75000"/>
                  </a:schemeClr>
                </a:solidFill>
                <a:latin typeface="Verdana"/>
              </a:rPr>
              <a:t>and additional, district generated assessments</a:t>
            </a:r>
            <a:r>
              <a:rPr lang="en-US" sz="2400" b="1" dirty="0" smtClean="0">
                <a:solidFill>
                  <a:srgbClr val="439639"/>
                </a:solidFill>
                <a:latin typeface="Verdana"/>
              </a:rPr>
              <a:t> </a:t>
            </a:r>
            <a:r>
              <a:rPr lang="en-US" sz="2400" dirty="0" smtClean="0">
                <a:solidFill>
                  <a:srgbClr val="439639"/>
                </a:solidFill>
                <a:latin typeface="Verdana"/>
              </a:rPr>
              <a:t>comparable across schools within LEA or non-tested subjects and grades</a:t>
            </a:r>
          </a:p>
          <a:p>
            <a:pPr lvl="1">
              <a:buClr>
                <a:srgbClr val="439639"/>
              </a:buClr>
              <a:buSzPct val="80000"/>
              <a:defRPr/>
            </a:pPr>
            <a:endParaRPr lang="en-US" sz="2400" dirty="0" smtClean="0">
              <a:solidFill>
                <a:srgbClr val="439639"/>
              </a:solidFill>
              <a:latin typeface="Verdana"/>
            </a:endParaRPr>
          </a:p>
          <a:p>
            <a:pPr marL="342900" indent="-342900">
              <a:buClr>
                <a:srgbClr val="439639"/>
              </a:buClr>
              <a:buSzPct val="80000"/>
              <a:buFont typeface="Arial" pitchFamily="34" charset="0"/>
              <a:buChar char="•"/>
              <a:defRPr/>
            </a:pPr>
            <a:endParaRPr lang="en-US" sz="2400" dirty="0" smtClean="0">
              <a:solidFill>
                <a:srgbClr val="439639"/>
              </a:solidFill>
              <a:latin typeface="Verdana"/>
            </a:endParaRPr>
          </a:p>
        </p:txBody>
      </p:sp>
    </p:spTree>
    <p:extLst>
      <p:ext uri="{BB962C8B-B14F-4D97-AF65-F5344CB8AC3E}">
        <p14:creationId xmlns:p14="http://schemas.microsoft.com/office/powerpoint/2010/main" val="40987807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algn="ctr" fontAlgn="auto">
              <a:spcAft>
                <a:spcPts val="0"/>
              </a:spcAft>
              <a:defRPr/>
            </a:pPr>
            <a:r>
              <a:rPr lang="en-US" dirty="0" smtClean="0">
                <a:solidFill>
                  <a:srgbClr val="004B8D"/>
                </a:solidFill>
              </a:rPr>
              <a:t>Measures of Growth</a:t>
            </a:r>
            <a:br>
              <a:rPr lang="en-US" dirty="0" smtClean="0">
                <a:solidFill>
                  <a:srgbClr val="004B8D"/>
                </a:solidFill>
              </a:rPr>
            </a:br>
            <a:r>
              <a:rPr lang="en-US" sz="4400" dirty="0" smtClean="0">
                <a:solidFill>
                  <a:srgbClr val="004B8D"/>
                </a:solidFill>
                <a:latin typeface="Desyrel" panose="02000603050000020003" pitchFamily="2" charset="0"/>
              </a:rPr>
              <a:t>Examples</a:t>
            </a:r>
            <a:endParaRPr lang="en-US" sz="4400" b="0" dirty="0">
              <a:solidFill>
                <a:srgbClr val="004B8D"/>
              </a:solidFill>
              <a:latin typeface="Desyrel" panose="02000603050000020003" pitchFamily="2" charset="0"/>
            </a:endParaRPr>
          </a:p>
        </p:txBody>
      </p:sp>
      <p:sp>
        <p:nvSpPr>
          <p:cNvPr id="9" name="Content Placeholder 8"/>
          <p:cNvSpPr>
            <a:spLocks noGrp="1"/>
          </p:cNvSpPr>
          <p:nvPr>
            <p:ph sz="half" idx="1"/>
          </p:nvPr>
        </p:nvSpPr>
        <p:spPr/>
        <p:txBody>
          <a:bodyPr/>
          <a:lstStyle/>
          <a:p>
            <a:pPr marL="0" indent="0">
              <a:buNone/>
            </a:pPr>
            <a:endParaRPr lang="en-US" sz="1800" b="1" dirty="0" smtClean="0">
              <a:solidFill>
                <a:schemeClr val="bg1"/>
              </a:solidFill>
            </a:endParaRPr>
          </a:p>
          <a:p>
            <a:pPr marL="0" indent="0">
              <a:buNone/>
            </a:pPr>
            <a:r>
              <a:rPr lang="en-US" sz="1800" b="1" dirty="0" smtClean="0">
                <a:solidFill>
                  <a:schemeClr val="bg1"/>
                </a:solidFill>
              </a:rPr>
              <a:t>Common </a:t>
            </a:r>
            <a:r>
              <a:rPr lang="en-US" sz="1800" b="1" dirty="0">
                <a:solidFill>
                  <a:schemeClr val="bg1"/>
                </a:solidFill>
              </a:rPr>
              <a:t>benchmark and formative district-generated </a:t>
            </a:r>
            <a:r>
              <a:rPr lang="en-US" sz="1800" b="1" dirty="0" smtClean="0">
                <a:solidFill>
                  <a:schemeClr val="bg1"/>
                </a:solidFill>
              </a:rPr>
              <a:t>assessments</a:t>
            </a:r>
          </a:p>
          <a:p>
            <a:pPr marL="0" indent="0">
              <a:buNone/>
            </a:pPr>
            <a:endParaRPr lang="en-US" sz="1800" b="1" dirty="0">
              <a:solidFill>
                <a:schemeClr val="bg1"/>
              </a:solidFill>
            </a:endParaRPr>
          </a:p>
          <a:p>
            <a:pPr marL="0" indent="0">
              <a:buNone/>
            </a:pPr>
            <a:r>
              <a:rPr lang="en-US" sz="1800" b="1" dirty="0" smtClean="0">
                <a:solidFill>
                  <a:schemeClr val="bg1"/>
                </a:solidFill>
              </a:rPr>
              <a:t>Peer </a:t>
            </a:r>
            <a:r>
              <a:rPr lang="en-US" sz="1800" b="1" dirty="0">
                <a:solidFill>
                  <a:schemeClr val="bg1"/>
                </a:solidFill>
              </a:rPr>
              <a:t>reviewed performance </a:t>
            </a:r>
            <a:r>
              <a:rPr lang="en-US" sz="1800" b="1" dirty="0" smtClean="0">
                <a:solidFill>
                  <a:schemeClr val="bg1"/>
                </a:solidFill>
              </a:rPr>
              <a:t>assessments</a:t>
            </a:r>
          </a:p>
          <a:p>
            <a:pPr marL="0" indent="0">
              <a:buNone/>
            </a:pPr>
            <a:endParaRPr lang="en-US" sz="1800" b="1" dirty="0">
              <a:solidFill>
                <a:schemeClr val="bg1"/>
              </a:solidFill>
            </a:endParaRPr>
          </a:p>
          <a:p>
            <a:pPr marL="0" indent="0">
              <a:buNone/>
            </a:pPr>
            <a:r>
              <a:rPr lang="en-US" sz="1800" b="1" dirty="0" smtClean="0">
                <a:solidFill>
                  <a:schemeClr val="bg1"/>
                </a:solidFill>
              </a:rPr>
              <a:t>Mutually </a:t>
            </a:r>
            <a:r>
              <a:rPr lang="en-US" sz="1800" b="1" dirty="0">
                <a:solidFill>
                  <a:schemeClr val="bg1"/>
                </a:solidFill>
              </a:rPr>
              <a:t>developed student learning objectives by evaluator/teacher</a:t>
            </a: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p:txBody>
      </p:sp>
      <p:sp>
        <p:nvSpPr>
          <p:cNvPr id="10" name="Content Placeholder 9"/>
          <p:cNvSpPr>
            <a:spLocks noGrp="1"/>
          </p:cNvSpPr>
          <p:nvPr>
            <p:ph sz="half" idx="2"/>
          </p:nvPr>
        </p:nvSpPr>
        <p:spPr/>
        <p:txBody>
          <a:bodyPr/>
          <a:lstStyle/>
          <a:p>
            <a:pPr marL="0" indent="0">
              <a:buNone/>
            </a:pPr>
            <a:endParaRPr lang="en-US" sz="1800" b="1" dirty="0" smtClean="0">
              <a:solidFill>
                <a:schemeClr val="bg1"/>
              </a:solidFill>
            </a:endParaRPr>
          </a:p>
          <a:p>
            <a:pPr marL="0" indent="0">
              <a:buNone/>
            </a:pPr>
            <a:r>
              <a:rPr lang="en-US" sz="1800" b="1" dirty="0" smtClean="0">
                <a:solidFill>
                  <a:schemeClr val="bg1"/>
                </a:solidFill>
              </a:rPr>
              <a:t>Individualized </a:t>
            </a:r>
            <a:r>
              <a:rPr lang="en-US" sz="1800" b="1" dirty="0">
                <a:solidFill>
                  <a:schemeClr val="bg1"/>
                </a:solidFill>
              </a:rPr>
              <a:t>student growth objectives defined by the </a:t>
            </a:r>
            <a:r>
              <a:rPr lang="en-US" sz="1800" b="1" dirty="0" smtClean="0">
                <a:solidFill>
                  <a:schemeClr val="bg1"/>
                </a:solidFill>
              </a:rPr>
              <a:t>teacher</a:t>
            </a:r>
          </a:p>
          <a:p>
            <a:pPr marL="0" indent="0">
              <a:buNone/>
            </a:pPr>
            <a:endParaRPr lang="en-US" sz="1800" b="1" dirty="0">
              <a:solidFill>
                <a:schemeClr val="bg1"/>
              </a:solidFill>
            </a:endParaRPr>
          </a:p>
          <a:p>
            <a:pPr marL="0" indent="0">
              <a:buNone/>
            </a:pPr>
            <a:r>
              <a:rPr lang="en-US" sz="1800" b="1" dirty="0">
                <a:solidFill>
                  <a:schemeClr val="bg1"/>
                </a:solidFill>
              </a:rPr>
              <a:t>Results on pre-tests and post </a:t>
            </a:r>
            <a:r>
              <a:rPr lang="en-US" sz="1800" b="1" dirty="0" smtClean="0">
                <a:solidFill>
                  <a:schemeClr val="bg1"/>
                </a:solidFill>
              </a:rPr>
              <a:t>tests</a:t>
            </a:r>
          </a:p>
          <a:p>
            <a:pPr marL="0" indent="0">
              <a:buNone/>
            </a:pPr>
            <a:endParaRPr lang="en-US" sz="1800" b="1" dirty="0">
              <a:solidFill>
                <a:schemeClr val="bg1"/>
              </a:solidFill>
            </a:endParaRPr>
          </a:p>
          <a:p>
            <a:pPr marL="0" indent="0">
              <a:buNone/>
            </a:pPr>
            <a:r>
              <a:rPr lang="en-US" sz="1800" b="1" dirty="0">
                <a:solidFill>
                  <a:schemeClr val="bg1"/>
                </a:solidFill>
              </a:rPr>
              <a:t>Student work samples such as presentations, papers, projects, portfolios</a:t>
            </a:r>
          </a:p>
          <a:p>
            <a:pPr marL="0" indent="0">
              <a:buNone/>
            </a:pPr>
            <a:endParaRPr lang="en-US" sz="1800" b="1" dirty="0">
              <a:solidFill>
                <a:schemeClr val="bg1"/>
              </a:solidFill>
            </a:endParaRPr>
          </a:p>
          <a:p>
            <a:pPr marL="0" indent="0">
              <a:buNone/>
            </a:pPr>
            <a:endParaRPr lang="en-US" sz="1800" b="1" dirty="0">
              <a:solidFill>
                <a:schemeClr val="bg1"/>
              </a:solidFill>
            </a:endParaRPr>
          </a:p>
          <a:p>
            <a:endParaRPr lang="en-US" sz="1800" b="1" dirty="0">
              <a:solidFill>
                <a:schemeClr val="bg1"/>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96</a:t>
            </a:fld>
            <a:endParaRPr lang="en-US" dirty="0">
              <a:solidFill>
                <a:srgbClr val="0083A9">
                  <a:shade val="50000"/>
                </a:srgbClr>
              </a:solidFill>
            </a:endParaRPr>
          </a:p>
        </p:txBody>
      </p:sp>
    </p:spTree>
    <p:extLst>
      <p:ext uri="{BB962C8B-B14F-4D97-AF65-F5344CB8AC3E}">
        <p14:creationId xmlns:p14="http://schemas.microsoft.com/office/powerpoint/2010/main" val="37160639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sz="2800" dirty="0" smtClean="0">
                <a:solidFill>
                  <a:srgbClr val="004B8D"/>
                </a:solidFill>
              </a:rPr>
              <a:t>Incorporating Measures of Growth </a:t>
            </a:r>
            <a:br>
              <a:rPr lang="en-US" sz="2800" dirty="0" smtClean="0">
                <a:solidFill>
                  <a:srgbClr val="004B8D"/>
                </a:solidFill>
              </a:rPr>
            </a:br>
            <a:r>
              <a:rPr lang="en-US" sz="2800" dirty="0" smtClean="0">
                <a:solidFill>
                  <a:srgbClr val="004B8D"/>
                </a:solidFill>
              </a:rPr>
              <a:t>in Student Learning</a:t>
            </a:r>
            <a:br>
              <a:rPr lang="en-US" sz="2800" dirty="0" smtClean="0">
                <a:solidFill>
                  <a:srgbClr val="004B8D"/>
                </a:solidFill>
              </a:rPr>
            </a:b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To </a:t>
            </a:r>
            <a:r>
              <a:rPr lang="en-US" sz="2000" dirty="0">
                <a:solidFill>
                  <a:srgbClr val="439639"/>
                </a:solidFill>
                <a:latin typeface="Verdana" pitchFamily="34" charset="0"/>
                <a:ea typeface="Verdana" pitchFamily="34" charset="0"/>
                <a:cs typeface="Verdana" pitchFamily="34" charset="0"/>
              </a:rPr>
              <a:t>take full advantage of these opportunities, there are several important issues to address</a:t>
            </a:r>
            <a:r>
              <a:rPr lang="en-US" sz="2000" dirty="0" smtClean="0">
                <a:solidFill>
                  <a:srgbClr val="439639"/>
                </a:solidFill>
                <a:latin typeface="Verdana" pitchFamily="34" charset="0"/>
                <a:ea typeface="Verdana" pitchFamily="34" charset="0"/>
                <a:cs typeface="Verdana" pitchFamily="34" charset="0"/>
              </a:rPr>
              <a:t>:</a:t>
            </a: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b="1" dirty="0" smtClean="0">
                <a:solidFill>
                  <a:schemeClr val="bg2">
                    <a:lumMod val="75000"/>
                  </a:schemeClr>
                </a:solidFill>
                <a:latin typeface="Verdana" pitchFamily="34" charset="0"/>
                <a:ea typeface="Verdana" pitchFamily="34" charset="0"/>
                <a:cs typeface="Verdana" pitchFamily="34" charset="0"/>
              </a:rPr>
              <a:t>1.  What </a:t>
            </a:r>
            <a:r>
              <a:rPr lang="en-US" b="1" dirty="0">
                <a:solidFill>
                  <a:schemeClr val="bg2">
                    <a:lumMod val="75000"/>
                  </a:schemeClr>
                </a:solidFill>
                <a:latin typeface="Verdana" pitchFamily="34" charset="0"/>
                <a:ea typeface="Verdana" pitchFamily="34" charset="0"/>
                <a:cs typeface="Verdana" pitchFamily="34" charset="0"/>
              </a:rPr>
              <a:t>particular measures of student growth are appropriate</a:t>
            </a:r>
            <a:r>
              <a:rPr lang="en-US" b="1" dirty="0" smtClean="0">
                <a:solidFill>
                  <a:schemeClr val="bg2">
                    <a:lumMod val="75000"/>
                  </a:schemeClr>
                </a:solidFill>
                <a:latin typeface="Verdana" pitchFamily="34" charset="0"/>
                <a:ea typeface="Verdana" pitchFamily="34" charset="0"/>
                <a:cs typeface="Verdana" pitchFamily="34" charset="0"/>
              </a:rPr>
              <a:t>?</a:t>
            </a:r>
          </a:p>
          <a:p>
            <a:pPr>
              <a:buClr>
                <a:srgbClr val="439639"/>
              </a:buClr>
              <a:buSzPct val="80000"/>
              <a:defRPr/>
            </a:pPr>
            <a:endParaRPr lang="en-US" b="1" dirty="0">
              <a:solidFill>
                <a:schemeClr val="bg2">
                  <a:lumMod val="75000"/>
                </a:schemeClr>
              </a:solidFill>
              <a:latin typeface="Verdana" pitchFamily="34" charset="0"/>
              <a:ea typeface="Verdana" pitchFamily="34" charset="0"/>
              <a:cs typeface="Verdana" pitchFamily="34" charset="0"/>
            </a:endParaRPr>
          </a:p>
          <a:p>
            <a:pPr>
              <a:buClr>
                <a:srgbClr val="439639"/>
              </a:buClr>
              <a:buSzPct val="80000"/>
              <a:defRPr/>
            </a:pPr>
            <a:r>
              <a:rPr lang="en-US" b="1" dirty="0" smtClean="0">
                <a:solidFill>
                  <a:schemeClr val="bg2">
                    <a:lumMod val="75000"/>
                  </a:schemeClr>
                </a:solidFill>
                <a:latin typeface="Verdana" pitchFamily="34" charset="0"/>
                <a:ea typeface="Verdana" pitchFamily="34" charset="0"/>
                <a:cs typeface="Verdana" pitchFamily="34" charset="0"/>
              </a:rPr>
              <a:t>2.  How </a:t>
            </a:r>
            <a:r>
              <a:rPr lang="en-US" b="1" dirty="0">
                <a:solidFill>
                  <a:schemeClr val="bg2">
                    <a:lumMod val="75000"/>
                  </a:schemeClr>
                </a:solidFill>
                <a:latin typeface="Verdana" pitchFamily="34" charset="0"/>
                <a:ea typeface="Verdana" pitchFamily="34" charset="0"/>
                <a:cs typeface="Verdana" pitchFamily="34" charset="0"/>
              </a:rPr>
              <a:t>do we ensure appropriate rigor of assessments and learning outcomes</a:t>
            </a:r>
            <a:r>
              <a:rPr lang="en-US" b="1" dirty="0" smtClean="0">
                <a:solidFill>
                  <a:schemeClr val="bg2">
                    <a:lumMod val="75000"/>
                  </a:schemeClr>
                </a:solidFill>
                <a:latin typeface="Verdana" pitchFamily="34" charset="0"/>
                <a:ea typeface="Verdana" pitchFamily="34" charset="0"/>
                <a:cs typeface="Verdana" pitchFamily="34" charset="0"/>
              </a:rPr>
              <a:t>?</a:t>
            </a:r>
          </a:p>
          <a:p>
            <a:pPr>
              <a:buClr>
                <a:srgbClr val="439639"/>
              </a:buClr>
              <a:buSzPct val="80000"/>
              <a:defRPr/>
            </a:pPr>
            <a:endParaRPr lang="en-US" b="1" dirty="0">
              <a:solidFill>
                <a:schemeClr val="bg2">
                  <a:lumMod val="75000"/>
                </a:schemeClr>
              </a:solidFill>
              <a:latin typeface="Verdana" pitchFamily="34" charset="0"/>
              <a:ea typeface="Verdana" pitchFamily="34" charset="0"/>
              <a:cs typeface="Verdana" pitchFamily="34" charset="0"/>
            </a:endParaRPr>
          </a:p>
          <a:p>
            <a:pPr>
              <a:buClr>
                <a:srgbClr val="439639"/>
              </a:buClr>
              <a:buSzPct val="80000"/>
              <a:defRPr/>
            </a:pPr>
            <a:r>
              <a:rPr lang="en-US" b="1" dirty="0" smtClean="0">
                <a:solidFill>
                  <a:schemeClr val="bg2">
                    <a:lumMod val="75000"/>
                  </a:schemeClr>
                </a:solidFill>
                <a:latin typeface="Verdana" pitchFamily="34" charset="0"/>
                <a:ea typeface="Verdana" pitchFamily="34" charset="0"/>
                <a:cs typeface="Verdana" pitchFamily="34" charset="0"/>
              </a:rPr>
              <a:t>3.  Why </a:t>
            </a:r>
            <a:r>
              <a:rPr lang="en-US" b="1" dirty="0">
                <a:solidFill>
                  <a:schemeClr val="bg2">
                    <a:lumMod val="75000"/>
                  </a:schemeClr>
                </a:solidFill>
                <a:latin typeface="Verdana" pitchFamily="34" charset="0"/>
                <a:ea typeface="Verdana" pitchFamily="34" charset="0"/>
                <a:cs typeface="Verdana" pitchFamily="34" charset="0"/>
              </a:rPr>
              <a:t>is “comparability” of measures of student growth important</a:t>
            </a:r>
            <a:r>
              <a:rPr lang="en-US" b="1" dirty="0" smtClean="0">
                <a:solidFill>
                  <a:schemeClr val="bg2">
                    <a:lumMod val="75000"/>
                  </a:schemeClr>
                </a:solidFill>
                <a:latin typeface="Verdana" pitchFamily="34" charset="0"/>
                <a:ea typeface="Verdana" pitchFamily="34" charset="0"/>
                <a:cs typeface="Verdana" pitchFamily="34" charset="0"/>
              </a:rPr>
              <a:t>?</a:t>
            </a:r>
          </a:p>
          <a:p>
            <a:pPr>
              <a:buClr>
                <a:srgbClr val="439639"/>
              </a:buClr>
              <a:buSzPct val="80000"/>
              <a:defRPr/>
            </a:pPr>
            <a:endParaRPr lang="en-US" b="1" dirty="0">
              <a:solidFill>
                <a:schemeClr val="bg2">
                  <a:lumMod val="75000"/>
                </a:schemeClr>
              </a:solidFill>
              <a:latin typeface="Verdana" pitchFamily="34" charset="0"/>
              <a:ea typeface="Verdana" pitchFamily="34" charset="0"/>
              <a:cs typeface="Verdana" pitchFamily="34" charset="0"/>
            </a:endParaRPr>
          </a:p>
          <a:p>
            <a:pPr>
              <a:buClr>
                <a:srgbClr val="439639"/>
              </a:buClr>
              <a:buSzPct val="80000"/>
              <a:defRPr/>
            </a:pPr>
            <a:r>
              <a:rPr lang="en-US" b="1" dirty="0" smtClean="0">
                <a:solidFill>
                  <a:schemeClr val="bg2">
                    <a:lumMod val="75000"/>
                  </a:schemeClr>
                </a:solidFill>
                <a:latin typeface="Verdana" pitchFamily="34" charset="0"/>
                <a:ea typeface="Verdana" pitchFamily="34" charset="0"/>
                <a:cs typeface="Verdana" pitchFamily="34" charset="0"/>
              </a:rPr>
              <a:t>4.  What </a:t>
            </a:r>
            <a:r>
              <a:rPr lang="en-US" b="1" dirty="0">
                <a:solidFill>
                  <a:schemeClr val="bg2">
                    <a:lumMod val="75000"/>
                  </a:schemeClr>
                </a:solidFill>
                <a:latin typeface="Verdana" pitchFamily="34" charset="0"/>
                <a:ea typeface="Verdana" pitchFamily="34" charset="0"/>
                <a:cs typeface="Verdana" pitchFamily="34" charset="0"/>
              </a:rPr>
              <a:t>measures are appropriate in non-state tested grades and subjects?</a:t>
            </a:r>
            <a:endParaRPr lang="en-US" b="1" dirty="0" smtClean="0">
              <a:solidFill>
                <a:schemeClr val="bg2">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714683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Anthony’s Teacher</a:t>
            </a:r>
            <a:r>
              <a:rPr lang="en-US" sz="2800" dirty="0" smtClean="0">
                <a:solidFill>
                  <a:srgbClr val="004B8D"/>
                </a:solidFill>
              </a:rPr>
              <a:t/>
            </a:r>
            <a:br>
              <a:rPr lang="en-US" sz="2800" dirty="0" smtClean="0">
                <a:solidFill>
                  <a:srgbClr val="004B8D"/>
                </a:solidFill>
              </a:rPr>
            </a:b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The </a:t>
            </a:r>
            <a:r>
              <a:rPr lang="en-US" sz="2000" dirty="0">
                <a:solidFill>
                  <a:srgbClr val="439639"/>
                </a:solidFill>
                <a:latin typeface="Verdana" pitchFamily="34" charset="0"/>
                <a:ea typeface="Verdana" pitchFamily="34" charset="0"/>
                <a:cs typeface="Verdana" pitchFamily="34" charset="0"/>
              </a:rPr>
              <a:t>following example illustrates the concept of student </a:t>
            </a:r>
            <a:r>
              <a:rPr lang="en-US" sz="2000" dirty="0" smtClean="0">
                <a:solidFill>
                  <a:srgbClr val="439639"/>
                </a:solidFill>
                <a:latin typeface="Verdana" pitchFamily="34" charset="0"/>
                <a:ea typeface="Verdana" pitchFamily="34" charset="0"/>
                <a:cs typeface="Verdana" pitchFamily="34" charset="0"/>
              </a:rPr>
              <a:t>growth</a:t>
            </a:r>
            <a:r>
              <a:rPr lang="en-US" sz="2000" dirty="0">
                <a:solidFill>
                  <a:srgbClr val="439639"/>
                </a:solidFill>
                <a:latin typeface="Verdana" pitchFamily="34" charset="0"/>
                <a:ea typeface="Verdana" pitchFamily="34" charset="0"/>
                <a:cs typeface="Verdana" pitchFamily="34" charset="0"/>
              </a:rPr>
              <a:t>:</a:t>
            </a:r>
            <a:endParaRPr lang="en-US" sz="2000" dirty="0" smtClean="0">
              <a:solidFill>
                <a:srgbClr val="439639"/>
              </a:solidFill>
              <a:latin typeface="Verdana" pitchFamily="34" charset="0"/>
              <a:ea typeface="Verdana" pitchFamily="34" charset="0"/>
              <a:cs typeface="Verdana" pitchFamily="34" charset="0"/>
            </a:endParaRPr>
          </a:p>
          <a:p>
            <a:pPr>
              <a:buClr>
                <a:srgbClr val="439639"/>
              </a:buClr>
              <a:buSzPct val="80000"/>
              <a:defRPr/>
            </a:pPr>
            <a:endParaRPr lang="en-US" sz="2000" dirty="0">
              <a:solidFill>
                <a:srgbClr val="439639"/>
              </a:solidFill>
              <a:latin typeface="Verdana" pitchFamily="34" charset="0"/>
              <a:ea typeface="Verdana" pitchFamily="34" charset="0"/>
              <a:cs typeface="Verdana" pitchFamily="34" charset="0"/>
            </a:endParaRPr>
          </a:p>
          <a:p>
            <a:pPr>
              <a:buClr>
                <a:srgbClr val="439639"/>
              </a:buClr>
              <a:buSzPct val="80000"/>
              <a:defRPr/>
            </a:pPr>
            <a:r>
              <a:rPr lang="en-US" sz="2000" dirty="0" smtClean="0">
                <a:solidFill>
                  <a:srgbClr val="439639"/>
                </a:solidFill>
                <a:latin typeface="Verdana" pitchFamily="34" charset="0"/>
                <a:ea typeface="Verdana" pitchFamily="34" charset="0"/>
                <a:cs typeface="Verdana" pitchFamily="34" charset="0"/>
              </a:rPr>
              <a:t>At </a:t>
            </a:r>
            <a:r>
              <a:rPr lang="en-US" sz="2000" dirty="0">
                <a:solidFill>
                  <a:srgbClr val="439639"/>
                </a:solidFill>
                <a:latin typeface="Verdana" pitchFamily="34" charset="0"/>
                <a:ea typeface="Verdana" pitchFamily="34" charset="0"/>
                <a:cs typeface="Verdana" pitchFamily="34" charset="0"/>
              </a:rPr>
              <a:t>the beginning of the year, Anthony has </a:t>
            </a:r>
            <a:r>
              <a:rPr lang="en-US" sz="2000" b="1" i="1" dirty="0">
                <a:solidFill>
                  <a:schemeClr val="bg2">
                    <a:lumMod val="75000"/>
                  </a:schemeClr>
                </a:solidFill>
                <a:latin typeface="Verdana" pitchFamily="34" charset="0"/>
                <a:ea typeface="Verdana" pitchFamily="34" charset="0"/>
                <a:cs typeface="Verdana" pitchFamily="34" charset="0"/>
              </a:rPr>
              <a:t>very limited knowledge about the Body Mass Index (</a:t>
            </a:r>
            <a:r>
              <a:rPr lang="en-US" sz="2000" b="1" i="1" dirty="0" smtClean="0">
                <a:solidFill>
                  <a:schemeClr val="bg2">
                    <a:lumMod val="75000"/>
                  </a:schemeClr>
                </a:solidFill>
                <a:latin typeface="Verdana" pitchFamily="34" charset="0"/>
                <a:ea typeface="Verdana" pitchFamily="34" charset="0"/>
                <a:cs typeface="Verdana" pitchFamily="34" charset="0"/>
              </a:rPr>
              <a:t>BMI</a:t>
            </a:r>
            <a:r>
              <a:rPr lang="en-US" sz="2000" b="1" i="1" dirty="0">
                <a:solidFill>
                  <a:schemeClr val="bg2">
                    <a:lumMod val="75000"/>
                  </a:schemeClr>
                </a:solidFill>
                <a:latin typeface="Verdana" pitchFamily="34" charset="0"/>
                <a:ea typeface="Verdana" pitchFamily="34" charset="0"/>
                <a:cs typeface="Verdana" pitchFamily="34" charset="0"/>
              </a:rPr>
              <a:t>)</a:t>
            </a:r>
            <a:r>
              <a:rPr lang="en-US" sz="2000" dirty="0" smtClean="0">
                <a:solidFill>
                  <a:srgbClr val="439639"/>
                </a:solidFill>
                <a:latin typeface="Verdana" pitchFamily="34" charset="0"/>
                <a:ea typeface="Verdana" pitchFamily="34" charset="0"/>
                <a:cs typeface="Verdana" pitchFamily="34" charset="0"/>
              </a:rPr>
              <a:t>. </a:t>
            </a:r>
            <a:r>
              <a:rPr lang="en-US" sz="2000" dirty="0">
                <a:solidFill>
                  <a:srgbClr val="439639"/>
                </a:solidFill>
                <a:latin typeface="Verdana" pitchFamily="34" charset="0"/>
                <a:ea typeface="Verdana" pitchFamily="34" charset="0"/>
                <a:cs typeface="Verdana" pitchFamily="34" charset="0"/>
              </a:rPr>
              <a:t>He has a vague idea about what the term BMI stands for, the factors that affect it, how to change it or even why he would want to, as evidenced by achieving a </a:t>
            </a:r>
            <a:r>
              <a:rPr lang="en-US" sz="2000" b="1" i="1" dirty="0">
                <a:solidFill>
                  <a:schemeClr val="bg2">
                    <a:lumMod val="75000"/>
                  </a:schemeClr>
                </a:solidFill>
                <a:latin typeface="Verdana" pitchFamily="34" charset="0"/>
                <a:ea typeface="Verdana" pitchFamily="34" charset="0"/>
                <a:cs typeface="Verdana" pitchFamily="34" charset="0"/>
              </a:rPr>
              <a:t>71% on his teacher’s initial assessment</a:t>
            </a:r>
            <a:r>
              <a:rPr lang="en-US" sz="2000" dirty="0">
                <a:solidFill>
                  <a:srgbClr val="439639"/>
                </a:solidFill>
                <a:latin typeface="Verdana" pitchFamily="34" charset="0"/>
                <a:ea typeface="Verdana" pitchFamily="34" charset="0"/>
                <a:cs typeface="Verdana" pitchFamily="34" charset="0"/>
              </a:rPr>
              <a:t>. Anthony’s score of 71% was </a:t>
            </a:r>
            <a:r>
              <a:rPr lang="en-US" sz="2000" b="1" i="1" dirty="0">
                <a:solidFill>
                  <a:schemeClr val="bg2">
                    <a:lumMod val="75000"/>
                  </a:schemeClr>
                </a:solidFill>
                <a:latin typeface="Verdana" pitchFamily="34" charset="0"/>
                <a:ea typeface="Verdana" pitchFamily="34" charset="0"/>
                <a:cs typeface="Verdana" pitchFamily="34" charset="0"/>
              </a:rPr>
              <a:t>slightly better than the 68% averaged by his classmates</a:t>
            </a:r>
            <a:r>
              <a:rPr lang="en-US" sz="2000" dirty="0">
                <a:solidFill>
                  <a:srgbClr val="439639"/>
                </a:solidFill>
                <a:latin typeface="Verdana" pitchFamily="34" charset="0"/>
                <a:ea typeface="Verdana" pitchFamily="34" charset="0"/>
                <a:cs typeface="Verdana" pitchFamily="34" charset="0"/>
              </a:rPr>
              <a:t>.</a:t>
            </a:r>
            <a:endParaRPr lang="en-US" sz="2000" dirty="0" smtClean="0">
              <a:solidFill>
                <a:srgbClr val="43963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093833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99</a:t>
            </a:fld>
            <a:endParaRPr lang="en-US">
              <a:solidFill>
                <a:srgbClr val="0083A9">
                  <a:shade val="50000"/>
                </a:srgb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098" y="995363"/>
            <a:ext cx="83153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089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3_TEMPLATE-Jan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7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4.xml><?xml version="1.0" encoding="utf-8"?>
<a:theme xmlns:a="http://schemas.openxmlformats.org/drawingml/2006/main" name="8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5.xml><?xml version="1.0" encoding="utf-8"?>
<a:theme xmlns:a="http://schemas.openxmlformats.org/drawingml/2006/main" name="9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6.xml><?xml version="1.0" encoding="utf-8"?>
<a:theme xmlns:a="http://schemas.openxmlformats.org/drawingml/2006/main" name="10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3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4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2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5_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1_TEMPLATE-Jan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2_TEMPLATE-Jan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4019</TotalTime>
  <Words>9201</Words>
  <Application>Microsoft Office PowerPoint</Application>
  <PresentationFormat>On-screen Show (4:3)</PresentationFormat>
  <Paragraphs>1793</Paragraphs>
  <Slides>160</Slides>
  <Notes>155</Notes>
  <HiddenSlides>14</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160</vt:i4>
      </vt:variant>
    </vt:vector>
  </HeadingPairs>
  <TitlesOfParts>
    <vt:vector size="177" baseType="lpstr">
      <vt:lpstr>powerpoint template-April 2012</vt:lpstr>
      <vt:lpstr>11_Office Theme</vt:lpstr>
      <vt:lpstr>1_powerpoint template-April 2012</vt:lpstr>
      <vt:lpstr>3_powerpoint template-April 2012</vt:lpstr>
      <vt:lpstr>4_powerpoint template-April 2012</vt:lpstr>
      <vt:lpstr>2_powerpoint template-April 2012</vt:lpstr>
      <vt:lpstr>5_powerpoint template-April 2012</vt:lpstr>
      <vt:lpstr>1_TEMPLATE-Jan2011</vt:lpstr>
      <vt:lpstr>2_TEMPLATE-Jan2011</vt:lpstr>
      <vt:lpstr>3_TEMPLATE-Jan2011</vt:lpstr>
      <vt:lpstr>7_powerpoint template-April 2012</vt:lpstr>
      <vt:lpstr>Office Theme</vt:lpstr>
      <vt:lpstr>6_powerpoint template-April 2012</vt:lpstr>
      <vt:lpstr>8_powerpoint template-April 2012</vt:lpstr>
      <vt:lpstr>9_powerpoint template-April 2012</vt:lpstr>
      <vt:lpstr>10_powerpoint template-April 2012</vt:lpstr>
      <vt:lpstr>Microsoft Excel 97-2003 Worksheet</vt:lpstr>
      <vt:lpstr>STUDENT GROWTH MEASURES</vt:lpstr>
      <vt:lpstr>Norms</vt:lpstr>
      <vt:lpstr>Why is Educator Evaluation Important?</vt:lpstr>
      <vt:lpstr>Why is Educator Evaluation Important?</vt:lpstr>
      <vt:lpstr>Why is Educator Evaluation Important?</vt:lpstr>
      <vt:lpstr>Why is Educator Evaluation Important?</vt:lpstr>
      <vt:lpstr>Refresher</vt:lpstr>
      <vt:lpstr>Educator Evaluation</vt:lpstr>
      <vt:lpstr>Senate Bill 291</vt:lpstr>
      <vt:lpstr>Involvement of Stakeholders</vt:lpstr>
      <vt:lpstr>Teacher Standards (2011)*</vt:lpstr>
      <vt:lpstr>Teacher Standards</vt:lpstr>
      <vt:lpstr>36 Quality Indicators</vt:lpstr>
      <vt:lpstr>What does this mean for…</vt:lpstr>
      <vt:lpstr>PowerPoint Presentation</vt:lpstr>
      <vt:lpstr>Missouri’s NCLB Waiver says…</vt:lpstr>
      <vt:lpstr>7 Essential Principles Per NCLB Waiver (June, 2012)</vt:lpstr>
      <vt:lpstr>MO Educator Evaluation System Pilot Project </vt:lpstr>
      <vt:lpstr>Missouri’s Educator Evaluation System (Webpage)</vt:lpstr>
      <vt:lpstr>2013-2014 Training Roadmap*</vt:lpstr>
      <vt:lpstr>To Clarify…</vt:lpstr>
      <vt:lpstr>7 Essential Principles Per NCLB Waiver (June, 2012)</vt:lpstr>
      <vt:lpstr>Today’s Roadmap</vt:lpstr>
      <vt:lpstr>2013-2014 Training Roadmap*</vt:lpstr>
      <vt:lpstr>Essential Principles Per NCLB Waiver (June, 2012)</vt:lpstr>
      <vt:lpstr>Principle #4 Critical Components</vt:lpstr>
      <vt:lpstr>Intended Outcomes</vt:lpstr>
      <vt:lpstr>Keep in Mind…</vt:lpstr>
      <vt:lpstr>Terminology*</vt:lpstr>
      <vt:lpstr>Student Growth Measures as part of an Educator Evaluation System</vt:lpstr>
      <vt:lpstr>Why Student Growth Measures Reeves-Decision Making for Results</vt:lpstr>
      <vt:lpstr>Why Student Growth Measures Reeves-Decision Making for Results</vt:lpstr>
      <vt:lpstr>PowerPoint Presentation</vt:lpstr>
      <vt:lpstr>Current Reality:  3 Frames</vt:lpstr>
      <vt:lpstr>Anthony’s Teacher </vt:lpstr>
      <vt:lpstr>PowerPoint Presentation</vt:lpstr>
      <vt:lpstr>Anthony’s Teacher (Process) </vt:lpstr>
      <vt:lpstr>PowerPoint Presentation</vt:lpstr>
      <vt:lpstr>Principle #4 Critical Components</vt:lpstr>
      <vt:lpstr> 1:  Student growth measures are a significant      contributing factor in educator evaluation   </vt:lpstr>
      <vt:lpstr>2:  Uses multiple measures including formative      and summative assessments    </vt:lpstr>
      <vt:lpstr> 3:  Includes multiple years of comparable       student data    </vt:lpstr>
      <vt:lpstr> 4:  Includes multiple years of comparable       student data    </vt:lpstr>
      <vt:lpstr> 5:  Highlights student growth across two points in time     </vt:lpstr>
      <vt:lpstr>6:  Includes the state assessment where available and appropriate and additional district and school determined assessments     </vt:lpstr>
      <vt:lpstr>Principle #4 Critical Components</vt:lpstr>
      <vt:lpstr>Current Practice?</vt:lpstr>
      <vt:lpstr>Do you have a history with  these practices…?</vt:lpstr>
      <vt:lpstr>PowerPoint Presentation</vt:lpstr>
      <vt:lpstr>Missouri Model as Example…</vt:lpstr>
      <vt:lpstr>PowerPoint Presentation</vt:lpstr>
      <vt:lpstr>PowerPoint Presentation</vt:lpstr>
      <vt:lpstr>Educator Growth Plan*  (Missouri Model)</vt:lpstr>
      <vt:lpstr>PowerPoint Presentation</vt:lpstr>
      <vt:lpstr>PowerPoint Presentation</vt:lpstr>
      <vt:lpstr>Planning for Change</vt:lpstr>
      <vt:lpstr>Foundational Elements Student Growth Measures</vt:lpstr>
      <vt:lpstr>Why Think About Foundation?</vt:lpstr>
      <vt:lpstr>Alignment</vt:lpstr>
      <vt:lpstr>Alignment</vt:lpstr>
      <vt:lpstr>Curriculum The Safety Net</vt:lpstr>
      <vt:lpstr>Curriculum Safety Net Curriculum</vt:lpstr>
      <vt:lpstr>Curriculum Safety Net Curriculum</vt:lpstr>
      <vt:lpstr>Curriculum Safety Net Curriculum</vt:lpstr>
      <vt:lpstr>Alignment</vt:lpstr>
      <vt:lpstr>PowerPoint Presentation</vt:lpstr>
      <vt:lpstr>Research-Based Instruction</vt:lpstr>
      <vt:lpstr>Research-Based Instruction</vt:lpstr>
      <vt:lpstr>Rank the influences:  1 being the most effective in increasing student achievement  to 12 being the least effective </vt:lpstr>
      <vt:lpstr>Ranking of influences:  1 being the most effective in increasing student achievement  to 12 being the least effective </vt:lpstr>
      <vt:lpstr>Effect Size</vt:lpstr>
      <vt:lpstr>Effect Size</vt:lpstr>
      <vt:lpstr> Research-Based Instruction</vt:lpstr>
      <vt:lpstr> Research-Based Instruction</vt:lpstr>
      <vt:lpstr> Research-Based Instruction</vt:lpstr>
      <vt:lpstr>Alignment</vt:lpstr>
      <vt:lpstr>Assessment Use—Three Levels</vt:lpstr>
      <vt:lpstr>Assessment</vt:lpstr>
      <vt:lpstr>Formative Assessment</vt:lpstr>
      <vt:lpstr>PowerPoint Presentation</vt:lpstr>
      <vt:lpstr>PowerPoint Presentation</vt:lpstr>
      <vt:lpstr>Alignment</vt:lpstr>
      <vt:lpstr>Reflective Practice (Reeves)</vt:lpstr>
      <vt:lpstr>PowerPoint Presentation</vt:lpstr>
      <vt:lpstr>Reflective Practice</vt:lpstr>
      <vt:lpstr>Reflective Practice</vt:lpstr>
      <vt:lpstr>In Your School Setting…</vt:lpstr>
      <vt:lpstr>Reflective Practice and SGM</vt:lpstr>
      <vt:lpstr>Alignment</vt:lpstr>
      <vt:lpstr>Why Think About Foundation?</vt:lpstr>
      <vt:lpstr>Why Think About Foundation?</vt:lpstr>
      <vt:lpstr>Action Plan*</vt:lpstr>
      <vt:lpstr>Examples of Student Growth Measures</vt:lpstr>
      <vt:lpstr>Incorporating Measures of Growth  in Student Learning </vt:lpstr>
      <vt:lpstr>Measures of Growth US Department of Education definition:</vt:lpstr>
      <vt:lpstr>Measures of Growth Examples</vt:lpstr>
      <vt:lpstr>Incorporating Measures of Growth  in Student Learning </vt:lpstr>
      <vt:lpstr>Anthony’s Teacher </vt:lpstr>
      <vt:lpstr>PowerPoint Presentation</vt:lpstr>
      <vt:lpstr>Anthony’s Teacher (Process) </vt:lpstr>
      <vt:lpstr>PowerPoint Presentation</vt:lpstr>
      <vt:lpstr>Anthony’s Teacher (Outcomes) </vt:lpstr>
      <vt:lpstr>Action Plan*</vt:lpstr>
      <vt:lpstr>Value-Added Approach: Missouri Growth Model</vt:lpstr>
      <vt:lpstr>Missouri Growth Model</vt:lpstr>
      <vt:lpstr>Missouri Growth Model</vt:lpstr>
      <vt:lpstr>Value-Added Model Benefits</vt:lpstr>
      <vt:lpstr>PowerPoint Presentation</vt:lpstr>
      <vt:lpstr>Ex.) Mrs. Smith’s 5th Grade Students</vt:lpstr>
      <vt:lpstr>Another Look at Mrs. Smith’s 5th Graders</vt:lpstr>
      <vt:lpstr>The Long View</vt:lpstr>
      <vt:lpstr>Reflections</vt:lpstr>
      <vt:lpstr>Remember…</vt:lpstr>
      <vt:lpstr>To Access Student Growth Data</vt:lpstr>
      <vt:lpstr>To Access Student Growth Data</vt:lpstr>
      <vt:lpstr>Security: Username &amp; Password</vt:lpstr>
      <vt:lpstr>Choose Quick Facts – State Assessment</vt:lpstr>
      <vt:lpstr>Download Files</vt:lpstr>
      <vt:lpstr>An Example Process: Student Learning Objective</vt:lpstr>
      <vt:lpstr>*Article:</vt:lpstr>
      <vt:lpstr>PowerPoint Presentation</vt:lpstr>
      <vt:lpstr>PowerPoint Presentation</vt:lpstr>
      <vt:lpstr>PowerPoint Presentation</vt:lpstr>
      <vt:lpstr>Let’s Practice! Student Learning Objective</vt:lpstr>
      <vt:lpstr>PowerPoint Presentation</vt:lpstr>
      <vt:lpstr>SLO Activity</vt:lpstr>
      <vt:lpstr> Gallery Walk</vt:lpstr>
      <vt:lpstr>Action Plan*</vt:lpstr>
      <vt:lpstr>Getting Started! Student Growth Measures</vt:lpstr>
      <vt:lpstr>PowerPoint Presentation</vt:lpstr>
      <vt:lpstr>1. Determine Measures</vt:lpstr>
      <vt:lpstr>Measures of Growth Examples</vt:lpstr>
      <vt:lpstr>2. Establish a Process</vt:lpstr>
      <vt:lpstr>Missouri Educator Evaluation</vt:lpstr>
      <vt:lpstr>PowerPoint Presentation</vt:lpstr>
      <vt:lpstr>Missouri Educator Evaluation</vt:lpstr>
      <vt:lpstr>Growth Guide  </vt:lpstr>
      <vt:lpstr>Missouri Educator Evaluation</vt:lpstr>
      <vt:lpstr>PowerPoint Presentation</vt:lpstr>
      <vt:lpstr>Educator Growth Plan*  (Missouri Model)</vt:lpstr>
      <vt:lpstr>PowerPoint Presentation</vt:lpstr>
      <vt:lpstr>PowerPoint Presentation</vt:lpstr>
      <vt:lpstr>Missouri Educator Evaluation</vt:lpstr>
      <vt:lpstr>Missouri Educator Evaluation</vt:lpstr>
      <vt:lpstr>Growth Guide  </vt:lpstr>
      <vt:lpstr>Educator Growth Plan*  (Missouri Model)</vt:lpstr>
      <vt:lpstr>PowerPoint Presentation</vt:lpstr>
      <vt:lpstr>PowerPoint Presentation</vt:lpstr>
      <vt:lpstr>PowerPoint Presentation</vt:lpstr>
      <vt:lpstr>PowerPoint Presentation</vt:lpstr>
      <vt:lpstr>3. Determine how staff can be educated, modeled and supported in this defined process?</vt:lpstr>
      <vt:lpstr>PowerPoint Presentation</vt:lpstr>
      <vt:lpstr>Recommendations from MO Schools Sub-Pilot Group (2012-2013) </vt:lpstr>
      <vt:lpstr>Considerations</vt:lpstr>
      <vt:lpstr>Resources</vt:lpstr>
      <vt:lpstr>Resources</vt:lpstr>
      <vt:lpstr>EES Guideline:   Student Growth Measures</vt:lpstr>
      <vt:lpstr>2013-2014 Training Roadmap*</vt:lpstr>
      <vt:lpstr>Intended Outcomes</vt:lpstr>
      <vt:lpstr>Contact Us</vt:lpstr>
    </vt:vector>
  </TitlesOfParts>
  <Company>DESE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jflugum</dc:creator>
  <cp:lastModifiedBy>Melissa Massey</cp:lastModifiedBy>
  <cp:revision>388</cp:revision>
  <cp:lastPrinted>2013-11-18T18:33:52Z</cp:lastPrinted>
  <dcterms:created xsi:type="dcterms:W3CDTF">2012-04-09T20:26:49Z</dcterms:created>
  <dcterms:modified xsi:type="dcterms:W3CDTF">2013-11-18T20:32:47Z</dcterms:modified>
</cp:coreProperties>
</file>