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7"/>
  </p:notesMasterIdLst>
  <p:sldIdLst>
    <p:sldId id="256" r:id="rId2"/>
    <p:sldId id="262" r:id="rId3"/>
    <p:sldId id="263" r:id="rId4"/>
    <p:sldId id="264" r:id="rId5"/>
    <p:sldId id="265" r:id="rId6"/>
    <p:sldId id="266" r:id="rId7"/>
    <p:sldId id="269" r:id="rId8"/>
    <p:sldId id="268" r:id="rId9"/>
    <p:sldId id="260" r:id="rId10"/>
    <p:sldId id="259" r:id="rId11"/>
    <p:sldId id="257" r:id="rId12"/>
    <p:sldId id="258" r:id="rId13"/>
    <p:sldId id="267" r:id="rId14"/>
    <p:sldId id="270" r:id="rId15"/>
    <p:sldId id="261" r:id="rId16"/>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109"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09"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09"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09"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09" charset="-128"/>
        <a:cs typeface="+mn-cs"/>
      </a:defRPr>
    </a:lvl5pPr>
    <a:lvl6pPr marL="2286000" algn="l" defTabSz="914400" rtl="0" eaLnBrk="1" latinLnBrk="0" hangingPunct="1">
      <a:defRPr kern="1200">
        <a:solidFill>
          <a:schemeClr val="tx1"/>
        </a:solidFill>
        <a:latin typeface="Arial" charset="0"/>
        <a:ea typeface="ＭＳ Ｐゴシック" pitchFamily="-109" charset="-128"/>
        <a:cs typeface="+mn-cs"/>
      </a:defRPr>
    </a:lvl6pPr>
    <a:lvl7pPr marL="2743200" algn="l" defTabSz="914400" rtl="0" eaLnBrk="1" latinLnBrk="0" hangingPunct="1">
      <a:defRPr kern="1200">
        <a:solidFill>
          <a:schemeClr val="tx1"/>
        </a:solidFill>
        <a:latin typeface="Arial" charset="0"/>
        <a:ea typeface="ＭＳ Ｐゴシック" pitchFamily="-109" charset="-128"/>
        <a:cs typeface="+mn-cs"/>
      </a:defRPr>
    </a:lvl7pPr>
    <a:lvl8pPr marL="3200400" algn="l" defTabSz="914400" rtl="0" eaLnBrk="1" latinLnBrk="0" hangingPunct="1">
      <a:defRPr kern="1200">
        <a:solidFill>
          <a:schemeClr val="tx1"/>
        </a:solidFill>
        <a:latin typeface="Arial" charset="0"/>
        <a:ea typeface="ＭＳ Ｐゴシック" pitchFamily="-109" charset="-128"/>
        <a:cs typeface="+mn-cs"/>
      </a:defRPr>
    </a:lvl8pPr>
    <a:lvl9pPr marL="3657600" algn="l" defTabSz="914400" rtl="0" eaLnBrk="1" latinLnBrk="0" hangingPunct="1">
      <a:defRPr kern="1200">
        <a:solidFill>
          <a:schemeClr val="tx1"/>
        </a:solidFill>
        <a:latin typeface="Arial" charset="0"/>
        <a:ea typeface="ＭＳ Ｐゴシック" pitchFamily="-109"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varScale="1">
        <p:scale>
          <a:sx n="69" d="100"/>
          <a:sy n="69" d="100"/>
        </p:scale>
        <p:origin x="-119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vl1pPr>
          </a:lstStyle>
          <a:p>
            <a:pPr>
              <a:defRPr/>
            </a:pPr>
            <a:fld id="{8DDCC4F7-A3FD-4F5D-9EDB-8FBE23A14B32}" type="datetime1">
              <a:rPr lang="en-US"/>
              <a:pPr>
                <a:defRPr/>
              </a:pPr>
              <a:t>10/28/2013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F7A60364-01E1-4A2E-8421-97157F36107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ＭＳ Ｐゴシック" pitchFamily="-109"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a:lstStyle/>
          <a:p>
            <a:pPr eaLnBrk="1" hangingPunct="1">
              <a:spcBef>
                <a:spcPct val="0"/>
              </a:spcBef>
            </a:pPr>
            <a:endParaRPr lang="en-US" smtClean="0"/>
          </a:p>
        </p:txBody>
      </p:sp>
      <p:sp>
        <p:nvSpPr>
          <p:cNvPr id="32772" name="Slide Number Placeholder 3"/>
          <p:cNvSpPr>
            <a:spLocks noGrp="1"/>
          </p:cNvSpPr>
          <p:nvPr>
            <p:ph type="sldNum" sz="quarter" idx="5"/>
          </p:nvPr>
        </p:nvSpPr>
        <p:spPr bwMode="auto">
          <a:noFill/>
          <a:ln>
            <a:miter lim="800000"/>
            <a:headEnd/>
            <a:tailEnd/>
          </a:ln>
        </p:spPr>
        <p:txBody>
          <a:bodyPr/>
          <a:lstStyle/>
          <a:p>
            <a:fld id="{7CB7DEE9-9EB2-4F2A-9454-322DA990D96A}" type="slidenum">
              <a:rPr lang="en-US"/>
              <a:pPr/>
              <a:t>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a:lstStyle/>
          <a:p>
            <a:pPr eaLnBrk="1" hangingPunct="1">
              <a:spcBef>
                <a:spcPct val="0"/>
              </a:spcBef>
            </a:pPr>
            <a:endParaRPr lang="en-US" smtClean="0"/>
          </a:p>
        </p:txBody>
      </p:sp>
      <p:sp>
        <p:nvSpPr>
          <p:cNvPr id="33796" name="Slide Number Placeholder 3"/>
          <p:cNvSpPr>
            <a:spLocks noGrp="1"/>
          </p:cNvSpPr>
          <p:nvPr>
            <p:ph type="sldNum" sz="quarter" idx="5"/>
          </p:nvPr>
        </p:nvSpPr>
        <p:spPr bwMode="auto">
          <a:noFill/>
          <a:ln>
            <a:miter lim="800000"/>
            <a:headEnd/>
            <a:tailEnd/>
          </a:ln>
        </p:spPr>
        <p:txBody>
          <a:bodyPr/>
          <a:lstStyle/>
          <a:p>
            <a:fld id="{A1E96EE3-2446-4078-A301-2D8B43BAC9CF}" type="slidenum">
              <a:rPr lang="en-US"/>
              <a:pPr/>
              <a:t>10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a:lstStyle/>
          <a:p>
            <a:pPr eaLnBrk="1" hangingPunct="1">
              <a:spcBef>
                <a:spcPct val="0"/>
              </a:spcBef>
            </a:pPr>
            <a:r>
              <a:rPr lang="en-US" smtClean="0"/>
              <a:t>You don’t have to use all sources but it would be handy to only have four in a group.</a:t>
            </a:r>
          </a:p>
        </p:txBody>
      </p:sp>
      <p:sp>
        <p:nvSpPr>
          <p:cNvPr id="34820" name="Slide Number Placeholder 3"/>
          <p:cNvSpPr>
            <a:spLocks noGrp="1"/>
          </p:cNvSpPr>
          <p:nvPr>
            <p:ph type="sldNum" sz="quarter" idx="5"/>
          </p:nvPr>
        </p:nvSpPr>
        <p:spPr bwMode="auto">
          <a:noFill/>
          <a:ln>
            <a:miter lim="800000"/>
            <a:headEnd/>
            <a:tailEnd/>
          </a:ln>
        </p:spPr>
        <p:txBody>
          <a:bodyPr/>
          <a:lstStyle/>
          <a:p>
            <a:fld id="{8B9EA25B-10C6-4904-9C02-E6EF21A5F10B}" type="slidenum">
              <a:rPr lang="en-US"/>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TitlePageOverlay.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5" name="Picture 4" descr="standardRule.png"/>
          <p:cNvPicPr>
            <a:picLocks noChangeAspect="1"/>
          </p:cNvPicPr>
          <p:nvPr/>
        </p:nvPicPr>
        <p:blipFill>
          <a:blip r:embed="rId3"/>
          <a:srcRect/>
          <a:stretch>
            <a:fillRect/>
          </a:stretch>
        </p:blipFill>
        <p:spPr bwMode="auto">
          <a:xfrm>
            <a:off x="2705100" y="4191000"/>
            <a:ext cx="3733800" cy="152400"/>
          </a:xfrm>
          <a:prstGeom prst="rect">
            <a:avLst/>
          </a:prstGeom>
          <a:noFill/>
          <a:ln w="9525">
            <a:noFill/>
            <a:miter lim="800000"/>
            <a:headEnd/>
            <a:tailEnd/>
          </a:ln>
          <a:effectLst>
            <a:outerShdw sx="100999" sy="100999" algn="ctr" rotWithShape="0">
              <a:srgbClr val="808080">
                <a:alpha val="39999"/>
              </a:srgbClr>
            </a:outerShdw>
          </a:effectLst>
        </p:spPr>
      </p:pic>
      <p:sp>
        <p:nvSpPr>
          <p:cNvPr id="2" name="Title 1"/>
          <p:cNvSpPr>
            <a:spLocks noGrp="1"/>
          </p:cNvSpPr>
          <p:nvPr>
            <p:ph type="ctrTitle"/>
          </p:nvPr>
        </p:nvSpPr>
        <p:spPr>
          <a:xfrm>
            <a:off x="571500" y="1676401"/>
            <a:ext cx="8001000" cy="2424766"/>
          </a:xfrm>
        </p:spPr>
        <p:txBody>
          <a:bodyPr anchor="b">
            <a:noAutofit/>
          </a:bodyPr>
          <a:lstStyle>
            <a:lvl1pPr>
              <a:defRPr sz="5600">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571500" y="4419600"/>
            <a:ext cx="8001000" cy="1219200"/>
          </a:xfrm>
        </p:spPr>
        <p:txBody>
          <a:bodyPr/>
          <a:lstStyle>
            <a:lvl1pPr marL="0" indent="0" algn="ctr">
              <a:spcAft>
                <a:spcPts val="0"/>
              </a:spcAft>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6" name="Date Placeholder 3"/>
          <p:cNvSpPr>
            <a:spLocks noGrp="1"/>
          </p:cNvSpPr>
          <p:nvPr>
            <p:ph type="dt" sz="half" idx="10"/>
          </p:nvPr>
        </p:nvSpPr>
        <p:spPr/>
        <p:txBody>
          <a:bodyPr/>
          <a:lstStyle>
            <a:lvl1pPr>
              <a:defRPr smtClean="0"/>
            </a:lvl1pPr>
          </a:lstStyle>
          <a:p>
            <a:pPr>
              <a:defRPr/>
            </a:pPr>
            <a:fld id="{3586C011-AF48-404F-BB89-0A86D70076DE}" type="datetime1">
              <a:rPr lang="en-US"/>
              <a:pPr>
                <a:defRPr/>
              </a:pPr>
              <a:t>10/28/2013</a:t>
            </a:fld>
            <a:endParaRPr lang="en-US"/>
          </a:p>
        </p:txBody>
      </p:sp>
      <p:sp>
        <p:nvSpPr>
          <p:cNvPr id="7" name="Footer Placeholder 4"/>
          <p:cNvSpPr>
            <a:spLocks noGrp="1"/>
          </p:cNvSpPr>
          <p:nvPr>
            <p:ph type="ftr" sz="quarter" idx="11"/>
          </p:nvPr>
        </p:nvSpPr>
        <p:spPr/>
        <p:txBody>
          <a:bodyPr/>
          <a:lstStyle>
            <a:lvl1pPr>
              <a:defRPr smtClean="0"/>
            </a:lvl1pPr>
          </a:lstStyle>
          <a:p>
            <a:pPr>
              <a:defRPr/>
            </a:pPr>
            <a:endParaRPr lang="en-US"/>
          </a:p>
        </p:txBody>
      </p:sp>
      <p:sp>
        <p:nvSpPr>
          <p:cNvPr id="8" name="Slide Number Placeholder 5"/>
          <p:cNvSpPr>
            <a:spLocks noGrp="1"/>
          </p:cNvSpPr>
          <p:nvPr>
            <p:ph type="sldNum" sz="quarter" idx="12"/>
          </p:nvPr>
        </p:nvSpPr>
        <p:spPr/>
        <p:txBody>
          <a:bodyPr/>
          <a:lstStyle>
            <a:lvl1pPr>
              <a:defRPr smtClean="0"/>
            </a:lvl1pPr>
          </a:lstStyle>
          <a:p>
            <a:pPr>
              <a:defRPr/>
            </a:pPr>
            <a:fld id="{F13CE80F-FB9B-4E80-B675-77E386A54D6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4" descr="shortRule.png"/>
          <p:cNvPicPr>
            <a:picLocks noChangeAspect="1"/>
          </p:cNvPicPr>
          <p:nvPr/>
        </p:nvPicPr>
        <p:blipFill>
          <a:blip r:embed="rId2"/>
          <a:srcRect/>
          <a:stretch>
            <a:fillRect/>
          </a:stretch>
        </p:blipFill>
        <p:spPr bwMode="auto">
          <a:xfrm>
            <a:off x="1222375" y="2305050"/>
            <a:ext cx="2495550" cy="95250"/>
          </a:xfrm>
          <a:prstGeom prst="rect">
            <a:avLst/>
          </a:prstGeom>
          <a:noFill/>
          <a:ln w="9525">
            <a:noFill/>
            <a:miter lim="800000"/>
            <a:headEnd/>
            <a:tailEnd/>
          </a:ln>
          <a:effectLst>
            <a:outerShdw sx="100999" sy="100999" algn="ctr" rotWithShape="0">
              <a:srgbClr val="808080">
                <a:alpha val="39999"/>
              </a:srgbClr>
            </a:outerShdw>
          </a:effectLst>
        </p:spPr>
      </p:pic>
      <p:pic>
        <p:nvPicPr>
          <p:cNvPr id="6" name="Picture 8" descr="parAvion.png"/>
          <p:cNvPicPr>
            <a:picLocks noChangeAspect="1"/>
          </p:cNvPicPr>
          <p:nvPr/>
        </p:nvPicPr>
        <p:blipFill>
          <a:blip r:embed="rId3"/>
          <a:srcRect/>
          <a:stretch>
            <a:fillRect/>
          </a:stretch>
        </p:blipFill>
        <p:spPr bwMode="auto">
          <a:xfrm rot="308222">
            <a:off x="6797675" y="538163"/>
            <a:ext cx="1808163" cy="517525"/>
          </a:xfrm>
          <a:prstGeom prst="rect">
            <a:avLst/>
          </a:prstGeom>
          <a:noFill/>
          <a:ln w="9525">
            <a:noFill/>
            <a:miter lim="800000"/>
            <a:headEnd/>
            <a:tailEnd/>
          </a:ln>
        </p:spPr>
      </p:pic>
      <p:sp>
        <p:nvSpPr>
          <p:cNvPr id="2" name="Title 1"/>
          <p:cNvSpPr>
            <a:spLocks noGrp="1"/>
          </p:cNvSpPr>
          <p:nvPr>
            <p:ph type="title"/>
          </p:nvPr>
        </p:nvSpPr>
        <p:spPr>
          <a:xfrm>
            <a:off x="594360" y="434609"/>
            <a:ext cx="3749040" cy="1709928"/>
          </a:xfrm>
        </p:spPr>
        <p:txBody>
          <a:bodyPr rtlCol="0" anchor="b">
            <a:noAutofit/>
          </a:bodyPr>
          <a:lstStyle>
            <a:lvl1pPr algn="ctr" defTabSz="914400" rtl="0" eaLnBrk="1" latinLnBrk="0" hangingPunct="1">
              <a:spcBef>
                <a:spcPct val="0"/>
              </a:spcBef>
              <a:buNone/>
              <a:defRPr sz="3600" b="0" kern="1200">
                <a:solidFill>
                  <a:schemeClr val="tx1"/>
                </a:solidFill>
                <a:latin typeface="+mj-lt"/>
                <a:ea typeface="+mj-ea"/>
                <a:cs typeface="+mj-cs"/>
              </a:defRPr>
            </a:lvl1pPr>
          </a:lstStyle>
          <a:p>
            <a:r>
              <a:rPr lang="en-US" smtClean="0"/>
              <a:t>Click to edit Master title style</a:t>
            </a:r>
            <a:endParaRPr/>
          </a:p>
        </p:txBody>
      </p:sp>
      <p:sp>
        <p:nvSpPr>
          <p:cNvPr id="4" name="Text Placeholder 3"/>
          <p:cNvSpPr>
            <a:spLocks noGrp="1"/>
          </p:cNvSpPr>
          <p:nvPr>
            <p:ph type="body" sz="half" idx="2"/>
          </p:nvPr>
        </p:nvSpPr>
        <p:spPr>
          <a:xfrm>
            <a:off x="594360" y="2551176"/>
            <a:ext cx="3749040" cy="3145536"/>
          </a:xfrm>
        </p:spPr>
        <p:txBody>
          <a:bodyPr rtlCol="0">
            <a:normAutofit/>
          </a:bodyPr>
          <a:lstStyle>
            <a:lvl1pPr marL="0" indent="0">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2"/>
          <p:cNvSpPr>
            <a:spLocks noGrp="1"/>
          </p:cNvSpPr>
          <p:nvPr>
            <p:ph type="pic" idx="1"/>
          </p:nvPr>
        </p:nvSpPr>
        <p:spPr>
          <a:xfrm rot="150174">
            <a:off x="4827538" y="836203"/>
            <a:ext cx="3657600" cy="4937760"/>
          </a:xfrm>
          <a:solidFill>
            <a:srgbClr val="FFFFFF">
              <a:shade val="85000"/>
            </a:srgbClr>
          </a:solidFill>
          <a:ln w="31750" cap="sq">
            <a:solidFill>
              <a:srgbClr val="FDFDFD"/>
            </a:solidFill>
            <a:miter lim="800000"/>
          </a:ln>
          <a:effectLst>
            <a:outerShdw blurRad="88900" dist="44450" dir="756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rtlCol="0">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7" name="Date Placeholder 4"/>
          <p:cNvSpPr>
            <a:spLocks noGrp="1"/>
          </p:cNvSpPr>
          <p:nvPr>
            <p:ph type="dt" sz="half" idx="10"/>
          </p:nvPr>
        </p:nvSpPr>
        <p:spPr/>
        <p:txBody>
          <a:bodyPr/>
          <a:lstStyle>
            <a:lvl1pPr>
              <a:defRPr smtClean="0"/>
            </a:lvl1pPr>
          </a:lstStyle>
          <a:p>
            <a:pPr>
              <a:defRPr/>
            </a:pPr>
            <a:fld id="{B91FCFB6-E203-4B41-B375-7B24C3F70E94}" type="datetime1">
              <a:rPr lang="en-US"/>
              <a:pPr>
                <a:defRPr/>
              </a:pPr>
              <a:t>10/28/2013</a:t>
            </a:fld>
            <a:endParaRPr lang="en-US"/>
          </a:p>
        </p:txBody>
      </p:sp>
      <p:sp>
        <p:nvSpPr>
          <p:cNvPr id="8" name="Footer Placeholder 5"/>
          <p:cNvSpPr>
            <a:spLocks noGrp="1"/>
          </p:cNvSpPr>
          <p:nvPr>
            <p:ph type="ftr" sz="quarter" idx="11"/>
          </p:nvPr>
        </p:nvSpPr>
        <p:spPr/>
        <p:txBody>
          <a:bodyPr/>
          <a:lstStyle>
            <a:lvl1pPr>
              <a:defRPr smtClean="0"/>
            </a:lvl1pPr>
          </a:lstStyle>
          <a:p>
            <a:pPr>
              <a:defRPr/>
            </a:pPr>
            <a:endParaRPr lang="en-US"/>
          </a:p>
        </p:txBody>
      </p:sp>
      <p:sp>
        <p:nvSpPr>
          <p:cNvPr id="9" name="Slide Number Placeholder 6"/>
          <p:cNvSpPr>
            <a:spLocks noGrp="1"/>
          </p:cNvSpPr>
          <p:nvPr>
            <p:ph type="sldNum" sz="quarter" idx="12"/>
          </p:nvPr>
        </p:nvSpPr>
        <p:spPr/>
        <p:txBody>
          <a:bodyPr/>
          <a:lstStyle>
            <a:lvl1pPr>
              <a:defRPr smtClean="0"/>
            </a:lvl1pPr>
          </a:lstStyle>
          <a:p>
            <a:pPr>
              <a:defRPr/>
            </a:pPr>
            <a:fld id="{3C46DFD9-3A6A-40A0-9AB1-BAA2CCE0763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above Caption">
    <p:spTree>
      <p:nvGrpSpPr>
        <p:cNvPr id="1" name=""/>
        <p:cNvGrpSpPr/>
        <p:nvPr/>
      </p:nvGrpSpPr>
      <p:grpSpPr>
        <a:xfrm>
          <a:off x="0" y="0"/>
          <a:ext cx="0" cy="0"/>
          <a:chOff x="0" y="0"/>
          <a:chExt cx="0" cy="0"/>
        </a:xfrm>
      </p:grpSpPr>
      <p:pic>
        <p:nvPicPr>
          <p:cNvPr id="5" name="Picture 7" descr="TitlePageOverlay.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6" name="Picture 5" descr="shortRule.png"/>
          <p:cNvPicPr>
            <a:picLocks noChangeAspect="1"/>
          </p:cNvPicPr>
          <p:nvPr/>
        </p:nvPicPr>
        <p:blipFill>
          <a:blip r:embed="rId3"/>
          <a:srcRect/>
          <a:stretch>
            <a:fillRect/>
          </a:stretch>
        </p:blipFill>
        <p:spPr bwMode="auto">
          <a:xfrm>
            <a:off x="3324225" y="4665663"/>
            <a:ext cx="2495550" cy="95250"/>
          </a:xfrm>
          <a:prstGeom prst="rect">
            <a:avLst/>
          </a:prstGeom>
          <a:noFill/>
          <a:ln w="9525">
            <a:noFill/>
            <a:miter lim="800000"/>
            <a:headEnd/>
            <a:tailEnd/>
          </a:ln>
          <a:effectLst>
            <a:outerShdw sx="100999" sy="100999" algn="ctr" rotWithShape="0">
              <a:srgbClr val="808080">
                <a:alpha val="39999"/>
              </a:srgbClr>
            </a:outerShdw>
          </a:effectLst>
        </p:spPr>
      </p:pic>
      <p:sp>
        <p:nvSpPr>
          <p:cNvPr id="2" name="Title 1"/>
          <p:cNvSpPr>
            <a:spLocks noGrp="1"/>
          </p:cNvSpPr>
          <p:nvPr>
            <p:ph type="title"/>
          </p:nvPr>
        </p:nvSpPr>
        <p:spPr>
          <a:xfrm>
            <a:off x="571500" y="2924825"/>
            <a:ext cx="8001000" cy="1709928"/>
          </a:xfrm>
        </p:spPr>
        <p:txBody>
          <a:bodyPr rtlCol="0" anchor="b">
            <a:noAutofit/>
          </a:bodyPr>
          <a:lstStyle>
            <a:lvl1pPr algn="ctr" defTabSz="914400" rtl="0" eaLnBrk="1" latinLnBrk="0" hangingPunct="1">
              <a:spcBef>
                <a:spcPct val="0"/>
              </a:spcBef>
              <a:buNone/>
              <a:defRPr sz="4000" b="0" kern="1200">
                <a:solidFill>
                  <a:schemeClr val="tx1"/>
                </a:solidFill>
                <a:latin typeface="+mj-lt"/>
                <a:ea typeface="+mj-ea"/>
                <a:cs typeface="+mj-cs"/>
              </a:defRPr>
            </a:lvl1pPr>
          </a:lstStyle>
          <a:p>
            <a:r>
              <a:rPr lang="en-US" smtClean="0"/>
              <a:t>Click to edit Master title style</a:t>
            </a:r>
            <a:endParaRPr/>
          </a:p>
        </p:txBody>
      </p:sp>
      <p:sp>
        <p:nvSpPr>
          <p:cNvPr id="4" name="Text Placeholder 3"/>
          <p:cNvSpPr>
            <a:spLocks noGrp="1"/>
          </p:cNvSpPr>
          <p:nvPr>
            <p:ph type="body" sz="half" idx="2"/>
          </p:nvPr>
        </p:nvSpPr>
        <p:spPr>
          <a:xfrm>
            <a:off x="571500" y="4800600"/>
            <a:ext cx="8001000" cy="1219200"/>
          </a:xfrm>
        </p:spPr>
        <p:txBody>
          <a:bodyPr rtlCol="0">
            <a:normAutofit/>
          </a:bodyPr>
          <a:lstStyle>
            <a:lvl1pPr marL="0" indent="0" algn="ctr">
              <a:spcAft>
                <a:spcPts val="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2"/>
          <p:cNvSpPr>
            <a:spLocks noGrp="1"/>
          </p:cNvSpPr>
          <p:nvPr>
            <p:ph type="pic" idx="1"/>
          </p:nvPr>
        </p:nvSpPr>
        <p:spPr>
          <a:xfrm rot="21355093">
            <a:off x="2359666" y="458370"/>
            <a:ext cx="4424669" cy="3079124"/>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rtlCol="0">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7" name="Date Placeholder 4"/>
          <p:cNvSpPr>
            <a:spLocks noGrp="1"/>
          </p:cNvSpPr>
          <p:nvPr>
            <p:ph type="dt" sz="half" idx="10"/>
          </p:nvPr>
        </p:nvSpPr>
        <p:spPr/>
        <p:txBody>
          <a:bodyPr/>
          <a:lstStyle>
            <a:lvl1pPr>
              <a:defRPr smtClean="0"/>
            </a:lvl1pPr>
          </a:lstStyle>
          <a:p>
            <a:pPr>
              <a:defRPr/>
            </a:pPr>
            <a:fld id="{56E00B7E-E5B7-4778-ACE7-D8C40F649D2A}" type="datetime1">
              <a:rPr lang="en-US"/>
              <a:pPr>
                <a:defRPr/>
              </a:pPr>
              <a:t>10/28/2013</a:t>
            </a:fld>
            <a:endParaRPr lang="en-US"/>
          </a:p>
        </p:txBody>
      </p:sp>
      <p:sp>
        <p:nvSpPr>
          <p:cNvPr id="8" name="Footer Placeholder 5"/>
          <p:cNvSpPr>
            <a:spLocks noGrp="1"/>
          </p:cNvSpPr>
          <p:nvPr>
            <p:ph type="ftr" sz="quarter" idx="11"/>
          </p:nvPr>
        </p:nvSpPr>
        <p:spPr/>
        <p:txBody>
          <a:bodyPr/>
          <a:lstStyle>
            <a:lvl1pPr>
              <a:defRPr smtClean="0"/>
            </a:lvl1pPr>
          </a:lstStyle>
          <a:p>
            <a:pPr>
              <a:defRPr/>
            </a:pPr>
            <a:endParaRPr lang="en-US"/>
          </a:p>
        </p:txBody>
      </p:sp>
      <p:sp>
        <p:nvSpPr>
          <p:cNvPr id="9" name="Slide Number Placeholder 6"/>
          <p:cNvSpPr>
            <a:spLocks noGrp="1"/>
          </p:cNvSpPr>
          <p:nvPr>
            <p:ph type="sldNum" sz="quarter" idx="12"/>
          </p:nvPr>
        </p:nvSpPr>
        <p:spPr/>
        <p:txBody>
          <a:bodyPr/>
          <a:lstStyle>
            <a:lvl1pPr>
              <a:defRPr smtClean="0"/>
            </a:lvl1pPr>
          </a:lstStyle>
          <a:p>
            <a:pPr>
              <a:defRPr/>
            </a:pPr>
            <a:fld id="{2B4DB222-55E7-41CC-9C16-EFEC274910B3}"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picTx" preserve="1">
  <p:cSld name="2 Pictures above Caption">
    <p:spTree>
      <p:nvGrpSpPr>
        <p:cNvPr id="1" name=""/>
        <p:cNvGrpSpPr/>
        <p:nvPr/>
      </p:nvGrpSpPr>
      <p:grpSpPr>
        <a:xfrm>
          <a:off x="0" y="0"/>
          <a:ext cx="0" cy="0"/>
          <a:chOff x="0" y="0"/>
          <a:chExt cx="0" cy="0"/>
        </a:xfrm>
      </p:grpSpPr>
      <p:pic>
        <p:nvPicPr>
          <p:cNvPr id="6" name="Picture 7" descr="TitlePageOverlay.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7" name="Picture 8" descr="parAvion.png"/>
          <p:cNvPicPr>
            <a:picLocks noChangeAspect="1"/>
          </p:cNvPicPr>
          <p:nvPr/>
        </p:nvPicPr>
        <p:blipFill>
          <a:blip r:embed="rId3"/>
          <a:srcRect/>
          <a:stretch>
            <a:fillRect/>
          </a:stretch>
        </p:blipFill>
        <p:spPr bwMode="auto">
          <a:xfrm rot="308222">
            <a:off x="6835775" y="279400"/>
            <a:ext cx="1695450" cy="484188"/>
          </a:xfrm>
          <a:prstGeom prst="rect">
            <a:avLst/>
          </a:prstGeom>
          <a:noFill/>
          <a:ln w="9525">
            <a:noFill/>
            <a:miter lim="800000"/>
            <a:headEnd/>
            <a:tailEnd/>
          </a:ln>
        </p:spPr>
      </p:pic>
      <p:pic>
        <p:nvPicPr>
          <p:cNvPr id="8" name="Picture 7" descr="shortRule.png"/>
          <p:cNvPicPr>
            <a:picLocks noChangeAspect="1"/>
          </p:cNvPicPr>
          <p:nvPr/>
        </p:nvPicPr>
        <p:blipFill>
          <a:blip r:embed="rId4"/>
          <a:srcRect/>
          <a:stretch>
            <a:fillRect/>
          </a:stretch>
        </p:blipFill>
        <p:spPr bwMode="auto">
          <a:xfrm>
            <a:off x="3324225" y="4665663"/>
            <a:ext cx="2495550" cy="95250"/>
          </a:xfrm>
          <a:prstGeom prst="rect">
            <a:avLst/>
          </a:prstGeom>
          <a:noFill/>
          <a:ln w="9525">
            <a:noFill/>
            <a:miter lim="800000"/>
            <a:headEnd/>
            <a:tailEnd/>
          </a:ln>
          <a:effectLst>
            <a:outerShdw sx="100999" sy="100999" algn="ctr" rotWithShape="0">
              <a:srgbClr val="808080">
                <a:alpha val="39999"/>
              </a:srgbClr>
            </a:outerShdw>
          </a:effectLst>
        </p:spPr>
      </p:pic>
      <p:pic>
        <p:nvPicPr>
          <p:cNvPr id="9" name="Picture 10" descr="parAvion.png"/>
          <p:cNvPicPr>
            <a:picLocks noChangeAspect="1"/>
          </p:cNvPicPr>
          <p:nvPr/>
        </p:nvPicPr>
        <p:blipFill>
          <a:blip r:embed="rId3"/>
          <a:srcRect/>
          <a:stretch>
            <a:fillRect/>
          </a:stretch>
        </p:blipFill>
        <p:spPr bwMode="auto">
          <a:xfrm rot="20785255">
            <a:off x="2865438" y="3182938"/>
            <a:ext cx="1697037" cy="484187"/>
          </a:xfrm>
          <a:prstGeom prst="rect">
            <a:avLst/>
          </a:prstGeom>
          <a:noFill/>
          <a:ln w="9525">
            <a:noFill/>
            <a:miter lim="800000"/>
            <a:headEnd/>
            <a:tailEnd/>
          </a:ln>
        </p:spPr>
      </p:pic>
      <p:sp>
        <p:nvSpPr>
          <p:cNvPr id="2" name="Title 1"/>
          <p:cNvSpPr>
            <a:spLocks noGrp="1"/>
          </p:cNvSpPr>
          <p:nvPr>
            <p:ph type="title"/>
          </p:nvPr>
        </p:nvSpPr>
        <p:spPr>
          <a:xfrm>
            <a:off x="571500" y="2924825"/>
            <a:ext cx="8001000" cy="1709928"/>
          </a:xfrm>
        </p:spPr>
        <p:txBody>
          <a:bodyPr rtlCol="0" anchor="b">
            <a:noAutofit/>
          </a:bodyPr>
          <a:lstStyle>
            <a:lvl1pPr algn="ctr" defTabSz="914400" rtl="0" eaLnBrk="1" latinLnBrk="0" hangingPunct="1">
              <a:spcBef>
                <a:spcPct val="0"/>
              </a:spcBef>
              <a:buNone/>
              <a:defRPr sz="4000" b="0" kern="1200">
                <a:solidFill>
                  <a:schemeClr val="tx1"/>
                </a:solidFill>
                <a:latin typeface="+mj-lt"/>
                <a:ea typeface="+mj-ea"/>
                <a:cs typeface="+mj-cs"/>
              </a:defRPr>
            </a:lvl1pPr>
          </a:lstStyle>
          <a:p>
            <a:r>
              <a:rPr lang="en-US" smtClean="0"/>
              <a:t>Click to edit Master title style</a:t>
            </a:r>
            <a:endParaRPr/>
          </a:p>
        </p:txBody>
      </p:sp>
      <p:sp>
        <p:nvSpPr>
          <p:cNvPr id="4" name="Text Placeholder 3"/>
          <p:cNvSpPr>
            <a:spLocks noGrp="1"/>
          </p:cNvSpPr>
          <p:nvPr>
            <p:ph type="body" sz="half" idx="2"/>
          </p:nvPr>
        </p:nvSpPr>
        <p:spPr>
          <a:xfrm>
            <a:off x="571500" y="4800600"/>
            <a:ext cx="8001000" cy="1219200"/>
          </a:xfrm>
        </p:spPr>
        <p:txBody>
          <a:bodyPr rtlCol="0">
            <a:normAutofit/>
          </a:bodyPr>
          <a:lstStyle>
            <a:lvl1pPr marL="0" indent="0" algn="ctr">
              <a:spcAft>
                <a:spcPts val="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Picture Placeholder 2"/>
          <p:cNvSpPr>
            <a:spLocks noGrp="1"/>
          </p:cNvSpPr>
          <p:nvPr>
            <p:ph type="pic" idx="13"/>
          </p:nvPr>
        </p:nvSpPr>
        <p:spPr>
          <a:xfrm rot="150321">
            <a:off x="4329929" y="546774"/>
            <a:ext cx="4163077" cy="2961146"/>
          </a:xfrm>
          <a:solidFill>
            <a:srgbClr val="FFFFFF">
              <a:shade val="85000"/>
            </a:srgbClr>
          </a:solidFill>
          <a:ln w="31750" cap="sq">
            <a:solidFill>
              <a:srgbClr val="FDFDFD"/>
            </a:solidFill>
            <a:miter lim="800000"/>
          </a:ln>
          <a:effectLst>
            <a:outerShdw blurRad="88900" dist="317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rtlCol="0">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3" name="Picture Placeholder 2"/>
          <p:cNvSpPr>
            <a:spLocks noGrp="1"/>
          </p:cNvSpPr>
          <p:nvPr>
            <p:ph type="pic" idx="1"/>
          </p:nvPr>
        </p:nvSpPr>
        <p:spPr>
          <a:xfrm rot="21380673">
            <a:off x="699762" y="451178"/>
            <a:ext cx="4163077" cy="2961146"/>
          </a:xfrm>
          <a:solidFill>
            <a:srgbClr val="FFFFFF">
              <a:shade val="85000"/>
            </a:srgbClr>
          </a:solidFill>
          <a:ln w="31750" cap="sq">
            <a:solidFill>
              <a:srgbClr val="FDFDFD"/>
            </a:solidFill>
            <a:miter lim="800000"/>
          </a:ln>
          <a:effectLst>
            <a:outerShdw blurRad="88900" dist="44450" dir="900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rtlCol="0">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11" name="Date Placeholder 4"/>
          <p:cNvSpPr>
            <a:spLocks noGrp="1"/>
          </p:cNvSpPr>
          <p:nvPr>
            <p:ph type="dt" sz="half" idx="14"/>
          </p:nvPr>
        </p:nvSpPr>
        <p:spPr/>
        <p:txBody>
          <a:bodyPr/>
          <a:lstStyle>
            <a:lvl1pPr>
              <a:defRPr smtClean="0"/>
            </a:lvl1pPr>
          </a:lstStyle>
          <a:p>
            <a:pPr>
              <a:defRPr/>
            </a:pPr>
            <a:fld id="{315D3CF3-D133-4C76-80E3-626D01EFAF01}" type="datetime1">
              <a:rPr lang="en-US"/>
              <a:pPr>
                <a:defRPr/>
              </a:pPr>
              <a:t>10/28/2013</a:t>
            </a:fld>
            <a:endParaRPr lang="en-US"/>
          </a:p>
        </p:txBody>
      </p:sp>
      <p:sp>
        <p:nvSpPr>
          <p:cNvPr id="12" name="Footer Placeholder 5"/>
          <p:cNvSpPr>
            <a:spLocks noGrp="1"/>
          </p:cNvSpPr>
          <p:nvPr>
            <p:ph type="ftr" sz="quarter" idx="15"/>
          </p:nvPr>
        </p:nvSpPr>
        <p:spPr/>
        <p:txBody>
          <a:bodyPr/>
          <a:lstStyle>
            <a:lvl1pPr>
              <a:defRPr smtClean="0"/>
            </a:lvl1pPr>
          </a:lstStyle>
          <a:p>
            <a:pPr>
              <a:defRPr/>
            </a:pPr>
            <a:endParaRPr lang="en-US"/>
          </a:p>
        </p:txBody>
      </p:sp>
      <p:sp>
        <p:nvSpPr>
          <p:cNvPr id="13" name="Slide Number Placeholder 6"/>
          <p:cNvSpPr>
            <a:spLocks noGrp="1"/>
          </p:cNvSpPr>
          <p:nvPr>
            <p:ph type="sldNum" sz="quarter" idx="16"/>
          </p:nvPr>
        </p:nvSpPr>
        <p:spPr/>
        <p:txBody>
          <a:bodyPr/>
          <a:lstStyle>
            <a:lvl1pPr>
              <a:defRPr smtClean="0"/>
            </a:lvl1pPr>
          </a:lstStyle>
          <a:p>
            <a:pPr>
              <a:defRPr/>
            </a:pPr>
            <a:fld id="{6BB1E2F5-CB95-4ACE-A93A-7460555600DE}"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3 Pictures with Caption">
    <p:spTree>
      <p:nvGrpSpPr>
        <p:cNvPr id="1" name=""/>
        <p:cNvGrpSpPr/>
        <p:nvPr/>
      </p:nvGrpSpPr>
      <p:grpSpPr>
        <a:xfrm>
          <a:off x="0" y="0"/>
          <a:ext cx="0" cy="0"/>
          <a:chOff x="0" y="0"/>
          <a:chExt cx="0" cy="0"/>
        </a:xfrm>
      </p:grpSpPr>
      <p:pic>
        <p:nvPicPr>
          <p:cNvPr id="7" name="Picture 7" descr="TitlePageOverlay.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4" name="Text Placeholder 3"/>
          <p:cNvSpPr>
            <a:spLocks noGrp="1"/>
          </p:cNvSpPr>
          <p:nvPr>
            <p:ph type="body" sz="half" idx="2"/>
          </p:nvPr>
        </p:nvSpPr>
        <p:spPr>
          <a:xfrm>
            <a:off x="4983480" y="4800600"/>
            <a:ext cx="3246120" cy="1188720"/>
          </a:xfrm>
        </p:spPr>
        <p:txBody>
          <a:bodyPr rtlCol="0">
            <a:normAutofit/>
          </a:bodyPr>
          <a:lstStyle>
            <a:lvl1pPr marL="0" indent="0" algn="ctr">
              <a:spcAft>
                <a:spcPts val="300"/>
              </a:spcAft>
              <a:buNone/>
              <a:defRPr sz="2000">
                <a:solidFill>
                  <a:schemeClr val="tx1"/>
                </a:solidFill>
                <a:latin typeface="Mistral" pitchFamily="66" charset="0"/>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Picture Placeholder 2"/>
          <p:cNvSpPr>
            <a:spLocks noGrp="1"/>
          </p:cNvSpPr>
          <p:nvPr>
            <p:ph type="pic" idx="13"/>
          </p:nvPr>
        </p:nvSpPr>
        <p:spPr>
          <a:xfrm rot="253865">
            <a:off x="4415567" y="369110"/>
            <a:ext cx="3794703" cy="2729767"/>
          </a:xfrm>
          <a:solidFill>
            <a:srgbClr val="FFFFFF">
              <a:shade val="85000"/>
            </a:srgbClr>
          </a:solidFill>
          <a:ln w="31750" cap="sq">
            <a:solidFill>
              <a:srgbClr val="FDFDFD"/>
            </a:solidFill>
            <a:miter lim="800000"/>
          </a:ln>
          <a:effectLst>
            <a:outerShdw blurRad="88900" dist="44450" dir="60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rtlCol="0">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3" name="Picture Placeholder 2"/>
          <p:cNvSpPr>
            <a:spLocks noGrp="1"/>
          </p:cNvSpPr>
          <p:nvPr>
            <p:ph type="pic" idx="1"/>
          </p:nvPr>
        </p:nvSpPr>
        <p:spPr>
          <a:xfrm rot="20973137">
            <a:off x="530124" y="631160"/>
            <a:ext cx="3837559" cy="2604282"/>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rtlCol="0">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14" name="Picture Placeholder 2"/>
          <p:cNvSpPr>
            <a:spLocks noGrp="1"/>
          </p:cNvSpPr>
          <p:nvPr>
            <p:ph type="pic" idx="14"/>
          </p:nvPr>
        </p:nvSpPr>
        <p:spPr>
          <a:xfrm rot="470783">
            <a:off x="708565" y="3070624"/>
            <a:ext cx="3918749" cy="2827517"/>
          </a:xfrm>
          <a:solidFill>
            <a:srgbClr val="FFFFFF">
              <a:shade val="85000"/>
            </a:srgbClr>
          </a:solidFill>
          <a:ln w="31750" cap="sq">
            <a:solidFill>
              <a:srgbClr val="FDFDFD"/>
            </a:solidFill>
            <a:miter lim="800000"/>
          </a:ln>
          <a:effectLst>
            <a:outerShdw blurRad="88900" dist="44450" dir="114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rtlCol="0">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11" name="Title 1"/>
          <p:cNvSpPr>
            <a:spLocks noGrp="1"/>
          </p:cNvSpPr>
          <p:nvPr>
            <p:ph type="title"/>
          </p:nvPr>
        </p:nvSpPr>
        <p:spPr>
          <a:xfrm rot="21240000">
            <a:off x="4717562" y="3396154"/>
            <a:ext cx="3474720" cy="1097280"/>
          </a:xfrm>
        </p:spPr>
        <p:txBody>
          <a:bodyPr rtlCol="0">
            <a:normAutofit/>
          </a:bodyPr>
          <a:lstStyle>
            <a:lvl1pPr algn="ctr" defTabSz="914400" rtl="0" eaLnBrk="1" latinLnBrk="0" hangingPunct="1">
              <a:spcBef>
                <a:spcPct val="0"/>
              </a:spcBef>
              <a:spcAft>
                <a:spcPts val="300"/>
              </a:spcAft>
              <a:buNone/>
              <a:defRPr sz="2800" kern="1200">
                <a:solidFill>
                  <a:schemeClr val="tx1"/>
                </a:solidFill>
                <a:latin typeface="Mistral" pitchFamily="66" charset="0"/>
                <a:ea typeface="+mn-ea"/>
                <a:cs typeface="+mn-cs"/>
              </a:defRPr>
            </a:lvl1pPr>
          </a:lstStyle>
          <a:p>
            <a:pPr lvl="0"/>
            <a:r>
              <a:rPr lang="en-US" smtClean="0"/>
              <a:t>Click to edit Master title style</a:t>
            </a:r>
            <a:endParaRPr/>
          </a:p>
        </p:txBody>
      </p:sp>
      <p:sp>
        <p:nvSpPr>
          <p:cNvPr id="8" name="Date Placeholder 4"/>
          <p:cNvSpPr>
            <a:spLocks noGrp="1"/>
          </p:cNvSpPr>
          <p:nvPr>
            <p:ph type="dt" sz="half" idx="15"/>
          </p:nvPr>
        </p:nvSpPr>
        <p:spPr/>
        <p:txBody>
          <a:bodyPr/>
          <a:lstStyle>
            <a:lvl1pPr>
              <a:defRPr smtClean="0"/>
            </a:lvl1pPr>
          </a:lstStyle>
          <a:p>
            <a:pPr>
              <a:defRPr/>
            </a:pPr>
            <a:fld id="{25019E49-48C6-4B29-BFB0-E906CAA7E612}" type="datetime1">
              <a:rPr lang="en-US"/>
              <a:pPr>
                <a:defRPr/>
              </a:pPr>
              <a:t>10/28/2013</a:t>
            </a:fld>
            <a:endParaRPr lang="en-US"/>
          </a:p>
        </p:txBody>
      </p:sp>
      <p:sp>
        <p:nvSpPr>
          <p:cNvPr id="9" name="Footer Placeholder 5"/>
          <p:cNvSpPr>
            <a:spLocks noGrp="1"/>
          </p:cNvSpPr>
          <p:nvPr>
            <p:ph type="ftr" sz="quarter" idx="16"/>
          </p:nvPr>
        </p:nvSpPr>
        <p:spPr/>
        <p:txBody>
          <a:bodyPr/>
          <a:lstStyle>
            <a:lvl1pPr>
              <a:defRPr smtClean="0"/>
            </a:lvl1pPr>
          </a:lstStyle>
          <a:p>
            <a:pPr>
              <a:defRPr/>
            </a:pPr>
            <a:endParaRPr lang="en-US"/>
          </a:p>
        </p:txBody>
      </p:sp>
      <p:sp>
        <p:nvSpPr>
          <p:cNvPr id="12" name="Slide Number Placeholder 6"/>
          <p:cNvSpPr>
            <a:spLocks noGrp="1"/>
          </p:cNvSpPr>
          <p:nvPr>
            <p:ph type="sldNum" sz="quarter" idx="17"/>
          </p:nvPr>
        </p:nvSpPr>
        <p:spPr/>
        <p:txBody>
          <a:bodyPr/>
          <a:lstStyle>
            <a:lvl1pPr>
              <a:defRPr smtClean="0"/>
            </a:lvl1pPr>
          </a:lstStyle>
          <a:p>
            <a:pPr>
              <a:defRPr/>
            </a:pPr>
            <a:fld id="{5A1A2F3E-CAB1-48D2-AB29-561B37F92C61}"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4 Pictures with Caption">
    <p:spTree>
      <p:nvGrpSpPr>
        <p:cNvPr id="1" name=""/>
        <p:cNvGrpSpPr/>
        <p:nvPr/>
      </p:nvGrpSpPr>
      <p:grpSpPr>
        <a:xfrm>
          <a:off x="0" y="0"/>
          <a:ext cx="0" cy="0"/>
          <a:chOff x="0" y="0"/>
          <a:chExt cx="0" cy="0"/>
        </a:xfrm>
      </p:grpSpPr>
      <p:pic>
        <p:nvPicPr>
          <p:cNvPr id="8" name="Picture 7" descr="TitlePageOverlay.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9" name="Picture 8" descr="parAvion.png"/>
          <p:cNvPicPr>
            <a:picLocks noChangeAspect="1"/>
          </p:cNvPicPr>
          <p:nvPr/>
        </p:nvPicPr>
        <p:blipFill>
          <a:blip r:embed="rId3"/>
          <a:srcRect/>
          <a:stretch>
            <a:fillRect/>
          </a:stretch>
        </p:blipFill>
        <p:spPr bwMode="auto">
          <a:xfrm rot="308222">
            <a:off x="7427913" y="2619375"/>
            <a:ext cx="1581150" cy="450850"/>
          </a:xfrm>
          <a:prstGeom prst="rect">
            <a:avLst/>
          </a:prstGeom>
          <a:noFill/>
          <a:ln w="9525">
            <a:noFill/>
            <a:miter lim="800000"/>
            <a:headEnd/>
            <a:tailEnd/>
          </a:ln>
        </p:spPr>
      </p:pic>
      <p:pic>
        <p:nvPicPr>
          <p:cNvPr id="11" name="Picture 9" descr="pictureStamp-Frame.png"/>
          <p:cNvPicPr>
            <a:picLocks noChangeAspect="1"/>
          </p:cNvPicPr>
          <p:nvPr/>
        </p:nvPicPr>
        <p:blipFill>
          <a:blip r:embed="rId4"/>
          <a:srcRect/>
          <a:stretch>
            <a:fillRect/>
          </a:stretch>
        </p:blipFill>
        <p:spPr bwMode="auto">
          <a:xfrm rot="322260">
            <a:off x="6338888" y="604838"/>
            <a:ext cx="1611312" cy="2024062"/>
          </a:xfrm>
          <a:prstGeom prst="rect">
            <a:avLst/>
          </a:prstGeom>
          <a:noFill/>
          <a:ln w="9525">
            <a:noFill/>
            <a:miter lim="800000"/>
            <a:headEnd/>
            <a:tailEnd/>
          </a:ln>
        </p:spPr>
      </p:pic>
      <p:pic>
        <p:nvPicPr>
          <p:cNvPr id="12" name="Picture 10" descr="pictureStamp-Frame.png"/>
          <p:cNvPicPr>
            <a:picLocks noChangeAspect="1"/>
          </p:cNvPicPr>
          <p:nvPr/>
        </p:nvPicPr>
        <p:blipFill>
          <a:blip r:embed="rId4"/>
          <a:srcRect/>
          <a:stretch>
            <a:fillRect/>
          </a:stretch>
        </p:blipFill>
        <p:spPr bwMode="auto">
          <a:xfrm rot="322260">
            <a:off x="4891088" y="985838"/>
            <a:ext cx="1611312" cy="2024062"/>
          </a:xfrm>
          <a:prstGeom prst="rect">
            <a:avLst/>
          </a:prstGeom>
          <a:noFill/>
          <a:ln w="9525">
            <a:noFill/>
            <a:miter lim="800000"/>
            <a:headEnd/>
            <a:tailEnd/>
          </a:ln>
        </p:spPr>
      </p:pic>
      <p:sp>
        <p:nvSpPr>
          <p:cNvPr id="4" name="Text Placeholder 3"/>
          <p:cNvSpPr>
            <a:spLocks noGrp="1"/>
          </p:cNvSpPr>
          <p:nvPr>
            <p:ph type="body" sz="half" idx="2"/>
          </p:nvPr>
        </p:nvSpPr>
        <p:spPr>
          <a:xfrm>
            <a:off x="762000" y="4876800"/>
            <a:ext cx="3048000" cy="1188720"/>
          </a:xfrm>
        </p:spPr>
        <p:txBody>
          <a:bodyPr rtlCol="0">
            <a:normAutofit/>
          </a:bodyPr>
          <a:lstStyle>
            <a:lvl1pPr marL="0" indent="0" algn="ctr">
              <a:spcAft>
                <a:spcPts val="300"/>
              </a:spcAft>
              <a:buNone/>
              <a:defRPr sz="2000" kern="1200">
                <a:solidFill>
                  <a:schemeClr val="tx1"/>
                </a:solidFill>
                <a:latin typeface="Mistral" pitchFamily="66" charset="0"/>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Picture Placeholder 2"/>
          <p:cNvSpPr>
            <a:spLocks noGrp="1"/>
          </p:cNvSpPr>
          <p:nvPr>
            <p:ph type="pic" idx="14"/>
          </p:nvPr>
        </p:nvSpPr>
        <p:spPr>
          <a:xfrm rot="247118">
            <a:off x="5075220" y="1165774"/>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rtlCol="0">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17" name="Picture Placeholder 2"/>
          <p:cNvSpPr>
            <a:spLocks noGrp="1"/>
          </p:cNvSpPr>
          <p:nvPr>
            <p:ph type="pic" idx="15"/>
          </p:nvPr>
        </p:nvSpPr>
        <p:spPr>
          <a:xfrm rot="271248">
            <a:off x="6523020" y="784774"/>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rtlCol="0">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10" name="Picture Placeholder 2"/>
          <p:cNvSpPr>
            <a:spLocks noGrp="1"/>
          </p:cNvSpPr>
          <p:nvPr>
            <p:ph type="pic" idx="13"/>
          </p:nvPr>
        </p:nvSpPr>
        <p:spPr>
          <a:xfrm rot="253865">
            <a:off x="4519045" y="2873698"/>
            <a:ext cx="3931920" cy="2834640"/>
          </a:xfrm>
          <a:solidFill>
            <a:srgbClr val="FFFFFF">
              <a:shade val="85000"/>
            </a:srgbClr>
          </a:solidFill>
          <a:ln w="31750" cap="sq">
            <a:solidFill>
              <a:srgbClr val="FDFDFD"/>
            </a:solidFill>
            <a:miter lim="800000"/>
          </a:ln>
          <a:effectLst>
            <a:outerShdw blurRad="88900" dist="44450" dir="6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rtlCol="0">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3" name="Picture Placeholder 2"/>
          <p:cNvSpPr>
            <a:spLocks noGrp="1"/>
          </p:cNvSpPr>
          <p:nvPr>
            <p:ph type="pic" idx="1"/>
          </p:nvPr>
        </p:nvSpPr>
        <p:spPr>
          <a:xfrm rot="21193488">
            <a:off x="610678" y="450635"/>
            <a:ext cx="3931920" cy="2834640"/>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rtlCol="0">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14" name="Title 1"/>
          <p:cNvSpPr>
            <a:spLocks noGrp="1"/>
          </p:cNvSpPr>
          <p:nvPr>
            <p:ph type="title"/>
          </p:nvPr>
        </p:nvSpPr>
        <p:spPr>
          <a:xfrm rot="21240000">
            <a:off x="455724" y="3551615"/>
            <a:ext cx="3474720" cy="1097280"/>
          </a:xfrm>
        </p:spPr>
        <p:txBody>
          <a:bodyPr rtlCol="0">
            <a:normAutofit/>
          </a:bodyPr>
          <a:lstStyle>
            <a:lvl1pPr algn="ctr" defTabSz="914400" rtl="0" eaLnBrk="1" latinLnBrk="0" hangingPunct="1">
              <a:spcBef>
                <a:spcPct val="0"/>
              </a:spcBef>
              <a:spcAft>
                <a:spcPts val="300"/>
              </a:spcAft>
              <a:buNone/>
              <a:defRPr sz="2800" kern="1200">
                <a:solidFill>
                  <a:schemeClr val="tx1"/>
                </a:solidFill>
                <a:latin typeface="Mistral" pitchFamily="66" charset="0"/>
                <a:ea typeface="+mn-ea"/>
                <a:cs typeface="+mn-cs"/>
              </a:defRPr>
            </a:lvl1pPr>
          </a:lstStyle>
          <a:p>
            <a:pPr lvl="0"/>
            <a:r>
              <a:rPr lang="en-US" smtClean="0"/>
              <a:t>Click to edit Master title style</a:t>
            </a:r>
            <a:endParaRPr/>
          </a:p>
        </p:txBody>
      </p:sp>
      <p:sp>
        <p:nvSpPr>
          <p:cNvPr id="13" name="Date Placeholder 4"/>
          <p:cNvSpPr>
            <a:spLocks noGrp="1"/>
          </p:cNvSpPr>
          <p:nvPr>
            <p:ph type="dt" sz="half" idx="16"/>
          </p:nvPr>
        </p:nvSpPr>
        <p:spPr/>
        <p:txBody>
          <a:bodyPr/>
          <a:lstStyle>
            <a:lvl1pPr>
              <a:defRPr smtClean="0"/>
            </a:lvl1pPr>
          </a:lstStyle>
          <a:p>
            <a:pPr>
              <a:defRPr/>
            </a:pPr>
            <a:fld id="{B10F66C2-9971-41DA-B913-E29E04306EB7}" type="datetime1">
              <a:rPr lang="en-US"/>
              <a:pPr>
                <a:defRPr/>
              </a:pPr>
              <a:t>10/28/2013</a:t>
            </a:fld>
            <a:endParaRPr lang="en-US"/>
          </a:p>
        </p:txBody>
      </p:sp>
      <p:sp>
        <p:nvSpPr>
          <p:cNvPr id="15" name="Footer Placeholder 5"/>
          <p:cNvSpPr>
            <a:spLocks noGrp="1"/>
          </p:cNvSpPr>
          <p:nvPr>
            <p:ph type="ftr" sz="quarter" idx="17"/>
          </p:nvPr>
        </p:nvSpPr>
        <p:spPr/>
        <p:txBody>
          <a:bodyPr/>
          <a:lstStyle>
            <a:lvl1pPr>
              <a:defRPr smtClean="0"/>
            </a:lvl1pPr>
          </a:lstStyle>
          <a:p>
            <a:pPr>
              <a:defRPr/>
            </a:pPr>
            <a:endParaRPr lang="en-US"/>
          </a:p>
        </p:txBody>
      </p:sp>
      <p:sp>
        <p:nvSpPr>
          <p:cNvPr id="18" name="Slide Number Placeholder 6"/>
          <p:cNvSpPr>
            <a:spLocks noGrp="1"/>
          </p:cNvSpPr>
          <p:nvPr>
            <p:ph type="sldNum" sz="quarter" idx="18"/>
          </p:nvPr>
        </p:nvSpPr>
        <p:spPr/>
        <p:txBody>
          <a:bodyPr/>
          <a:lstStyle>
            <a:lvl1pPr>
              <a:defRPr smtClean="0"/>
            </a:lvl1pPr>
          </a:lstStyle>
          <a:p>
            <a:pPr>
              <a:defRPr/>
            </a:pPr>
            <a:fld id="{29C6884C-18FA-47D0-8CD1-CB40A46B90BA}"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3" descr="standardRule.png"/>
          <p:cNvPicPr>
            <a:picLocks noChangeAspect="1"/>
          </p:cNvPicPr>
          <p:nvPr/>
        </p:nvPicPr>
        <p:blipFill>
          <a:blip r:embed="rId2"/>
          <a:srcRect/>
          <a:stretch>
            <a:fillRect/>
          </a:stretch>
        </p:blipFill>
        <p:spPr bwMode="auto">
          <a:xfrm>
            <a:off x="2705100" y="1524000"/>
            <a:ext cx="3733800" cy="152400"/>
          </a:xfrm>
          <a:prstGeom prst="rect">
            <a:avLst/>
          </a:prstGeom>
          <a:noFill/>
          <a:ln w="9525">
            <a:noFill/>
            <a:miter lim="800000"/>
            <a:headEnd/>
            <a:tailEnd/>
          </a:ln>
          <a:effectLst>
            <a:outerShdw sx="100999" sy="100999" algn="ctr" rotWithShape="0">
              <a:srgbClr val="808080">
                <a:alpha val="39999"/>
              </a:srgbClr>
            </a:outerShdw>
          </a:effectLst>
        </p:spPr>
      </p:pic>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3"/>
          <p:cNvSpPr>
            <a:spLocks noGrp="1"/>
          </p:cNvSpPr>
          <p:nvPr>
            <p:ph type="dt" sz="half" idx="10"/>
          </p:nvPr>
        </p:nvSpPr>
        <p:spPr/>
        <p:txBody>
          <a:bodyPr/>
          <a:lstStyle>
            <a:lvl1pPr>
              <a:defRPr smtClean="0"/>
            </a:lvl1pPr>
          </a:lstStyle>
          <a:p>
            <a:pPr>
              <a:defRPr/>
            </a:pPr>
            <a:fld id="{AC9DDAED-DF9B-4687-9011-70CB4B025FB2}" type="datetime1">
              <a:rPr lang="en-US"/>
              <a:pPr>
                <a:defRPr/>
              </a:pPr>
              <a:t>10/28/2013</a:t>
            </a:fld>
            <a:endParaRPr lang="en-US"/>
          </a:p>
        </p:txBody>
      </p:sp>
      <p:sp>
        <p:nvSpPr>
          <p:cNvPr id="6" name="Footer Placeholder 4"/>
          <p:cNvSpPr>
            <a:spLocks noGrp="1"/>
          </p:cNvSpPr>
          <p:nvPr>
            <p:ph type="ftr" sz="quarter" idx="11"/>
          </p:nvPr>
        </p:nvSpPr>
        <p:spPr/>
        <p:txBody>
          <a:bodyPr/>
          <a:lstStyle>
            <a:lvl1pPr>
              <a:defRPr smtClean="0"/>
            </a:lvl1pPr>
          </a:lstStyle>
          <a:p>
            <a:pPr>
              <a:defRPr/>
            </a:pPr>
            <a:endParaRPr lang="en-US"/>
          </a:p>
        </p:txBody>
      </p:sp>
      <p:sp>
        <p:nvSpPr>
          <p:cNvPr id="7" name="Slide Number Placeholder 5"/>
          <p:cNvSpPr>
            <a:spLocks noGrp="1"/>
          </p:cNvSpPr>
          <p:nvPr>
            <p:ph type="sldNum" sz="quarter" idx="12"/>
          </p:nvPr>
        </p:nvSpPr>
        <p:spPr/>
        <p:txBody>
          <a:bodyPr/>
          <a:lstStyle>
            <a:lvl1pPr>
              <a:defRPr smtClean="0"/>
            </a:lvl1pPr>
          </a:lstStyle>
          <a:p>
            <a:pPr>
              <a:defRPr/>
            </a:pPr>
            <a:fld id="{024B1A45-D064-4A2D-B578-BD466B743D66}"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3" descr="verticalRule.png"/>
          <p:cNvPicPr>
            <a:picLocks noChangeAspect="1"/>
          </p:cNvPicPr>
          <p:nvPr/>
        </p:nvPicPr>
        <p:blipFill>
          <a:blip r:embed="rId2"/>
          <a:srcRect/>
          <a:stretch>
            <a:fillRect/>
          </a:stretch>
        </p:blipFill>
        <p:spPr bwMode="auto">
          <a:xfrm>
            <a:off x="6513513" y="1562100"/>
            <a:ext cx="152400" cy="3733800"/>
          </a:xfrm>
          <a:prstGeom prst="rect">
            <a:avLst/>
          </a:prstGeom>
          <a:noFill/>
          <a:ln w="9525">
            <a:noFill/>
            <a:miter lim="800000"/>
            <a:headEnd/>
            <a:tailEnd/>
          </a:ln>
          <a:effectLst>
            <a:outerShdw sx="100999" sy="100999" algn="ctr" rotWithShape="0">
              <a:srgbClr val="808080">
                <a:alpha val="39999"/>
              </a:srgbClr>
            </a:outerShdw>
          </a:effectLst>
        </p:spPr>
      </p:pic>
      <p:sp>
        <p:nvSpPr>
          <p:cNvPr id="2" name="Vertical Title 1"/>
          <p:cNvSpPr>
            <a:spLocks noGrp="1"/>
          </p:cNvSpPr>
          <p:nvPr>
            <p:ph type="title" orient="vert"/>
          </p:nvPr>
        </p:nvSpPr>
        <p:spPr>
          <a:xfrm>
            <a:off x="6696634" y="577849"/>
            <a:ext cx="1882589" cy="5461001"/>
          </a:xfrm>
        </p:spPr>
        <p:txBody>
          <a:bodyPr vert="eaVert"/>
          <a:lstStyle>
            <a:lvl1pPr>
              <a:defRPr sz="4400"/>
            </a:lvl1pPr>
          </a:lstStyle>
          <a:p>
            <a:r>
              <a:rPr lang="en-US" smtClean="0"/>
              <a:t>Click to edit Master title style</a:t>
            </a:r>
            <a:endParaRPr/>
          </a:p>
        </p:txBody>
      </p:sp>
      <p:sp>
        <p:nvSpPr>
          <p:cNvPr id="3" name="Vertical Text Placeholder 2"/>
          <p:cNvSpPr>
            <a:spLocks noGrp="1"/>
          </p:cNvSpPr>
          <p:nvPr>
            <p:ph type="body" orient="vert" idx="1"/>
          </p:nvPr>
        </p:nvSpPr>
        <p:spPr>
          <a:xfrm>
            <a:off x="578224" y="577849"/>
            <a:ext cx="5768788" cy="54610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3"/>
          <p:cNvSpPr>
            <a:spLocks noGrp="1"/>
          </p:cNvSpPr>
          <p:nvPr>
            <p:ph type="dt" sz="half" idx="10"/>
          </p:nvPr>
        </p:nvSpPr>
        <p:spPr/>
        <p:txBody>
          <a:bodyPr/>
          <a:lstStyle>
            <a:lvl1pPr>
              <a:defRPr smtClean="0"/>
            </a:lvl1pPr>
          </a:lstStyle>
          <a:p>
            <a:pPr>
              <a:defRPr/>
            </a:pPr>
            <a:fld id="{D773B901-63BD-452C-AB8A-B23316742560}" type="datetime1">
              <a:rPr lang="en-US"/>
              <a:pPr>
                <a:defRPr/>
              </a:pPr>
              <a:t>10/28/2013</a:t>
            </a:fld>
            <a:endParaRPr lang="en-US"/>
          </a:p>
        </p:txBody>
      </p:sp>
      <p:sp>
        <p:nvSpPr>
          <p:cNvPr id="6" name="Footer Placeholder 4"/>
          <p:cNvSpPr>
            <a:spLocks noGrp="1"/>
          </p:cNvSpPr>
          <p:nvPr>
            <p:ph type="ftr" sz="quarter" idx="11"/>
          </p:nvPr>
        </p:nvSpPr>
        <p:spPr/>
        <p:txBody>
          <a:bodyPr/>
          <a:lstStyle>
            <a:lvl1pPr>
              <a:defRPr smtClean="0"/>
            </a:lvl1pPr>
          </a:lstStyle>
          <a:p>
            <a:pPr>
              <a:defRPr/>
            </a:pPr>
            <a:endParaRPr lang="en-US"/>
          </a:p>
        </p:txBody>
      </p:sp>
      <p:sp>
        <p:nvSpPr>
          <p:cNvPr id="7" name="Slide Number Placeholder 5"/>
          <p:cNvSpPr>
            <a:spLocks noGrp="1"/>
          </p:cNvSpPr>
          <p:nvPr>
            <p:ph type="sldNum" sz="quarter" idx="12"/>
          </p:nvPr>
        </p:nvSpPr>
        <p:spPr/>
        <p:txBody>
          <a:bodyPr/>
          <a:lstStyle>
            <a:lvl1pPr>
              <a:defRPr smtClean="0"/>
            </a:lvl1pPr>
          </a:lstStyle>
          <a:p>
            <a:pPr>
              <a:defRPr/>
            </a:pPr>
            <a:fld id="{69328532-1088-4099-9041-E7E8B46B8C8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3" descr="standardRule.png"/>
          <p:cNvPicPr>
            <a:picLocks noChangeAspect="1"/>
          </p:cNvPicPr>
          <p:nvPr/>
        </p:nvPicPr>
        <p:blipFill>
          <a:blip r:embed="rId2"/>
          <a:srcRect/>
          <a:stretch>
            <a:fillRect/>
          </a:stretch>
        </p:blipFill>
        <p:spPr bwMode="auto">
          <a:xfrm>
            <a:off x="2705100" y="1524000"/>
            <a:ext cx="3733800" cy="152400"/>
          </a:xfrm>
          <a:prstGeom prst="rect">
            <a:avLst/>
          </a:prstGeom>
          <a:noFill/>
          <a:ln w="9525">
            <a:noFill/>
            <a:miter lim="800000"/>
            <a:headEnd/>
            <a:tailEnd/>
          </a:ln>
          <a:effectLst>
            <a:outerShdw sx="100999" sy="100999" algn="ctr" rotWithShape="0">
              <a:srgbClr val="808080">
                <a:alpha val="39999"/>
              </a:srgbClr>
            </a:outerShdw>
          </a:effectLst>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3"/>
          <p:cNvSpPr>
            <a:spLocks noGrp="1"/>
          </p:cNvSpPr>
          <p:nvPr>
            <p:ph type="dt" sz="half" idx="10"/>
          </p:nvPr>
        </p:nvSpPr>
        <p:spPr/>
        <p:txBody>
          <a:bodyPr/>
          <a:lstStyle>
            <a:lvl1pPr>
              <a:defRPr smtClean="0"/>
            </a:lvl1pPr>
          </a:lstStyle>
          <a:p>
            <a:pPr>
              <a:defRPr/>
            </a:pPr>
            <a:fld id="{971AEE93-DC7B-4BB8-B976-2903967BAEFA}" type="datetime1">
              <a:rPr lang="en-US"/>
              <a:pPr>
                <a:defRPr/>
              </a:pPr>
              <a:t>10/28/2013</a:t>
            </a:fld>
            <a:endParaRPr lang="en-US"/>
          </a:p>
        </p:txBody>
      </p:sp>
      <p:sp>
        <p:nvSpPr>
          <p:cNvPr id="6" name="Footer Placeholder 4"/>
          <p:cNvSpPr>
            <a:spLocks noGrp="1"/>
          </p:cNvSpPr>
          <p:nvPr>
            <p:ph type="ftr" sz="quarter" idx="11"/>
          </p:nvPr>
        </p:nvSpPr>
        <p:spPr/>
        <p:txBody>
          <a:bodyPr/>
          <a:lstStyle>
            <a:lvl1pPr>
              <a:defRPr smtClean="0"/>
            </a:lvl1pPr>
          </a:lstStyle>
          <a:p>
            <a:pPr>
              <a:defRPr/>
            </a:pPr>
            <a:endParaRPr lang="en-US"/>
          </a:p>
        </p:txBody>
      </p:sp>
      <p:sp>
        <p:nvSpPr>
          <p:cNvPr id="7" name="Slide Number Placeholder 5"/>
          <p:cNvSpPr>
            <a:spLocks noGrp="1"/>
          </p:cNvSpPr>
          <p:nvPr>
            <p:ph type="sldNum" sz="quarter" idx="12"/>
          </p:nvPr>
        </p:nvSpPr>
        <p:spPr/>
        <p:txBody>
          <a:bodyPr/>
          <a:lstStyle>
            <a:lvl1pPr>
              <a:defRPr smtClean="0"/>
            </a:lvl1pPr>
          </a:lstStyle>
          <a:p>
            <a:pPr>
              <a:defRPr/>
            </a:pPr>
            <a:fld id="{AC9D2DF2-CE95-487F-96FE-3A5B68F90E3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3 Pictures">
    <p:spTree>
      <p:nvGrpSpPr>
        <p:cNvPr id="1" name=""/>
        <p:cNvGrpSpPr/>
        <p:nvPr/>
      </p:nvGrpSpPr>
      <p:grpSpPr>
        <a:xfrm>
          <a:off x="0" y="0"/>
          <a:ext cx="0" cy="0"/>
          <a:chOff x="0" y="0"/>
          <a:chExt cx="0" cy="0"/>
        </a:xfrm>
      </p:grpSpPr>
      <p:pic>
        <p:nvPicPr>
          <p:cNvPr id="7" name="Picture 7" descr="TitlePageOverlay.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8" name="Picture 7" descr="standardRule.png"/>
          <p:cNvPicPr>
            <a:picLocks noChangeAspect="1"/>
          </p:cNvPicPr>
          <p:nvPr/>
        </p:nvPicPr>
        <p:blipFill>
          <a:blip r:embed="rId3"/>
          <a:srcRect/>
          <a:stretch>
            <a:fillRect/>
          </a:stretch>
        </p:blipFill>
        <p:spPr bwMode="auto">
          <a:xfrm>
            <a:off x="2705100" y="4572000"/>
            <a:ext cx="3733800" cy="152400"/>
          </a:xfrm>
          <a:prstGeom prst="rect">
            <a:avLst/>
          </a:prstGeom>
          <a:noFill/>
          <a:ln w="9525">
            <a:noFill/>
            <a:miter lim="800000"/>
            <a:headEnd/>
            <a:tailEnd/>
          </a:ln>
          <a:effectLst>
            <a:outerShdw sx="100999" sy="100999" algn="ctr" rotWithShape="0">
              <a:srgbClr val="808080">
                <a:alpha val="39999"/>
              </a:srgbClr>
            </a:outerShdw>
          </a:effectLst>
        </p:spPr>
      </p:pic>
      <p:pic>
        <p:nvPicPr>
          <p:cNvPr id="9" name="Picture 9" descr="pictureStamp-Frame.png"/>
          <p:cNvPicPr>
            <a:picLocks noChangeAspect="1"/>
          </p:cNvPicPr>
          <p:nvPr/>
        </p:nvPicPr>
        <p:blipFill>
          <a:blip r:embed="rId4"/>
          <a:srcRect/>
          <a:stretch>
            <a:fillRect/>
          </a:stretch>
        </p:blipFill>
        <p:spPr bwMode="auto">
          <a:xfrm rot="21366660">
            <a:off x="5138738" y="600075"/>
            <a:ext cx="1609725" cy="2025650"/>
          </a:xfrm>
          <a:prstGeom prst="rect">
            <a:avLst/>
          </a:prstGeom>
          <a:noFill/>
          <a:ln w="9525">
            <a:noFill/>
            <a:miter lim="800000"/>
            <a:headEnd/>
            <a:tailEnd/>
          </a:ln>
        </p:spPr>
      </p:pic>
      <p:pic>
        <p:nvPicPr>
          <p:cNvPr id="10" name="Picture 10" descr="pictureStamp-Frame.png"/>
          <p:cNvPicPr>
            <a:picLocks noChangeAspect="1"/>
          </p:cNvPicPr>
          <p:nvPr/>
        </p:nvPicPr>
        <p:blipFill>
          <a:blip r:embed="rId4"/>
          <a:srcRect/>
          <a:stretch>
            <a:fillRect/>
          </a:stretch>
        </p:blipFill>
        <p:spPr bwMode="auto">
          <a:xfrm rot="21329776">
            <a:off x="2073275" y="555625"/>
            <a:ext cx="1609725" cy="2025650"/>
          </a:xfrm>
          <a:prstGeom prst="rect">
            <a:avLst/>
          </a:prstGeom>
          <a:noFill/>
          <a:ln w="9525">
            <a:noFill/>
            <a:miter lim="800000"/>
            <a:headEnd/>
            <a:tailEnd/>
          </a:ln>
        </p:spPr>
      </p:pic>
      <p:pic>
        <p:nvPicPr>
          <p:cNvPr id="11" name="Picture 11" descr="pictureStamp-Frame.png"/>
          <p:cNvPicPr>
            <a:picLocks noChangeAspect="1"/>
          </p:cNvPicPr>
          <p:nvPr/>
        </p:nvPicPr>
        <p:blipFill>
          <a:blip r:embed="rId4"/>
          <a:srcRect/>
          <a:stretch>
            <a:fillRect/>
          </a:stretch>
        </p:blipFill>
        <p:spPr bwMode="auto">
          <a:xfrm rot="151790">
            <a:off x="3592513" y="936625"/>
            <a:ext cx="1609725" cy="2024063"/>
          </a:xfrm>
          <a:prstGeom prst="rect">
            <a:avLst/>
          </a:prstGeom>
          <a:noFill/>
          <a:ln w="9525">
            <a:noFill/>
            <a:miter lim="800000"/>
            <a:headEnd/>
            <a:tailEnd/>
          </a:ln>
        </p:spPr>
      </p:pic>
      <p:sp>
        <p:nvSpPr>
          <p:cNvPr id="2" name="Title 1"/>
          <p:cNvSpPr>
            <a:spLocks noGrp="1"/>
          </p:cNvSpPr>
          <p:nvPr>
            <p:ph type="ctrTitle"/>
          </p:nvPr>
        </p:nvSpPr>
        <p:spPr>
          <a:xfrm>
            <a:off x="571500" y="2057401"/>
            <a:ext cx="8001000" cy="2424766"/>
          </a:xfrm>
        </p:spPr>
        <p:txBody>
          <a:bodyPr anchor="b">
            <a:noAutofit/>
          </a:bodyPr>
          <a:lstStyle>
            <a:lvl1pPr>
              <a:defRPr sz="5600">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571500" y="4800600"/>
            <a:ext cx="8001000" cy="1219200"/>
          </a:xfrm>
        </p:spPr>
        <p:txBody>
          <a:bodyPr/>
          <a:lstStyle>
            <a:lvl1pPr marL="0" indent="0" algn="ctr">
              <a:spcAft>
                <a:spcPts val="0"/>
              </a:spcAft>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12" name="Picture Placeholder 2"/>
          <p:cNvSpPr>
            <a:spLocks noGrp="1"/>
          </p:cNvSpPr>
          <p:nvPr>
            <p:ph type="pic" idx="14"/>
          </p:nvPr>
        </p:nvSpPr>
        <p:spPr>
          <a:xfrm rot="21254634">
            <a:off x="2256146" y="735839"/>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rtlCol="0">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13" name="Picture Placeholder 2"/>
          <p:cNvSpPr>
            <a:spLocks noGrp="1"/>
          </p:cNvSpPr>
          <p:nvPr>
            <p:ph type="pic" idx="15"/>
          </p:nvPr>
        </p:nvSpPr>
        <p:spPr>
          <a:xfrm rot="21315648">
            <a:off x="5321748" y="780292"/>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rtlCol="0">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17" name="Picture Placeholder 2"/>
          <p:cNvSpPr>
            <a:spLocks noGrp="1"/>
          </p:cNvSpPr>
          <p:nvPr>
            <p:ph type="pic" idx="17"/>
          </p:nvPr>
        </p:nvSpPr>
        <p:spPr>
          <a:xfrm rot="100778">
            <a:off x="3775337" y="1116468"/>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rtlCol="0">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14" name="Date Placeholder 3"/>
          <p:cNvSpPr>
            <a:spLocks noGrp="1"/>
          </p:cNvSpPr>
          <p:nvPr>
            <p:ph type="dt" sz="half" idx="18"/>
          </p:nvPr>
        </p:nvSpPr>
        <p:spPr/>
        <p:txBody>
          <a:bodyPr/>
          <a:lstStyle>
            <a:lvl1pPr>
              <a:defRPr smtClean="0"/>
            </a:lvl1pPr>
          </a:lstStyle>
          <a:p>
            <a:pPr>
              <a:defRPr/>
            </a:pPr>
            <a:fld id="{E444B37F-B0EB-4D00-9ED7-B6869C0ED006}" type="datetime1">
              <a:rPr lang="en-US"/>
              <a:pPr>
                <a:defRPr/>
              </a:pPr>
              <a:t>10/28/2013</a:t>
            </a:fld>
            <a:endParaRPr lang="en-US"/>
          </a:p>
        </p:txBody>
      </p:sp>
      <p:sp>
        <p:nvSpPr>
          <p:cNvPr id="15" name="Footer Placeholder 4"/>
          <p:cNvSpPr>
            <a:spLocks noGrp="1"/>
          </p:cNvSpPr>
          <p:nvPr>
            <p:ph type="ftr" sz="quarter" idx="19"/>
          </p:nvPr>
        </p:nvSpPr>
        <p:spPr/>
        <p:txBody>
          <a:bodyPr/>
          <a:lstStyle>
            <a:lvl1pPr>
              <a:defRPr smtClean="0"/>
            </a:lvl1pPr>
          </a:lstStyle>
          <a:p>
            <a:pPr>
              <a:defRPr/>
            </a:pPr>
            <a:endParaRPr lang="en-US"/>
          </a:p>
        </p:txBody>
      </p:sp>
      <p:sp>
        <p:nvSpPr>
          <p:cNvPr id="16" name="Slide Number Placeholder 5"/>
          <p:cNvSpPr>
            <a:spLocks noGrp="1"/>
          </p:cNvSpPr>
          <p:nvPr>
            <p:ph type="sldNum" sz="quarter" idx="20"/>
          </p:nvPr>
        </p:nvSpPr>
        <p:spPr/>
        <p:txBody>
          <a:bodyPr/>
          <a:lstStyle>
            <a:lvl1pPr>
              <a:defRPr smtClean="0"/>
            </a:lvl1pPr>
          </a:lstStyle>
          <a:p>
            <a:pPr>
              <a:defRPr/>
            </a:pPr>
            <a:fld id="{ACD8F716-585C-412C-88CA-3191C68D8CC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3" descr="standardRule.png"/>
          <p:cNvPicPr>
            <a:picLocks noChangeAspect="1"/>
          </p:cNvPicPr>
          <p:nvPr/>
        </p:nvPicPr>
        <p:blipFill>
          <a:blip r:embed="rId2"/>
          <a:srcRect/>
          <a:stretch>
            <a:fillRect/>
          </a:stretch>
        </p:blipFill>
        <p:spPr bwMode="auto">
          <a:xfrm>
            <a:off x="2705100" y="3352800"/>
            <a:ext cx="3733800" cy="152400"/>
          </a:xfrm>
          <a:prstGeom prst="rect">
            <a:avLst/>
          </a:prstGeom>
          <a:noFill/>
          <a:ln w="9525">
            <a:noFill/>
            <a:miter lim="800000"/>
            <a:headEnd/>
            <a:tailEnd/>
          </a:ln>
          <a:effectLst>
            <a:outerShdw sx="100999" sy="100999" algn="ctr" rotWithShape="0">
              <a:srgbClr val="808080">
                <a:alpha val="39999"/>
              </a:srgbClr>
            </a:outerShdw>
          </a:effectLst>
        </p:spPr>
      </p:pic>
      <p:sp>
        <p:nvSpPr>
          <p:cNvPr id="2" name="Title 1"/>
          <p:cNvSpPr>
            <a:spLocks noGrp="1"/>
          </p:cNvSpPr>
          <p:nvPr>
            <p:ph type="title"/>
          </p:nvPr>
        </p:nvSpPr>
        <p:spPr>
          <a:xfrm>
            <a:off x="571500" y="1282700"/>
            <a:ext cx="8001000" cy="1917700"/>
          </a:xfrm>
        </p:spPr>
        <p:txBody>
          <a:bodyPr anchor="b">
            <a:noAutofit/>
          </a:bodyPr>
          <a:lstStyle>
            <a:lvl1pPr algn="ctr">
              <a:defRPr sz="5600" b="0" cap="none" baseline="0">
                <a:solidFill>
                  <a:schemeClr val="tx1"/>
                </a:solidFill>
              </a:defRPr>
            </a:lvl1pPr>
          </a:lstStyle>
          <a:p>
            <a:r>
              <a:rPr lang="en-US" smtClean="0"/>
              <a:t>Click to edit Master title style</a:t>
            </a:r>
            <a:endParaRPr/>
          </a:p>
        </p:txBody>
      </p:sp>
      <p:sp>
        <p:nvSpPr>
          <p:cNvPr id="3" name="Text Placeholder 2"/>
          <p:cNvSpPr>
            <a:spLocks noGrp="1"/>
          </p:cNvSpPr>
          <p:nvPr>
            <p:ph type="body" idx="1"/>
          </p:nvPr>
        </p:nvSpPr>
        <p:spPr>
          <a:xfrm>
            <a:off x="571500" y="3644153"/>
            <a:ext cx="8001000" cy="833718"/>
          </a:xfrm>
        </p:spPr>
        <p:txBody>
          <a:bodyPr/>
          <a:lstStyle>
            <a:lvl1pPr marL="0" indent="0" algn="ctr">
              <a:spcAft>
                <a:spcPts val="0"/>
              </a:spcAft>
              <a:buNone/>
              <a:defRPr sz="20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smtClean="0"/>
            </a:lvl1pPr>
          </a:lstStyle>
          <a:p>
            <a:pPr>
              <a:defRPr/>
            </a:pPr>
            <a:fld id="{8C759DDD-E542-44FE-B754-C9FF2109AC30}" type="datetime1">
              <a:rPr lang="en-US"/>
              <a:pPr>
                <a:defRPr/>
              </a:pPr>
              <a:t>10/28/2013</a:t>
            </a:fld>
            <a:endParaRPr lang="en-US"/>
          </a:p>
        </p:txBody>
      </p:sp>
      <p:sp>
        <p:nvSpPr>
          <p:cNvPr id="6" name="Footer Placeholder 4"/>
          <p:cNvSpPr>
            <a:spLocks noGrp="1"/>
          </p:cNvSpPr>
          <p:nvPr>
            <p:ph type="ftr" sz="quarter" idx="11"/>
          </p:nvPr>
        </p:nvSpPr>
        <p:spPr/>
        <p:txBody>
          <a:bodyPr/>
          <a:lstStyle>
            <a:lvl1pPr>
              <a:defRPr smtClean="0"/>
            </a:lvl1pPr>
          </a:lstStyle>
          <a:p>
            <a:pPr>
              <a:defRPr/>
            </a:pPr>
            <a:endParaRPr lang="en-US"/>
          </a:p>
        </p:txBody>
      </p:sp>
      <p:sp>
        <p:nvSpPr>
          <p:cNvPr id="7" name="Slide Number Placeholder 5"/>
          <p:cNvSpPr>
            <a:spLocks noGrp="1"/>
          </p:cNvSpPr>
          <p:nvPr>
            <p:ph type="sldNum" sz="quarter" idx="12"/>
          </p:nvPr>
        </p:nvSpPr>
        <p:spPr/>
        <p:txBody>
          <a:bodyPr/>
          <a:lstStyle>
            <a:lvl1pPr>
              <a:defRPr smtClean="0"/>
            </a:lvl1pPr>
          </a:lstStyle>
          <a:p>
            <a:pPr>
              <a:defRPr/>
            </a:pPr>
            <a:fld id="{400459F1-6D62-4AA1-92CB-D3251254A0A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4" descr="standardRule.png"/>
          <p:cNvPicPr>
            <a:picLocks noChangeAspect="1"/>
          </p:cNvPicPr>
          <p:nvPr/>
        </p:nvPicPr>
        <p:blipFill>
          <a:blip r:embed="rId2"/>
          <a:srcRect/>
          <a:stretch>
            <a:fillRect/>
          </a:stretch>
        </p:blipFill>
        <p:spPr bwMode="auto">
          <a:xfrm>
            <a:off x="2705100" y="1524000"/>
            <a:ext cx="3733800" cy="152400"/>
          </a:xfrm>
          <a:prstGeom prst="rect">
            <a:avLst/>
          </a:prstGeom>
          <a:noFill/>
          <a:ln w="9525">
            <a:noFill/>
            <a:miter lim="800000"/>
            <a:headEnd/>
            <a:tailEnd/>
          </a:ln>
          <a:effectLst>
            <a:outerShdw sx="100999" sy="100999" algn="ctr" rotWithShape="0">
              <a:srgbClr val="808080">
                <a:alpha val="39999"/>
              </a:srgbClr>
            </a:outerShdw>
          </a:effectLst>
        </p:spPr>
      </p:pic>
      <p:sp>
        <p:nvSpPr>
          <p:cNvPr id="2" name="Title 1"/>
          <p:cNvSpPr>
            <a:spLocks noGrp="1"/>
          </p:cNvSpPr>
          <p:nvPr>
            <p:ph type="title"/>
          </p:nvPr>
        </p:nvSpPr>
        <p:spPr>
          <a:xfrm>
            <a:off x="571500" y="274638"/>
            <a:ext cx="8001000"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571500" y="1936751"/>
            <a:ext cx="3749040" cy="4102100"/>
          </a:xfrm>
        </p:spPr>
        <p:txBody>
          <a:bodyPr>
            <a:normAutofit/>
          </a:bodyPr>
          <a:lstStyle>
            <a:lvl1pPr>
              <a:spcAft>
                <a:spcPts val="1600"/>
              </a:spcAft>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823460" y="1936751"/>
            <a:ext cx="3749040" cy="4102100"/>
          </a:xfrm>
        </p:spPr>
        <p:txBody>
          <a:bodyPr>
            <a:normAutofit/>
          </a:bodyPr>
          <a:lstStyle>
            <a:lvl1pPr>
              <a:spcAft>
                <a:spcPts val="1600"/>
              </a:spcAft>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Date Placeholder 4"/>
          <p:cNvSpPr>
            <a:spLocks noGrp="1"/>
          </p:cNvSpPr>
          <p:nvPr>
            <p:ph type="dt" sz="half" idx="10"/>
          </p:nvPr>
        </p:nvSpPr>
        <p:spPr/>
        <p:txBody>
          <a:bodyPr/>
          <a:lstStyle>
            <a:lvl1pPr>
              <a:defRPr smtClean="0"/>
            </a:lvl1pPr>
          </a:lstStyle>
          <a:p>
            <a:pPr>
              <a:defRPr/>
            </a:pPr>
            <a:fld id="{3B843042-6CA2-4EE6-A111-85F03A97C171}" type="datetime1">
              <a:rPr lang="en-US"/>
              <a:pPr>
                <a:defRPr/>
              </a:pPr>
              <a:t>10/28/2013</a:t>
            </a:fld>
            <a:endParaRPr lang="en-US"/>
          </a:p>
        </p:txBody>
      </p:sp>
      <p:sp>
        <p:nvSpPr>
          <p:cNvPr id="7" name="Footer Placeholder 5"/>
          <p:cNvSpPr>
            <a:spLocks noGrp="1"/>
          </p:cNvSpPr>
          <p:nvPr>
            <p:ph type="ftr" sz="quarter" idx="11"/>
          </p:nvPr>
        </p:nvSpPr>
        <p:spPr/>
        <p:txBody>
          <a:bodyPr/>
          <a:lstStyle>
            <a:lvl1pPr>
              <a:defRPr smtClean="0"/>
            </a:lvl1pPr>
          </a:lstStyle>
          <a:p>
            <a:pPr>
              <a:defRPr/>
            </a:pPr>
            <a:endParaRPr lang="en-US"/>
          </a:p>
        </p:txBody>
      </p:sp>
      <p:sp>
        <p:nvSpPr>
          <p:cNvPr id="8" name="Slide Number Placeholder 6"/>
          <p:cNvSpPr>
            <a:spLocks noGrp="1"/>
          </p:cNvSpPr>
          <p:nvPr>
            <p:ph type="sldNum" sz="quarter" idx="12"/>
          </p:nvPr>
        </p:nvSpPr>
        <p:spPr/>
        <p:txBody>
          <a:bodyPr/>
          <a:lstStyle>
            <a:lvl1pPr>
              <a:defRPr smtClean="0"/>
            </a:lvl1pPr>
          </a:lstStyle>
          <a:p>
            <a:pPr>
              <a:defRPr/>
            </a:pPr>
            <a:fld id="{0CF5B7E3-F79E-43A4-8EB0-4C53C3DF8F4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6" descr="standardRule.png"/>
          <p:cNvPicPr>
            <a:picLocks noChangeAspect="1"/>
          </p:cNvPicPr>
          <p:nvPr/>
        </p:nvPicPr>
        <p:blipFill>
          <a:blip r:embed="rId2"/>
          <a:srcRect/>
          <a:stretch>
            <a:fillRect/>
          </a:stretch>
        </p:blipFill>
        <p:spPr bwMode="auto">
          <a:xfrm>
            <a:off x="2705100" y="1524000"/>
            <a:ext cx="3733800" cy="152400"/>
          </a:xfrm>
          <a:prstGeom prst="rect">
            <a:avLst/>
          </a:prstGeom>
          <a:noFill/>
          <a:ln w="9525">
            <a:noFill/>
            <a:miter lim="800000"/>
            <a:headEnd/>
            <a:tailEnd/>
          </a:ln>
          <a:effectLst>
            <a:outerShdw sx="100999" sy="100999" algn="ctr" rotWithShape="0">
              <a:srgbClr val="808080">
                <a:alpha val="39999"/>
              </a:srgbClr>
            </a:outerShdw>
          </a:effectLst>
        </p:spPr>
      </p:pic>
      <p:sp>
        <p:nvSpPr>
          <p:cNvPr id="2" name="Title 1"/>
          <p:cNvSpPr>
            <a:spLocks noGrp="1"/>
          </p:cNvSpPr>
          <p:nvPr>
            <p:ph type="title"/>
          </p:nvPr>
        </p:nvSpPr>
        <p:spPr>
          <a:xfrm>
            <a:off x="571500" y="274638"/>
            <a:ext cx="8001000" cy="11430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71500" y="1874838"/>
            <a:ext cx="3749040" cy="639762"/>
          </a:xfrm>
        </p:spPr>
        <p:txBody>
          <a:bodyPr anchor="ctr">
            <a:noAutofit/>
          </a:bodyPr>
          <a:lstStyle>
            <a:lvl1pPr marL="0" indent="0" algn="ctr">
              <a:spcAft>
                <a:spcPts val="0"/>
              </a:spcAft>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71500" y="2590800"/>
            <a:ext cx="3749040" cy="3448050"/>
          </a:xfrm>
        </p:spPr>
        <p:txBody>
          <a:bodyPr>
            <a:normAutofit/>
          </a:bodyPr>
          <a:lstStyle>
            <a:lvl1pPr>
              <a:spcAft>
                <a:spcPts val="1400"/>
              </a:spcAft>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823460" y="1874838"/>
            <a:ext cx="3749040" cy="639762"/>
          </a:xfrm>
        </p:spPr>
        <p:txBody>
          <a:bodyPr anchor="ctr">
            <a:noAutofit/>
          </a:bodyPr>
          <a:lstStyle>
            <a:lvl1pPr marL="0" indent="0" algn="ctr">
              <a:spcAft>
                <a:spcPts val="0"/>
              </a:spcAft>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23460" y="2590800"/>
            <a:ext cx="3749040" cy="3448050"/>
          </a:xfrm>
        </p:spPr>
        <p:txBody>
          <a:bodyPr>
            <a:normAutofit/>
          </a:bodyPr>
          <a:lstStyle>
            <a:lvl1pPr>
              <a:spcAft>
                <a:spcPts val="1400"/>
              </a:spcAft>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Date Placeholder 6"/>
          <p:cNvSpPr>
            <a:spLocks noGrp="1"/>
          </p:cNvSpPr>
          <p:nvPr>
            <p:ph type="dt" sz="half" idx="10"/>
          </p:nvPr>
        </p:nvSpPr>
        <p:spPr/>
        <p:txBody>
          <a:bodyPr/>
          <a:lstStyle>
            <a:lvl1pPr>
              <a:defRPr smtClean="0"/>
            </a:lvl1pPr>
          </a:lstStyle>
          <a:p>
            <a:pPr>
              <a:defRPr/>
            </a:pPr>
            <a:fld id="{F6CF433B-777F-46E3-A3D5-7390E3006A32}" type="datetime1">
              <a:rPr lang="en-US"/>
              <a:pPr>
                <a:defRPr/>
              </a:pPr>
              <a:t>10/28/2013</a:t>
            </a:fld>
            <a:endParaRPr lang="en-US"/>
          </a:p>
        </p:txBody>
      </p:sp>
      <p:sp>
        <p:nvSpPr>
          <p:cNvPr id="9" name="Footer Placeholder 7"/>
          <p:cNvSpPr>
            <a:spLocks noGrp="1"/>
          </p:cNvSpPr>
          <p:nvPr>
            <p:ph type="ftr" sz="quarter" idx="11"/>
          </p:nvPr>
        </p:nvSpPr>
        <p:spPr/>
        <p:txBody>
          <a:bodyPr/>
          <a:lstStyle>
            <a:lvl1pPr>
              <a:defRPr smtClean="0"/>
            </a:lvl1pPr>
          </a:lstStyle>
          <a:p>
            <a:pPr>
              <a:defRPr/>
            </a:pPr>
            <a:endParaRPr lang="en-US"/>
          </a:p>
        </p:txBody>
      </p:sp>
      <p:sp>
        <p:nvSpPr>
          <p:cNvPr id="10" name="Slide Number Placeholder 8"/>
          <p:cNvSpPr>
            <a:spLocks noGrp="1"/>
          </p:cNvSpPr>
          <p:nvPr>
            <p:ph type="sldNum" sz="quarter" idx="12"/>
          </p:nvPr>
        </p:nvSpPr>
        <p:spPr/>
        <p:txBody>
          <a:bodyPr/>
          <a:lstStyle>
            <a:lvl1pPr>
              <a:defRPr smtClean="0"/>
            </a:lvl1pPr>
          </a:lstStyle>
          <a:p>
            <a:pPr>
              <a:defRPr/>
            </a:pPr>
            <a:fld id="{EDDB6E58-6302-4C69-A89E-80C4D980725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Footer Placeholder 4"/>
          <p:cNvSpPr>
            <a:spLocks noGrp="1"/>
          </p:cNvSpPr>
          <p:nvPr>
            <p:ph type="ftr" sz="quarter" idx="10"/>
          </p:nvPr>
        </p:nvSpPr>
        <p:spPr/>
        <p:txBody>
          <a:bodyPr/>
          <a:lstStyle>
            <a:lvl1pPr>
              <a:defRPr/>
            </a:lvl1pPr>
          </a:lstStyle>
          <a:p>
            <a:pPr>
              <a:defRPr/>
            </a:pPr>
            <a:endParaRPr lang="en-US"/>
          </a:p>
        </p:txBody>
      </p:sp>
      <p:sp>
        <p:nvSpPr>
          <p:cNvPr id="4" name="Date Placeholder 3"/>
          <p:cNvSpPr>
            <a:spLocks noGrp="1"/>
          </p:cNvSpPr>
          <p:nvPr>
            <p:ph type="dt" sz="half" idx="11"/>
          </p:nvPr>
        </p:nvSpPr>
        <p:spPr/>
        <p:txBody>
          <a:bodyPr/>
          <a:lstStyle>
            <a:lvl1pPr>
              <a:defRPr/>
            </a:lvl1pPr>
          </a:lstStyle>
          <a:p>
            <a:pPr>
              <a:defRPr/>
            </a:pPr>
            <a:fld id="{E507E899-092D-4876-B4B6-81CA81867A02}" type="datetime1">
              <a:rPr lang="en-US"/>
              <a:pPr>
                <a:defRPr/>
              </a:pPr>
              <a:t>10/28/2013</a:t>
            </a:fld>
            <a:endParaRPr lang="en-US"/>
          </a:p>
        </p:txBody>
      </p:sp>
      <p:sp>
        <p:nvSpPr>
          <p:cNvPr id="5" name="Slide Number Placeholder 5"/>
          <p:cNvSpPr>
            <a:spLocks noGrp="1"/>
          </p:cNvSpPr>
          <p:nvPr>
            <p:ph type="sldNum" sz="quarter" idx="12"/>
          </p:nvPr>
        </p:nvSpPr>
        <p:spPr/>
        <p:txBody>
          <a:bodyPr/>
          <a:lstStyle>
            <a:lvl1pPr>
              <a:defRPr/>
            </a:lvl1pPr>
          </a:lstStyle>
          <a:p>
            <a:pPr>
              <a:defRPr/>
            </a:pPr>
            <a:fld id="{0EDD6733-46E7-4CEE-9EA8-DBFB26765C6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endParaRPr lang="en-US"/>
          </a:p>
        </p:txBody>
      </p:sp>
      <p:sp>
        <p:nvSpPr>
          <p:cNvPr id="3" name="Date Placeholder 3"/>
          <p:cNvSpPr>
            <a:spLocks noGrp="1"/>
          </p:cNvSpPr>
          <p:nvPr>
            <p:ph type="dt" sz="half" idx="11"/>
          </p:nvPr>
        </p:nvSpPr>
        <p:spPr/>
        <p:txBody>
          <a:bodyPr/>
          <a:lstStyle>
            <a:lvl1pPr>
              <a:defRPr/>
            </a:lvl1pPr>
          </a:lstStyle>
          <a:p>
            <a:pPr>
              <a:defRPr/>
            </a:pPr>
            <a:fld id="{372D968C-2DB4-460E-8F0E-A153248803DB}" type="datetime1">
              <a:rPr lang="en-US"/>
              <a:pPr>
                <a:defRPr/>
              </a:pPr>
              <a:t>10/28/2013</a:t>
            </a:fld>
            <a:endParaRPr lang="en-US"/>
          </a:p>
        </p:txBody>
      </p:sp>
      <p:sp>
        <p:nvSpPr>
          <p:cNvPr id="4" name="Slide Number Placeholder 5"/>
          <p:cNvSpPr>
            <a:spLocks noGrp="1"/>
          </p:cNvSpPr>
          <p:nvPr>
            <p:ph type="sldNum" sz="quarter" idx="12"/>
          </p:nvPr>
        </p:nvSpPr>
        <p:spPr/>
        <p:txBody>
          <a:bodyPr/>
          <a:lstStyle>
            <a:lvl1pPr>
              <a:defRPr/>
            </a:lvl1pPr>
          </a:lstStyle>
          <a:p>
            <a:pPr>
              <a:defRPr/>
            </a:pPr>
            <a:fld id="{5C14D31B-E22B-44C5-9BE0-A14DA8C6CA3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4" descr="shortRule.png"/>
          <p:cNvPicPr>
            <a:picLocks noChangeAspect="1"/>
          </p:cNvPicPr>
          <p:nvPr/>
        </p:nvPicPr>
        <p:blipFill>
          <a:blip r:embed="rId2"/>
          <a:srcRect/>
          <a:stretch>
            <a:fillRect/>
          </a:stretch>
        </p:blipFill>
        <p:spPr bwMode="auto">
          <a:xfrm>
            <a:off x="1222375" y="2305050"/>
            <a:ext cx="2495550" cy="95250"/>
          </a:xfrm>
          <a:prstGeom prst="rect">
            <a:avLst/>
          </a:prstGeom>
          <a:noFill/>
          <a:ln w="9525">
            <a:noFill/>
            <a:miter lim="800000"/>
            <a:headEnd/>
            <a:tailEnd/>
          </a:ln>
          <a:effectLst>
            <a:outerShdw sx="100999" sy="100999" algn="ctr" rotWithShape="0">
              <a:srgbClr val="808080">
                <a:alpha val="39999"/>
              </a:srgbClr>
            </a:outerShdw>
          </a:effectLst>
        </p:spPr>
      </p:pic>
      <p:sp>
        <p:nvSpPr>
          <p:cNvPr id="2" name="Title 1"/>
          <p:cNvSpPr>
            <a:spLocks noGrp="1"/>
          </p:cNvSpPr>
          <p:nvPr>
            <p:ph type="title"/>
          </p:nvPr>
        </p:nvSpPr>
        <p:spPr>
          <a:xfrm>
            <a:off x="596153" y="443752"/>
            <a:ext cx="3749040" cy="1707777"/>
          </a:xfrm>
        </p:spPr>
        <p:txBody>
          <a:bodyPr anchor="b">
            <a:noAutofit/>
          </a:bodyPr>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827494" y="430306"/>
            <a:ext cx="3749040" cy="5608544"/>
          </a:xfrm>
        </p:spPr>
        <p:txBody>
          <a:bodyPr>
            <a:normAutofit/>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596153" y="2554940"/>
            <a:ext cx="3749040" cy="3146613"/>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smtClean="0"/>
            </a:lvl1pPr>
          </a:lstStyle>
          <a:p>
            <a:pPr>
              <a:defRPr/>
            </a:pPr>
            <a:fld id="{D420F190-EFDB-494F-B413-E6F061C4A5A0}" type="datetime1">
              <a:rPr lang="en-US"/>
              <a:pPr>
                <a:defRPr/>
              </a:pPr>
              <a:t>10/28/2013</a:t>
            </a:fld>
            <a:endParaRPr lang="en-US"/>
          </a:p>
        </p:txBody>
      </p:sp>
      <p:sp>
        <p:nvSpPr>
          <p:cNvPr id="7" name="Footer Placeholder 5"/>
          <p:cNvSpPr>
            <a:spLocks noGrp="1"/>
          </p:cNvSpPr>
          <p:nvPr>
            <p:ph type="ftr" sz="quarter" idx="11"/>
          </p:nvPr>
        </p:nvSpPr>
        <p:spPr/>
        <p:txBody>
          <a:bodyPr/>
          <a:lstStyle>
            <a:lvl1pPr>
              <a:defRPr smtClean="0"/>
            </a:lvl1pPr>
          </a:lstStyle>
          <a:p>
            <a:pPr>
              <a:defRPr/>
            </a:pPr>
            <a:endParaRPr lang="en-US"/>
          </a:p>
        </p:txBody>
      </p:sp>
      <p:sp>
        <p:nvSpPr>
          <p:cNvPr id="8" name="Slide Number Placeholder 6"/>
          <p:cNvSpPr>
            <a:spLocks noGrp="1"/>
          </p:cNvSpPr>
          <p:nvPr>
            <p:ph type="sldNum" sz="quarter" idx="12"/>
          </p:nvPr>
        </p:nvSpPr>
        <p:spPr/>
        <p:txBody>
          <a:bodyPr/>
          <a:lstStyle>
            <a:lvl1pPr>
              <a:defRPr smtClean="0"/>
            </a:lvl1pPr>
          </a:lstStyle>
          <a:p>
            <a:pPr>
              <a:defRPr/>
            </a:pPr>
            <a:fld id="{45EF3263-690C-4140-9466-FA6C94BD735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6" descr="TextPageOverlay.png"/>
          <p:cNvPicPr>
            <a:picLocks noChangeAspect="1"/>
          </p:cNvPicPr>
          <p:nvPr/>
        </p:nvPicPr>
        <p:blipFill>
          <a:blip r:embed="rId18"/>
          <a:srcRect/>
          <a:stretch>
            <a:fillRect/>
          </a:stretch>
        </p:blipFill>
        <p:spPr bwMode="auto">
          <a:xfrm>
            <a:off x="0" y="0"/>
            <a:ext cx="9144000" cy="6858000"/>
          </a:xfrm>
          <a:prstGeom prst="rect">
            <a:avLst/>
          </a:prstGeom>
          <a:noFill/>
          <a:ln w="9525">
            <a:noFill/>
            <a:miter lim="800000"/>
            <a:headEnd/>
            <a:tailEnd/>
          </a:ln>
        </p:spPr>
      </p:pic>
      <p:sp>
        <p:nvSpPr>
          <p:cNvPr id="5" name="Footer Placeholder 4"/>
          <p:cNvSpPr>
            <a:spLocks noGrp="1"/>
          </p:cNvSpPr>
          <p:nvPr>
            <p:ph type="ftr" sz="quarter" idx="3"/>
          </p:nvPr>
        </p:nvSpPr>
        <p:spPr>
          <a:xfrm>
            <a:off x="571500" y="6159500"/>
            <a:ext cx="32004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chemeClr val="bg2"/>
                </a:solidFill>
                <a:latin typeface="Calisto MT" pitchFamily="-109" charset="0"/>
              </a:defRPr>
            </a:lvl1pPr>
          </a:lstStyle>
          <a:p>
            <a:pPr>
              <a:defRPr/>
            </a:pPr>
            <a:endParaRPr lang="en-US"/>
          </a:p>
        </p:txBody>
      </p:sp>
      <p:sp>
        <p:nvSpPr>
          <p:cNvPr id="1028" name="Title Placeholder 1"/>
          <p:cNvSpPr>
            <a:spLocks noGrp="1"/>
          </p:cNvSpPr>
          <p:nvPr>
            <p:ph type="title"/>
          </p:nvPr>
        </p:nvSpPr>
        <p:spPr bwMode="auto">
          <a:xfrm>
            <a:off x="571500" y="274638"/>
            <a:ext cx="8001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Text Placeholder 2"/>
          <p:cNvSpPr>
            <a:spLocks noGrp="1"/>
          </p:cNvSpPr>
          <p:nvPr>
            <p:ph type="body" idx="1"/>
          </p:nvPr>
        </p:nvSpPr>
        <p:spPr bwMode="auto">
          <a:xfrm>
            <a:off x="571500" y="1905000"/>
            <a:ext cx="80010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5372100" y="6159500"/>
            <a:ext cx="32004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chemeClr val="bg2"/>
                </a:solidFill>
                <a:latin typeface="Calisto MT" pitchFamily="-109" charset="0"/>
              </a:defRPr>
            </a:lvl1pPr>
          </a:lstStyle>
          <a:p>
            <a:pPr>
              <a:defRPr/>
            </a:pPr>
            <a:fld id="{E5E50D9C-6E58-4E61-84D2-912D32C76829}" type="datetime1">
              <a:rPr lang="en-US"/>
              <a:pPr>
                <a:defRPr/>
              </a:pPr>
              <a:t>10/28/2013</a:t>
            </a:fld>
            <a:endParaRPr lang="en-US"/>
          </a:p>
        </p:txBody>
      </p:sp>
      <p:sp>
        <p:nvSpPr>
          <p:cNvPr id="6" name="Slide Number Placeholder 5"/>
          <p:cNvSpPr>
            <a:spLocks noGrp="1"/>
          </p:cNvSpPr>
          <p:nvPr>
            <p:ph type="sldNum" sz="quarter" idx="4"/>
          </p:nvPr>
        </p:nvSpPr>
        <p:spPr>
          <a:xfrm>
            <a:off x="4046538" y="6159500"/>
            <a:ext cx="1050925" cy="365125"/>
          </a:xfrm>
          <a:prstGeom prst="rect">
            <a:avLst/>
          </a:prstGeom>
        </p:spPr>
        <p:txBody>
          <a:bodyPr vert="horz" wrap="square" lIns="91440" tIns="45720" rIns="91440" bIns="45720" numCol="1" anchor="ctr" anchorCtr="0" compatLnSpc="1">
            <a:prstTxWarp prst="textNoShape">
              <a:avLst/>
            </a:prstTxWarp>
          </a:bodyPr>
          <a:lstStyle>
            <a:lvl1pPr algn="ctr">
              <a:defRPr sz="1200" smtClean="0">
                <a:solidFill>
                  <a:schemeClr val="bg2"/>
                </a:solidFill>
                <a:latin typeface="Calisto MT" pitchFamily="-109" charset="0"/>
              </a:defRPr>
            </a:lvl1pPr>
          </a:lstStyle>
          <a:p>
            <a:pPr>
              <a:defRPr/>
            </a:pPr>
            <a:fld id="{358346C7-26E3-45CA-BA24-6BDA9C033A5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03" r:id="rId1"/>
    <p:sldLayoutId id="2147483904" r:id="rId2"/>
    <p:sldLayoutId id="2147483905" r:id="rId3"/>
    <p:sldLayoutId id="2147483906" r:id="rId4"/>
    <p:sldLayoutId id="2147483907" r:id="rId5"/>
    <p:sldLayoutId id="2147483908" r:id="rId6"/>
    <p:sldLayoutId id="2147483901" r:id="rId7"/>
    <p:sldLayoutId id="2147483902" r:id="rId8"/>
    <p:sldLayoutId id="2147483909" r:id="rId9"/>
    <p:sldLayoutId id="2147483910" r:id="rId10"/>
    <p:sldLayoutId id="2147483911" r:id="rId11"/>
    <p:sldLayoutId id="2147483912" r:id="rId12"/>
    <p:sldLayoutId id="2147483913" r:id="rId13"/>
    <p:sldLayoutId id="2147483914" r:id="rId14"/>
    <p:sldLayoutId id="2147483915" r:id="rId15"/>
    <p:sldLayoutId id="2147483916" r:id="rId16"/>
  </p:sldLayoutIdLst>
  <p:txStyles>
    <p:titleStyle>
      <a:lvl1pPr algn="ctr" rtl="0" eaLnBrk="0" fontAlgn="base" hangingPunct="0">
        <a:spcBef>
          <a:spcPct val="0"/>
        </a:spcBef>
        <a:spcAft>
          <a:spcPct val="0"/>
        </a:spcAft>
        <a:defRPr sz="5400" kern="1200">
          <a:solidFill>
            <a:schemeClr val="tx1"/>
          </a:solidFill>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5400">
          <a:solidFill>
            <a:schemeClr val="tx1"/>
          </a:solidFill>
          <a:latin typeface="Calisto MT" pitchFamily="-65" charset="0"/>
          <a:ea typeface="ＭＳ Ｐゴシック" pitchFamily="-65" charset="-128"/>
          <a:cs typeface="ＭＳ Ｐゴシック" pitchFamily="-65" charset="-128"/>
        </a:defRPr>
      </a:lvl2pPr>
      <a:lvl3pPr algn="ctr" rtl="0" eaLnBrk="0" fontAlgn="base" hangingPunct="0">
        <a:spcBef>
          <a:spcPct val="0"/>
        </a:spcBef>
        <a:spcAft>
          <a:spcPct val="0"/>
        </a:spcAft>
        <a:defRPr sz="5400">
          <a:solidFill>
            <a:schemeClr val="tx1"/>
          </a:solidFill>
          <a:latin typeface="Calisto MT" pitchFamily="-65" charset="0"/>
          <a:ea typeface="ＭＳ Ｐゴシック" pitchFamily="-65" charset="-128"/>
          <a:cs typeface="ＭＳ Ｐゴシック" pitchFamily="-65" charset="-128"/>
        </a:defRPr>
      </a:lvl3pPr>
      <a:lvl4pPr algn="ctr" rtl="0" eaLnBrk="0" fontAlgn="base" hangingPunct="0">
        <a:spcBef>
          <a:spcPct val="0"/>
        </a:spcBef>
        <a:spcAft>
          <a:spcPct val="0"/>
        </a:spcAft>
        <a:defRPr sz="5400">
          <a:solidFill>
            <a:schemeClr val="tx1"/>
          </a:solidFill>
          <a:latin typeface="Calisto MT" pitchFamily="-65" charset="0"/>
          <a:ea typeface="ＭＳ Ｐゴシック" pitchFamily="-65" charset="-128"/>
          <a:cs typeface="ＭＳ Ｐゴシック" pitchFamily="-65" charset="-128"/>
        </a:defRPr>
      </a:lvl4pPr>
      <a:lvl5pPr algn="ctr" rtl="0" eaLnBrk="0" fontAlgn="base" hangingPunct="0">
        <a:spcBef>
          <a:spcPct val="0"/>
        </a:spcBef>
        <a:spcAft>
          <a:spcPct val="0"/>
        </a:spcAft>
        <a:defRPr sz="5400">
          <a:solidFill>
            <a:schemeClr val="tx1"/>
          </a:solidFill>
          <a:latin typeface="Calisto MT" pitchFamily="-65" charset="0"/>
          <a:ea typeface="ＭＳ Ｐゴシック" pitchFamily="-65" charset="-128"/>
          <a:cs typeface="ＭＳ Ｐゴシック" pitchFamily="-65" charset="-128"/>
        </a:defRPr>
      </a:lvl5pPr>
      <a:lvl6pPr marL="457200" algn="ctr" rtl="0" fontAlgn="base">
        <a:spcBef>
          <a:spcPct val="0"/>
        </a:spcBef>
        <a:spcAft>
          <a:spcPct val="0"/>
        </a:spcAft>
        <a:defRPr sz="5400">
          <a:solidFill>
            <a:schemeClr val="tx1"/>
          </a:solidFill>
          <a:latin typeface="Calisto MT" pitchFamily="-65" charset="0"/>
          <a:ea typeface="ＭＳ Ｐゴシック" pitchFamily="-65" charset="-128"/>
          <a:cs typeface="ＭＳ Ｐゴシック" pitchFamily="-65" charset="-128"/>
        </a:defRPr>
      </a:lvl6pPr>
      <a:lvl7pPr marL="914400" algn="ctr" rtl="0" fontAlgn="base">
        <a:spcBef>
          <a:spcPct val="0"/>
        </a:spcBef>
        <a:spcAft>
          <a:spcPct val="0"/>
        </a:spcAft>
        <a:defRPr sz="5400">
          <a:solidFill>
            <a:schemeClr val="tx1"/>
          </a:solidFill>
          <a:latin typeface="Calisto MT" pitchFamily="-65" charset="0"/>
          <a:ea typeface="ＭＳ Ｐゴシック" pitchFamily="-65" charset="-128"/>
          <a:cs typeface="ＭＳ Ｐゴシック" pitchFamily="-65" charset="-128"/>
        </a:defRPr>
      </a:lvl7pPr>
      <a:lvl8pPr marL="1371600" algn="ctr" rtl="0" fontAlgn="base">
        <a:spcBef>
          <a:spcPct val="0"/>
        </a:spcBef>
        <a:spcAft>
          <a:spcPct val="0"/>
        </a:spcAft>
        <a:defRPr sz="5400">
          <a:solidFill>
            <a:schemeClr val="tx1"/>
          </a:solidFill>
          <a:latin typeface="Calisto MT" pitchFamily="-65" charset="0"/>
          <a:ea typeface="ＭＳ Ｐゴシック" pitchFamily="-65" charset="-128"/>
          <a:cs typeface="ＭＳ Ｐゴシック" pitchFamily="-65" charset="-128"/>
        </a:defRPr>
      </a:lvl8pPr>
      <a:lvl9pPr marL="1828800" algn="ctr" rtl="0" fontAlgn="base">
        <a:spcBef>
          <a:spcPct val="0"/>
        </a:spcBef>
        <a:spcAft>
          <a:spcPct val="0"/>
        </a:spcAft>
        <a:defRPr sz="5400">
          <a:solidFill>
            <a:schemeClr val="tx1"/>
          </a:solidFill>
          <a:latin typeface="Calisto MT" pitchFamily="-65" charset="0"/>
          <a:ea typeface="ＭＳ Ｐゴシック" pitchFamily="-65" charset="-128"/>
          <a:cs typeface="ＭＳ Ｐゴシック" pitchFamily="-65" charset="-128"/>
        </a:defRPr>
      </a:lvl9pPr>
    </p:titleStyle>
    <p:bodyStyle>
      <a:lvl1pPr marL="457200" indent="-457200" algn="l" rtl="0" eaLnBrk="0" fontAlgn="base" hangingPunct="0">
        <a:spcBef>
          <a:spcPct val="0"/>
        </a:spcBef>
        <a:spcAft>
          <a:spcPts val="2000"/>
        </a:spcAft>
        <a:buFont typeface="Wingdings 2" pitchFamily="-109" charset="2"/>
        <a:buChar char=""/>
        <a:defRPr sz="2400" kern="1200">
          <a:solidFill>
            <a:schemeClr val="tx1"/>
          </a:solidFill>
          <a:latin typeface="+mn-lt"/>
          <a:ea typeface="ＭＳ Ｐゴシック" pitchFamily="-65" charset="-128"/>
          <a:cs typeface="ＭＳ Ｐゴシック" pitchFamily="-65" charset="-128"/>
        </a:defRPr>
      </a:lvl1pPr>
      <a:lvl2pPr marL="914400" indent="-457200" algn="l" rtl="0" eaLnBrk="0" fontAlgn="base" hangingPunct="0">
        <a:spcBef>
          <a:spcPct val="0"/>
        </a:spcBef>
        <a:spcAft>
          <a:spcPts val="1000"/>
        </a:spcAft>
        <a:buClr>
          <a:schemeClr val="bg2"/>
        </a:buClr>
        <a:buFont typeface="Wingdings 2" pitchFamily="-109" charset="2"/>
        <a:buChar char=""/>
        <a:defRPr sz="2200" kern="1200">
          <a:solidFill>
            <a:schemeClr val="tx1"/>
          </a:solidFill>
          <a:latin typeface="+mn-lt"/>
          <a:ea typeface="ＭＳ Ｐゴシック" pitchFamily="-65" charset="-128"/>
          <a:cs typeface="+mn-cs"/>
        </a:defRPr>
      </a:lvl2pPr>
      <a:lvl3pPr marL="1371600" indent="-457200" algn="l" rtl="0" eaLnBrk="0" fontAlgn="base" hangingPunct="0">
        <a:spcBef>
          <a:spcPct val="0"/>
        </a:spcBef>
        <a:spcAft>
          <a:spcPts val="1000"/>
        </a:spcAft>
        <a:buFont typeface="Wingdings 2" pitchFamily="-109" charset="2"/>
        <a:buChar char=""/>
        <a:defRPr sz="2000" kern="1200">
          <a:solidFill>
            <a:schemeClr val="tx1"/>
          </a:solidFill>
          <a:latin typeface="+mn-lt"/>
          <a:ea typeface="ＭＳ Ｐゴシック" pitchFamily="-65" charset="-128"/>
          <a:cs typeface="+mn-cs"/>
        </a:defRPr>
      </a:lvl3pPr>
      <a:lvl4pPr marL="1828800" indent="-457200" algn="l" rtl="0" eaLnBrk="0" fontAlgn="base" hangingPunct="0">
        <a:spcBef>
          <a:spcPct val="0"/>
        </a:spcBef>
        <a:spcAft>
          <a:spcPts val="1000"/>
        </a:spcAft>
        <a:buClr>
          <a:schemeClr val="bg2"/>
        </a:buClr>
        <a:buFont typeface="Wingdings 2" pitchFamily="-109" charset="2"/>
        <a:buChar char=""/>
        <a:defRPr kern="1200">
          <a:solidFill>
            <a:schemeClr val="tx1"/>
          </a:solidFill>
          <a:latin typeface="+mn-lt"/>
          <a:ea typeface="ＭＳ Ｐゴシック" pitchFamily="-65" charset="-128"/>
          <a:cs typeface="+mn-cs"/>
        </a:defRPr>
      </a:lvl4pPr>
      <a:lvl5pPr marL="2286000" indent="-457200" algn="l" rtl="0" eaLnBrk="0" fontAlgn="base" hangingPunct="0">
        <a:spcBef>
          <a:spcPct val="0"/>
        </a:spcBef>
        <a:spcAft>
          <a:spcPts val="1000"/>
        </a:spcAft>
        <a:buFont typeface="Wingdings 2" pitchFamily="-109" charset="2"/>
        <a:buChar char=""/>
        <a:defRPr kern="1200">
          <a:solidFill>
            <a:schemeClr val="tx1"/>
          </a:solidFill>
          <a:latin typeface="+mn-lt"/>
          <a:ea typeface="ＭＳ Ｐゴシック" pitchFamily="-65"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archives.gov/education/lessons/worksheets/document.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chicagohistory.org/fire/ruin/losses.html" TargetMode="External"/><Relationship Id="rId7" Type="http://schemas.openxmlformats.org/officeDocument/2006/relationships/hyperlink" Target="http://www.chicagohistory.org/fire/conflag/tribune.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www.chicagohs.org/fire/witnesses/milner.html" TargetMode="External"/><Relationship Id="rId5" Type="http://schemas.openxmlformats.org/officeDocument/2006/relationships/hyperlink" Target="http://www.chicagohs.org/fire/witnesses/kehoe.html" TargetMode="External"/><Relationship Id="rId4" Type="http://schemas.openxmlformats.org/officeDocument/2006/relationships/hyperlink" Target="http://www.wbez.org/Content.aspx?audioID=38900"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omenshistory.about.com/od/addamsjane/p/jane_addams.htm" TargetMode="External"/><Relationship Id="rId2" Type="http://schemas.openxmlformats.org/officeDocument/2006/relationships/hyperlink" Target="http://en.wikipedia.org/wiki/Architecture_of_Chicago" TargetMode="External"/><Relationship Id="rId1" Type="http://schemas.openxmlformats.org/officeDocument/2006/relationships/slideLayout" Target="../slideLayouts/slideLayout2.xml"/><Relationship Id="rId6" Type="http://schemas.openxmlformats.org/officeDocument/2006/relationships/hyperlink" Target="http://www.chicagohs.org/history/expo.html" TargetMode="External"/><Relationship Id="rId5" Type="http://schemas.openxmlformats.org/officeDocument/2006/relationships/hyperlink" Target="http://en.wikipedia.org/wiki/Chicago_'L'" TargetMode="External"/><Relationship Id="rId4" Type="http://schemas.openxmlformats.org/officeDocument/2006/relationships/hyperlink" Target="http://en.wikipedia.org/wiki/George_Pullman"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chicagohistory.org/fire/ruin/losses.html" TargetMode="External"/><Relationship Id="rId7" Type="http://schemas.openxmlformats.org/officeDocument/2006/relationships/hyperlink" Target="http://www.chicagohistory.org/fire/conflag/tribune.html" TargetMode="External"/><Relationship Id="rId2" Type="http://schemas.openxmlformats.org/officeDocument/2006/relationships/hyperlink" Target="http://www.archives.gov/education/lessons/worksheets/document.html" TargetMode="External"/><Relationship Id="rId1" Type="http://schemas.openxmlformats.org/officeDocument/2006/relationships/slideLayout" Target="../slideLayouts/slideLayout2.xml"/><Relationship Id="rId6" Type="http://schemas.openxmlformats.org/officeDocument/2006/relationships/hyperlink" Target="http://www.chicagohs.org/fire/witnesses/milner.html" TargetMode="External"/><Relationship Id="rId5" Type="http://schemas.openxmlformats.org/officeDocument/2006/relationships/hyperlink" Target="http://www.chicagohs.org/fire/witnesses/kehoe.html" TargetMode="External"/><Relationship Id="rId4" Type="http://schemas.openxmlformats.org/officeDocument/2006/relationships/hyperlink" Target="http://www.wbez.org/Content.aspx?audioID=38900"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nfpa.or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ctrTitle"/>
          </p:nvPr>
        </p:nvSpPr>
        <p:spPr>
          <a:xfrm>
            <a:off x="571500" y="1676400"/>
            <a:ext cx="8001000" cy="2424113"/>
          </a:xfrm>
        </p:spPr>
        <p:txBody>
          <a:bodyPr/>
          <a:lstStyle/>
          <a:p>
            <a:pPr eaLnBrk="1" hangingPunct="1"/>
            <a:r>
              <a:rPr lang="en-US" smtClean="0">
                <a:ea typeface="ＭＳ Ｐゴシック" pitchFamily="-109" charset="-128"/>
              </a:rPr>
              <a:t>The Great Chicago Fire</a:t>
            </a:r>
          </a:p>
        </p:txBody>
      </p:sp>
      <p:sp>
        <p:nvSpPr>
          <p:cNvPr id="16387" name="Subtitle 2"/>
          <p:cNvSpPr>
            <a:spLocks noGrp="1"/>
          </p:cNvSpPr>
          <p:nvPr>
            <p:ph type="subTitle" idx="1"/>
          </p:nvPr>
        </p:nvSpPr>
        <p:spPr/>
        <p:txBody>
          <a:bodyPr/>
          <a:lstStyle/>
          <a:p>
            <a:pPr eaLnBrk="1" hangingPunct="1">
              <a:spcAft>
                <a:spcPct val="0"/>
              </a:spcAft>
            </a:pPr>
            <a:endParaRPr lang="en-US" smtClean="0">
              <a:ea typeface="ＭＳ Ｐゴシック" pitchFamily="-109"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US" smtClean="0">
                <a:ea typeface="ＭＳ Ｐゴシック" pitchFamily="-109" charset="-128"/>
              </a:rPr>
              <a:t>Jobs</a:t>
            </a:r>
          </a:p>
        </p:txBody>
      </p:sp>
      <p:sp>
        <p:nvSpPr>
          <p:cNvPr id="25603" name="Content Placeholder 2"/>
          <p:cNvSpPr>
            <a:spLocks noGrp="1"/>
          </p:cNvSpPr>
          <p:nvPr>
            <p:ph idx="1"/>
          </p:nvPr>
        </p:nvSpPr>
        <p:spPr/>
        <p:txBody>
          <a:bodyPr/>
          <a:lstStyle/>
          <a:p>
            <a:pPr eaLnBrk="1" hangingPunct="1"/>
            <a:r>
              <a:rPr lang="en-US" sz="2000" smtClean="0">
                <a:ea typeface="ＭＳ Ｐゴシック" pitchFamily="-109" charset="-128"/>
              </a:rPr>
              <a:t>You will have a group of four members that will consist of a recorder, surveyor, reporter, and a Chief of State.</a:t>
            </a:r>
          </a:p>
          <a:p>
            <a:pPr lvl="1" eaLnBrk="1" hangingPunct="1"/>
            <a:r>
              <a:rPr lang="en-US" sz="2000" smtClean="0">
                <a:ea typeface="ＭＳ Ｐゴシック" pitchFamily="-109" charset="-128"/>
              </a:rPr>
              <a:t>Recorder will be the one who recorder your thoughts and findings on the Written Document Analysis Worksheet.</a:t>
            </a:r>
          </a:p>
          <a:p>
            <a:pPr lvl="1" eaLnBrk="1" hangingPunct="1"/>
            <a:r>
              <a:rPr lang="en-US" sz="2000" smtClean="0">
                <a:ea typeface="ＭＳ Ｐゴシック" pitchFamily="-109" charset="-128"/>
              </a:rPr>
              <a:t>Surveyor will locate the buildings on the Chicago map.</a:t>
            </a:r>
          </a:p>
          <a:p>
            <a:pPr lvl="1" eaLnBrk="1" hangingPunct="1"/>
            <a:r>
              <a:rPr lang="en-US" sz="2000" smtClean="0">
                <a:ea typeface="ＭＳ Ｐゴシック" pitchFamily="-109" charset="-128"/>
              </a:rPr>
              <a:t>Reporter will report the findings to other groups.</a:t>
            </a:r>
          </a:p>
          <a:p>
            <a:pPr lvl="1" eaLnBrk="1" hangingPunct="1"/>
            <a:r>
              <a:rPr lang="en-US" sz="2000" smtClean="0">
                <a:ea typeface="ＭＳ Ｐゴシック" pitchFamily="-109" charset="-128"/>
              </a:rPr>
              <a:t>Chief of Staff will read the stories out loud and help lead the group in discussion making sure everyone is on task.</a:t>
            </a:r>
          </a:p>
          <a:p>
            <a:pPr eaLnBrk="1" hangingPunct="1"/>
            <a:r>
              <a:rPr lang="en-US" sz="2000" smtClean="0">
                <a:ea typeface="ＭＳ Ｐゴシック" pitchFamily="-109" charset="-128"/>
              </a:rPr>
              <a:t>While you are reading through the stories of the Great Chicago Fire fill out the </a:t>
            </a:r>
            <a:r>
              <a:rPr lang="en-US" sz="2000" smtClean="0">
                <a:ea typeface="ＭＳ Ｐゴシック" pitchFamily="-109" charset="-128"/>
                <a:hlinkClick r:id="rId3"/>
              </a:rPr>
              <a:t>Written document Analysis Worksheet</a:t>
            </a:r>
            <a:r>
              <a:rPr lang="en-US" sz="2000" smtClean="0">
                <a:ea typeface="ＭＳ Ｐゴシック" pitchFamily="-109" charset="-128"/>
              </a:rPr>
              <a:t>.</a:t>
            </a:r>
          </a:p>
          <a:p>
            <a:pPr eaLnBrk="1" hangingPunct="1"/>
            <a:endParaRPr lang="en-US" smtClean="0">
              <a:ea typeface="ＭＳ Ｐゴシック" pitchFamily="-109" charset="-128"/>
            </a:endParaRPr>
          </a:p>
          <a:p>
            <a:pPr eaLnBrk="1" hangingPunct="1"/>
            <a:endParaRPr lang="en-US" smtClean="0">
              <a:ea typeface="ＭＳ Ｐゴシック" pitchFamily="-109" charset="-128"/>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US" smtClean="0">
                <a:ea typeface="ＭＳ Ｐゴシック" pitchFamily="-109" charset="-128"/>
              </a:rPr>
              <a:t>Stories</a:t>
            </a:r>
          </a:p>
        </p:txBody>
      </p:sp>
      <p:sp>
        <p:nvSpPr>
          <p:cNvPr id="26627" name="Content Placeholder 2"/>
          <p:cNvSpPr>
            <a:spLocks noGrp="1"/>
          </p:cNvSpPr>
          <p:nvPr>
            <p:ph idx="1"/>
          </p:nvPr>
        </p:nvSpPr>
        <p:spPr/>
        <p:txBody>
          <a:bodyPr/>
          <a:lstStyle/>
          <a:p>
            <a:pPr eaLnBrk="1" hangingPunct="1"/>
            <a:r>
              <a:rPr lang="en-US" smtClean="0">
                <a:ea typeface="ＭＳ Ｐゴシック" pitchFamily="-109" charset="-128"/>
                <a:hlinkClick r:id="rId3"/>
              </a:rPr>
              <a:t>Losses by the Fire </a:t>
            </a:r>
            <a:r>
              <a:rPr lang="en-US" smtClean="0">
                <a:ea typeface="ＭＳ Ｐゴシック" pitchFamily="-109" charset="-128"/>
              </a:rPr>
              <a:t>by Elias Colbert</a:t>
            </a:r>
          </a:p>
          <a:p>
            <a:pPr eaLnBrk="1" hangingPunct="1"/>
            <a:r>
              <a:rPr lang="en-US" smtClean="0">
                <a:ea typeface="ＭＳ Ｐゴシック" pitchFamily="-109" charset="-128"/>
              </a:rPr>
              <a:t>Podcast </a:t>
            </a:r>
            <a:r>
              <a:rPr lang="en-US" smtClean="0">
                <a:ea typeface="ＭＳ Ｐゴシック" pitchFamily="-109" charset="-128"/>
                <a:hlinkClick r:id="rId4"/>
              </a:rPr>
              <a:t>Eight Forty-Eight</a:t>
            </a:r>
            <a:endParaRPr lang="en-US" smtClean="0">
              <a:ea typeface="ＭＳ Ｐゴシック" pitchFamily="-109" charset="-128"/>
            </a:endParaRPr>
          </a:p>
          <a:p>
            <a:pPr eaLnBrk="1" hangingPunct="1"/>
            <a:r>
              <a:rPr lang="en-US" smtClean="0">
                <a:ea typeface="ＭＳ Ｐゴシック" pitchFamily="-109" charset="-128"/>
              </a:rPr>
              <a:t>Eyewitness Letter by </a:t>
            </a:r>
            <a:r>
              <a:rPr lang="en-US" smtClean="0">
                <a:ea typeface="ＭＳ Ｐゴシック" pitchFamily="-109" charset="-128"/>
                <a:hlinkClick r:id="rId5"/>
              </a:rPr>
              <a:t>Mary Kehoe</a:t>
            </a:r>
            <a:endParaRPr lang="en-US" smtClean="0">
              <a:ea typeface="ＭＳ Ｐゴシック" pitchFamily="-109" charset="-128"/>
            </a:endParaRPr>
          </a:p>
          <a:p>
            <a:pPr eaLnBrk="1" hangingPunct="1"/>
            <a:r>
              <a:rPr lang="en-US" smtClean="0">
                <a:ea typeface="ＭＳ Ｐゴシック" pitchFamily="-109" charset="-128"/>
              </a:rPr>
              <a:t>Eyewitness Letter by </a:t>
            </a:r>
            <a:r>
              <a:rPr lang="en-US" smtClean="0">
                <a:ea typeface="ＭＳ Ｐゴシック" pitchFamily="-109" charset="-128"/>
                <a:hlinkClick r:id="rId6"/>
              </a:rPr>
              <a:t>James W. Milner</a:t>
            </a:r>
            <a:endParaRPr lang="en-US" smtClean="0">
              <a:ea typeface="ＭＳ Ｐゴシック" pitchFamily="-109" charset="-128"/>
            </a:endParaRPr>
          </a:p>
          <a:p>
            <a:pPr eaLnBrk="1" hangingPunct="1"/>
            <a:r>
              <a:rPr lang="en-US" smtClean="0">
                <a:ea typeface="ＭＳ Ｐゴシック" pitchFamily="-109" charset="-128"/>
              </a:rPr>
              <a:t>Eyewitness Letter by Mrs. William Blair’s</a:t>
            </a:r>
          </a:p>
          <a:p>
            <a:pPr eaLnBrk="1" hangingPunct="1"/>
            <a:r>
              <a:rPr lang="en-US" smtClean="0">
                <a:ea typeface="ＭＳ Ｐゴシック" pitchFamily="-109" charset="-128"/>
              </a:rPr>
              <a:t>Newspaper Account by the </a:t>
            </a:r>
            <a:r>
              <a:rPr lang="en-US" smtClean="0">
                <a:ea typeface="ＭＳ Ｐゴシック" pitchFamily="-109" charset="-128"/>
                <a:hlinkClick r:id="rId7"/>
              </a:rPr>
              <a:t>Tribune</a:t>
            </a:r>
            <a:endParaRPr lang="en-US" smtClean="0">
              <a:ea typeface="ＭＳ Ｐゴシック" pitchFamily="-109" charset="-128"/>
            </a:endParaRPr>
          </a:p>
          <a:p>
            <a:pPr eaLnBrk="1" hangingPunct="1"/>
            <a:r>
              <a:rPr lang="en-US" smtClean="0">
                <a:ea typeface="ＭＳ Ｐゴシック" pitchFamily="-109" charset="-128"/>
              </a:rPr>
              <a:t>Pages 57-60 </a:t>
            </a:r>
            <a:r>
              <a:rPr lang="en-US" i="1" smtClean="0">
                <a:ea typeface="ＭＳ Ｐゴシック" pitchFamily="-109" charset="-128"/>
              </a:rPr>
              <a:t>“Fire Sir,” </a:t>
            </a:r>
            <a:r>
              <a:rPr lang="en-US" smtClean="0">
                <a:ea typeface="ＭＳ Ｐゴシック" pitchFamily="-109" charset="-128"/>
              </a:rPr>
              <a:t>from </a:t>
            </a:r>
            <a:r>
              <a:rPr lang="en-US" u="sng" smtClean="0">
                <a:ea typeface="ＭＳ Ｐゴシック" pitchFamily="-109" charset="-128"/>
              </a:rPr>
              <a:t>Chicago History for Kid</a:t>
            </a:r>
          </a:p>
          <a:p>
            <a:pPr eaLnBrk="1" hangingPunct="1"/>
            <a:endParaRPr lang="en-US" smtClean="0">
              <a:ea typeface="ＭＳ Ｐゴシック" pitchFamily="-109" charset="-128"/>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US" smtClean="0">
                <a:ea typeface="ＭＳ Ｐゴシック" pitchFamily="-109" charset="-128"/>
              </a:rPr>
              <a:t>Map of Chicago Fire</a:t>
            </a:r>
          </a:p>
        </p:txBody>
      </p:sp>
      <p:sp>
        <p:nvSpPr>
          <p:cNvPr id="27651" name="Content Placeholder 2"/>
          <p:cNvSpPr>
            <a:spLocks noGrp="1"/>
          </p:cNvSpPr>
          <p:nvPr>
            <p:ph idx="1"/>
          </p:nvPr>
        </p:nvSpPr>
        <p:spPr/>
        <p:txBody>
          <a:bodyPr/>
          <a:lstStyle/>
          <a:p>
            <a:pPr eaLnBrk="1" hangingPunct="1"/>
            <a:endParaRPr lang="en-US" smtClean="0">
              <a:ea typeface="ＭＳ Ｐゴシック" pitchFamily="-109" charset="-128"/>
            </a:endParaRPr>
          </a:p>
        </p:txBody>
      </p:sp>
      <p:pic>
        <p:nvPicPr>
          <p:cNvPr id="27652" name="Picture 3"/>
          <p:cNvPicPr>
            <a:picLocks noChangeAspect="1"/>
          </p:cNvPicPr>
          <p:nvPr/>
        </p:nvPicPr>
        <p:blipFill>
          <a:blip r:embed="rId2"/>
          <a:srcRect/>
          <a:stretch>
            <a:fillRect/>
          </a:stretch>
        </p:blipFill>
        <p:spPr bwMode="auto">
          <a:xfrm>
            <a:off x="457200" y="1536700"/>
            <a:ext cx="8164513" cy="5068888"/>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smtClean="0">
                <a:ea typeface="ＭＳ Ｐゴシック" pitchFamily="-109" charset="-128"/>
              </a:rPr>
              <a:t>What happened after the fire?</a:t>
            </a:r>
          </a:p>
        </p:txBody>
      </p:sp>
      <p:sp>
        <p:nvSpPr>
          <p:cNvPr id="28675" name="Content Placeholder 2"/>
          <p:cNvSpPr>
            <a:spLocks noGrp="1"/>
          </p:cNvSpPr>
          <p:nvPr>
            <p:ph idx="1"/>
          </p:nvPr>
        </p:nvSpPr>
        <p:spPr/>
        <p:txBody>
          <a:bodyPr/>
          <a:lstStyle/>
          <a:p>
            <a:r>
              <a:rPr lang="en-US" smtClean="0">
                <a:ea typeface="ＭＳ Ｐゴシック" pitchFamily="-109" charset="-128"/>
              </a:rPr>
              <a:t>Chicago began to rebuild buildings using new </a:t>
            </a:r>
            <a:r>
              <a:rPr lang="en-US" smtClean="0">
                <a:ea typeface="ＭＳ Ｐゴシック" pitchFamily="-109" charset="-128"/>
                <a:hlinkClick r:id="rId2"/>
              </a:rPr>
              <a:t>architecture</a:t>
            </a:r>
            <a:r>
              <a:rPr lang="en-US" smtClean="0">
                <a:ea typeface="ＭＳ Ｐゴシック" pitchFamily="-109" charset="-128"/>
              </a:rPr>
              <a:t>. </a:t>
            </a:r>
          </a:p>
          <a:p>
            <a:r>
              <a:rPr lang="en-US" smtClean="0">
                <a:ea typeface="ＭＳ Ｐゴシック" pitchFamily="-109" charset="-128"/>
              </a:rPr>
              <a:t>Social programs were developed by </a:t>
            </a:r>
            <a:r>
              <a:rPr lang="en-US" smtClean="0">
                <a:ea typeface="ＭＳ Ｐゴシック" pitchFamily="-109" charset="-128"/>
                <a:hlinkClick r:id="rId3"/>
              </a:rPr>
              <a:t>Jane Addams</a:t>
            </a:r>
            <a:r>
              <a:rPr lang="en-US" smtClean="0">
                <a:ea typeface="ＭＳ Ｐゴシック" pitchFamily="-109" charset="-128"/>
              </a:rPr>
              <a:t>, George </a:t>
            </a:r>
            <a:r>
              <a:rPr lang="en-US" smtClean="0">
                <a:ea typeface="ＭＳ Ｐゴシック" pitchFamily="-109" charset="-128"/>
                <a:hlinkClick r:id="rId4"/>
              </a:rPr>
              <a:t>Pullman</a:t>
            </a:r>
            <a:r>
              <a:rPr lang="en-US" smtClean="0">
                <a:ea typeface="ＭＳ Ｐゴシック" pitchFamily="-109" charset="-128"/>
              </a:rPr>
              <a:t>, and others.</a:t>
            </a:r>
          </a:p>
          <a:p>
            <a:r>
              <a:rPr lang="en-US" smtClean="0">
                <a:ea typeface="ＭＳ Ｐゴシック" pitchFamily="-109" charset="-128"/>
              </a:rPr>
              <a:t>Population grows to one million by 1890.</a:t>
            </a:r>
          </a:p>
          <a:p>
            <a:r>
              <a:rPr lang="en-US" smtClean="0">
                <a:ea typeface="ＭＳ Ｐゴシック" pitchFamily="-109" charset="-128"/>
                <a:hlinkClick r:id="rId5"/>
              </a:rPr>
              <a:t>“L” train </a:t>
            </a:r>
            <a:r>
              <a:rPr lang="en-US" smtClean="0">
                <a:ea typeface="ＭＳ Ｐゴシック" pitchFamily="-109" charset="-128"/>
              </a:rPr>
              <a:t>begins operation in 1892.</a:t>
            </a:r>
          </a:p>
          <a:p>
            <a:r>
              <a:rPr lang="en-US" smtClean="0">
                <a:ea typeface="ＭＳ Ｐゴシック" pitchFamily="-109" charset="-128"/>
                <a:hlinkClick r:id="rId6"/>
              </a:rPr>
              <a:t>Chicago World’s Fair </a:t>
            </a:r>
            <a:r>
              <a:rPr lang="en-US" smtClean="0">
                <a:ea typeface="ＭＳ Ｐゴシック" pitchFamily="-109" charset="-128"/>
              </a:rPr>
              <a:t>in 1893.</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smtClean="0">
                <a:ea typeface="ＭＳ Ｐゴシック" pitchFamily="-109" charset="-128"/>
              </a:rPr>
              <a:t>Activity</a:t>
            </a:r>
          </a:p>
        </p:txBody>
      </p:sp>
      <p:sp>
        <p:nvSpPr>
          <p:cNvPr id="29699" name="Content Placeholder 2"/>
          <p:cNvSpPr>
            <a:spLocks noGrp="1"/>
          </p:cNvSpPr>
          <p:nvPr>
            <p:ph idx="1"/>
          </p:nvPr>
        </p:nvSpPr>
        <p:spPr/>
        <p:txBody>
          <a:bodyPr/>
          <a:lstStyle/>
          <a:p>
            <a:r>
              <a:rPr lang="en-US" smtClean="0">
                <a:ea typeface="ＭＳ Ｐゴシック" pitchFamily="-109" charset="-128"/>
              </a:rPr>
              <a:t>Once you have looked through one of these many accomplishments of Chicago write a news article that tells how this help make Chicago great!</a:t>
            </a:r>
          </a:p>
          <a:p>
            <a:pPr lvl="1"/>
            <a:r>
              <a:rPr lang="en-US" smtClean="0">
                <a:ea typeface="ＭＳ Ｐゴシック" pitchFamily="-109" charset="-128"/>
              </a:rPr>
              <a:t>Make sure you tell the impacts of accomplishment.</a:t>
            </a:r>
          </a:p>
          <a:p>
            <a:pPr lvl="1"/>
            <a:r>
              <a:rPr lang="en-US" smtClean="0">
                <a:ea typeface="ＭＳ Ｐゴシック" pitchFamily="-109" charset="-128"/>
              </a:rPr>
              <a:t>The date, time, and who started it.</a:t>
            </a:r>
          </a:p>
          <a:p>
            <a:pPr lvl="1"/>
            <a:r>
              <a:rPr lang="en-US" smtClean="0">
                <a:ea typeface="ＭＳ Ｐゴシック" pitchFamily="-109" charset="-128"/>
              </a:rPr>
              <a:t>Who did this effect?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smtClean="0">
                <a:ea typeface="ＭＳ Ｐゴシック" pitchFamily="-109" charset="-128"/>
              </a:rPr>
              <a:t>References </a:t>
            </a:r>
          </a:p>
        </p:txBody>
      </p:sp>
      <p:sp>
        <p:nvSpPr>
          <p:cNvPr id="30723" name="Content Placeholder 2"/>
          <p:cNvSpPr>
            <a:spLocks noGrp="1"/>
          </p:cNvSpPr>
          <p:nvPr>
            <p:ph idx="1"/>
          </p:nvPr>
        </p:nvSpPr>
        <p:spPr/>
        <p:txBody>
          <a:bodyPr/>
          <a:lstStyle/>
          <a:p>
            <a:r>
              <a:rPr lang="en-US" sz="1400" smtClean="0">
                <a:solidFill>
                  <a:srgbClr val="000000"/>
                </a:solidFill>
                <a:latin typeface="Lucida Grande" pitchFamily="-109" charset="0"/>
                <a:ea typeface="ＭＳ Ｐゴシック" pitchFamily="-109" charset="-128"/>
                <a:hlinkClick r:id="rId2"/>
              </a:rPr>
              <a:t>http://www.archives.gov/education/lessons/worksheets/document.html</a:t>
            </a:r>
            <a:endParaRPr lang="en-US" sz="1400" smtClean="0">
              <a:solidFill>
                <a:srgbClr val="000000"/>
              </a:solidFill>
              <a:latin typeface="Lucida Grande" pitchFamily="-109" charset="0"/>
              <a:ea typeface="ＭＳ Ｐゴシック" pitchFamily="-109" charset="-128"/>
            </a:endParaRPr>
          </a:p>
          <a:p>
            <a:r>
              <a:rPr lang="en-US" sz="1400" smtClean="0">
                <a:solidFill>
                  <a:srgbClr val="000000"/>
                </a:solidFill>
                <a:latin typeface="Lucida Grande" pitchFamily="-109" charset="0"/>
                <a:ea typeface="ＭＳ Ｐゴシック" pitchFamily="-109" charset="-128"/>
                <a:hlinkClick r:id="rId3"/>
              </a:rPr>
              <a:t>http://www.chicagohistory.org/fire/ruin/losses.html</a:t>
            </a:r>
            <a:endParaRPr lang="en-US" sz="1400" smtClean="0">
              <a:solidFill>
                <a:srgbClr val="000000"/>
              </a:solidFill>
              <a:latin typeface="Lucida Grande" pitchFamily="-109" charset="0"/>
              <a:ea typeface="ＭＳ Ｐゴシック" pitchFamily="-109" charset="-128"/>
            </a:endParaRPr>
          </a:p>
          <a:p>
            <a:r>
              <a:rPr lang="en-US" sz="1400" smtClean="0">
                <a:solidFill>
                  <a:srgbClr val="000000"/>
                </a:solidFill>
                <a:latin typeface="Lucida Grande" pitchFamily="-109" charset="0"/>
                <a:ea typeface="ＭＳ Ｐゴシック" pitchFamily="-109" charset="-128"/>
                <a:hlinkClick r:id="rId4"/>
              </a:rPr>
              <a:t>http://www.wbez.org/Content.aspx?audioID=38900</a:t>
            </a:r>
            <a:endParaRPr lang="en-US" sz="1400" smtClean="0">
              <a:solidFill>
                <a:srgbClr val="000000"/>
              </a:solidFill>
              <a:latin typeface="Lucida Grande" pitchFamily="-109" charset="0"/>
              <a:ea typeface="ＭＳ Ｐゴシック" pitchFamily="-109" charset="-128"/>
            </a:endParaRPr>
          </a:p>
          <a:p>
            <a:r>
              <a:rPr lang="en-US" sz="1400" smtClean="0">
                <a:solidFill>
                  <a:srgbClr val="000000"/>
                </a:solidFill>
                <a:latin typeface="Lucida Grande" pitchFamily="-109" charset="0"/>
                <a:ea typeface="ＭＳ Ｐゴシック" pitchFamily="-109" charset="-128"/>
                <a:hlinkClick r:id="rId5"/>
              </a:rPr>
              <a:t>http://www.chicagohs.org/fire/witnesses/kehoe.html</a:t>
            </a:r>
            <a:endParaRPr lang="en-US" sz="1400" smtClean="0">
              <a:solidFill>
                <a:srgbClr val="000000"/>
              </a:solidFill>
              <a:latin typeface="Lucida Grande" pitchFamily="-109" charset="0"/>
              <a:ea typeface="ＭＳ Ｐゴシック" pitchFamily="-109" charset="-128"/>
            </a:endParaRPr>
          </a:p>
          <a:p>
            <a:r>
              <a:rPr lang="en-US" sz="1400" smtClean="0">
                <a:solidFill>
                  <a:srgbClr val="000000"/>
                </a:solidFill>
                <a:latin typeface="Lucida Grande" pitchFamily="-109" charset="0"/>
                <a:ea typeface="ＭＳ Ｐゴシック" pitchFamily="-109" charset="-128"/>
                <a:hlinkClick r:id="rId6"/>
              </a:rPr>
              <a:t>http://www.chicagohs.org/fire/witnesses/milner.html</a:t>
            </a:r>
            <a:endParaRPr lang="en-US" sz="1400" smtClean="0">
              <a:solidFill>
                <a:srgbClr val="000000"/>
              </a:solidFill>
              <a:latin typeface="Lucida Grande" pitchFamily="-109" charset="0"/>
              <a:ea typeface="ＭＳ Ｐゴシック" pitchFamily="-109" charset="-128"/>
            </a:endParaRPr>
          </a:p>
          <a:p>
            <a:r>
              <a:rPr lang="en-US" sz="1400" smtClean="0">
                <a:solidFill>
                  <a:srgbClr val="000000"/>
                </a:solidFill>
                <a:latin typeface="Lucida Grande" pitchFamily="-109" charset="0"/>
                <a:ea typeface="ＭＳ Ｐゴシック" pitchFamily="-109" charset="-128"/>
                <a:hlinkClick r:id="rId7"/>
              </a:rPr>
              <a:t>http://www.chicagohistory.org/fire/conflag/tribune.html</a:t>
            </a:r>
            <a:endParaRPr lang="en-US" sz="1400" smtClean="0">
              <a:solidFill>
                <a:srgbClr val="000000"/>
              </a:solidFill>
              <a:latin typeface="Lucida Grande" pitchFamily="-109" charset="0"/>
              <a:ea typeface="ＭＳ Ｐゴシック" pitchFamily="-109" charset="-128"/>
            </a:endParaRPr>
          </a:p>
          <a:p>
            <a:r>
              <a:rPr lang="en-US" sz="1400" smtClean="0">
                <a:solidFill>
                  <a:srgbClr val="000000"/>
                </a:solidFill>
                <a:latin typeface="Lucida Grande" pitchFamily="-109" charset="0"/>
                <a:ea typeface="ＭＳ Ｐゴシック" pitchFamily="-109" charset="-128"/>
              </a:rPr>
              <a:t>Hurd, Owen (2007). </a:t>
            </a:r>
            <a:r>
              <a:rPr lang="en-US" sz="1400" i="1" smtClean="0">
                <a:solidFill>
                  <a:srgbClr val="000000"/>
                </a:solidFill>
                <a:latin typeface="Lucida Grande" pitchFamily="-109" charset="0"/>
                <a:ea typeface="ＭＳ Ｐゴシック" pitchFamily="-109" charset="-128"/>
              </a:rPr>
              <a:t>Chicago History for Kids. </a:t>
            </a:r>
          </a:p>
          <a:p>
            <a:endParaRPr lang="en-US" sz="1400" smtClean="0">
              <a:solidFill>
                <a:srgbClr val="000000"/>
              </a:solidFill>
              <a:latin typeface="Lucida Grande" pitchFamily="-109" charset="0"/>
              <a:ea typeface="ＭＳ Ｐゴシック" pitchFamily="-109" charset="-128"/>
            </a:endParaRPr>
          </a:p>
          <a:p>
            <a:endParaRPr lang="en-US" sz="1400" smtClean="0">
              <a:solidFill>
                <a:srgbClr val="000000"/>
              </a:solidFill>
              <a:latin typeface="Lucida Grande" pitchFamily="-109" charset="0"/>
              <a:ea typeface="ＭＳ Ｐゴシック" pitchFamily="-109" charset="-128"/>
            </a:endParaRPr>
          </a:p>
          <a:p>
            <a:endParaRPr lang="en-US" smtClean="0">
              <a:solidFill>
                <a:srgbClr val="000000"/>
              </a:solidFill>
              <a:latin typeface="Lucida Grande" pitchFamily="-109" charset="0"/>
              <a:ea typeface="ＭＳ Ｐゴシック" pitchFamily="-109" charset="-128"/>
            </a:endParaRPr>
          </a:p>
          <a:p>
            <a:endParaRPr lang="en-US" smtClean="0">
              <a:solidFill>
                <a:srgbClr val="000000"/>
              </a:solidFill>
              <a:latin typeface="Lucida Grande" pitchFamily="-109" charset="0"/>
              <a:ea typeface="ＭＳ Ｐゴシック" pitchFamily="-109" charset="-128"/>
            </a:endParaRPr>
          </a:p>
          <a:p>
            <a:endParaRPr lang="en-US" smtClean="0">
              <a:ea typeface="ＭＳ Ｐゴシック" pitchFamily="-109" charset="-12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smtClean="0">
                <a:ea typeface="ＭＳ Ｐゴシック" pitchFamily="-109" charset="-128"/>
              </a:rPr>
              <a:t>Time line</a:t>
            </a:r>
          </a:p>
        </p:txBody>
      </p:sp>
      <p:sp>
        <p:nvSpPr>
          <p:cNvPr id="17411" name="Content Placeholder 2"/>
          <p:cNvSpPr>
            <a:spLocks noGrp="1"/>
          </p:cNvSpPr>
          <p:nvPr>
            <p:ph idx="1"/>
          </p:nvPr>
        </p:nvSpPr>
        <p:spPr/>
        <p:txBody>
          <a:bodyPr/>
          <a:lstStyle/>
          <a:p>
            <a:r>
              <a:rPr lang="en-US" smtClean="0">
                <a:ea typeface="ＭＳ Ｐゴシック" pitchFamily="-109" charset="-128"/>
              </a:rPr>
              <a:t>October 7, 1871 Fire breaks out a lumber mill on the Near West Side of Chicago</a:t>
            </a:r>
          </a:p>
          <a:p>
            <a:r>
              <a:rPr lang="en-US" smtClean="0">
                <a:ea typeface="ＭＳ Ｐゴシック" pitchFamily="-109" charset="-128"/>
              </a:rPr>
              <a:t>October 8, 1871</a:t>
            </a:r>
          </a:p>
          <a:p>
            <a:pPr lvl="1"/>
            <a:r>
              <a:rPr lang="en-US" smtClean="0">
                <a:ea typeface="ＭＳ Ｐゴシック" pitchFamily="-109" charset="-128"/>
              </a:rPr>
              <a:t>Morning The October 7 fire is extinguished; three tons of hay delivered to O’Leary barn</a:t>
            </a:r>
          </a:p>
          <a:p>
            <a:pPr lvl="1"/>
            <a:r>
              <a:rPr lang="en-US" smtClean="0">
                <a:ea typeface="ＭＳ Ｐゴシック" pitchFamily="-109" charset="-128"/>
              </a:rPr>
              <a:t>7:30-8:00pm O’Leary family retires for the night</a:t>
            </a:r>
          </a:p>
          <a:p>
            <a:pPr lvl="1"/>
            <a:r>
              <a:rPr lang="en-US" smtClean="0">
                <a:ea typeface="ＭＳ Ｐゴシック" pitchFamily="-109" charset="-128"/>
              </a:rPr>
              <a:t>8:45pm O’Leary’s neighbor notices fire in O’Leary barn</a:t>
            </a:r>
          </a:p>
          <a:p>
            <a:pPr lvl="1"/>
            <a:r>
              <a:rPr lang="en-US" smtClean="0">
                <a:ea typeface="ＭＳ Ｐゴシック" pitchFamily="-109" charset="-128"/>
              </a:rPr>
              <a:t>10:30pm Fire officially reported as “out of control”</a:t>
            </a:r>
          </a:p>
          <a:p>
            <a:pPr lvl="1"/>
            <a:r>
              <a:rPr lang="en-US" smtClean="0">
                <a:ea typeface="ＭＳ Ｐゴシック" pitchFamily="-109" charset="-128"/>
              </a:rPr>
              <a:t>11:30pm Fire jumps south fork of Chicago River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smtClean="0">
                <a:ea typeface="ＭＳ Ｐゴシック" pitchFamily="-109" charset="-128"/>
              </a:rPr>
              <a:t>Time Line con’t</a:t>
            </a:r>
          </a:p>
        </p:txBody>
      </p:sp>
      <p:sp>
        <p:nvSpPr>
          <p:cNvPr id="18435" name="Content Placeholder 2"/>
          <p:cNvSpPr>
            <a:spLocks noGrp="1"/>
          </p:cNvSpPr>
          <p:nvPr>
            <p:ph idx="1"/>
          </p:nvPr>
        </p:nvSpPr>
        <p:spPr/>
        <p:txBody>
          <a:bodyPr/>
          <a:lstStyle/>
          <a:p>
            <a:r>
              <a:rPr lang="en-US" smtClean="0">
                <a:ea typeface="ＭＳ Ｐゴシック" pitchFamily="-109" charset="-128"/>
              </a:rPr>
              <a:t>October 9, 1871</a:t>
            </a:r>
          </a:p>
          <a:p>
            <a:pPr lvl="1"/>
            <a:r>
              <a:rPr lang="en-US" smtClean="0">
                <a:ea typeface="ＭＳ Ｐゴシック" pitchFamily="-109" charset="-128"/>
              </a:rPr>
              <a:t>1:30am State Street bridge catches fire</a:t>
            </a:r>
          </a:p>
          <a:p>
            <a:pPr lvl="1"/>
            <a:r>
              <a:rPr lang="en-US" smtClean="0">
                <a:ea typeface="ＭＳ Ｐゴシック" pitchFamily="-109" charset="-128"/>
              </a:rPr>
              <a:t>2:30am Courthouse bell crashes to the floor; fire jumps main branch of Chicago River</a:t>
            </a:r>
          </a:p>
          <a:p>
            <a:pPr lvl="1"/>
            <a:r>
              <a:rPr lang="en-US" smtClean="0">
                <a:ea typeface="ＭＳ Ｐゴシック" pitchFamily="-109" charset="-128"/>
              </a:rPr>
              <a:t>11:00pm Fire approaches Fullerton Avenue; light rain begins to fall</a:t>
            </a:r>
          </a:p>
          <a:p>
            <a:r>
              <a:rPr lang="en-US" smtClean="0">
                <a:ea typeface="ＭＳ Ｐゴシック" pitchFamily="-109" charset="-128"/>
              </a:rPr>
              <a:t>October 10</a:t>
            </a:r>
          </a:p>
          <a:p>
            <a:pPr lvl="1"/>
            <a:r>
              <a:rPr lang="en-US" smtClean="0">
                <a:ea typeface="ＭＳ Ｐゴシック" pitchFamily="-109" charset="-128"/>
              </a:rPr>
              <a:t>3:00am Rain strengthens, extinguishing the fire</a:t>
            </a:r>
          </a:p>
          <a:p>
            <a:pPr lvl="1">
              <a:buFont typeface="Wingdings 2" pitchFamily="-109" charset="2"/>
              <a:buNone/>
            </a:pPr>
            <a:endParaRPr lang="en-US" smtClean="0">
              <a:ea typeface="ＭＳ Ｐゴシック" pitchFamily="-109" charset="-128"/>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mtClean="0">
                <a:ea typeface="ＭＳ Ｐゴシック" pitchFamily="-109" charset="-128"/>
              </a:rPr>
              <a:t>Facts about Chicago</a:t>
            </a:r>
          </a:p>
        </p:txBody>
      </p:sp>
      <p:sp>
        <p:nvSpPr>
          <p:cNvPr id="19459" name="Content Placeholder 2"/>
          <p:cNvSpPr>
            <a:spLocks noGrp="1"/>
          </p:cNvSpPr>
          <p:nvPr>
            <p:ph idx="1"/>
          </p:nvPr>
        </p:nvSpPr>
        <p:spPr/>
        <p:txBody>
          <a:bodyPr/>
          <a:lstStyle/>
          <a:p>
            <a:r>
              <a:rPr lang="en-US" smtClean="0">
                <a:ea typeface="ＭＳ Ｐゴシック" pitchFamily="-109" charset="-128"/>
              </a:rPr>
              <a:t>In the 1870s the population was 300,000, which was 10 times as much as in 1850. </a:t>
            </a:r>
          </a:p>
          <a:p>
            <a:r>
              <a:rPr lang="en-US" smtClean="0">
                <a:ea typeface="ＭＳ Ｐゴシック" pitchFamily="-109" charset="-128"/>
              </a:rPr>
              <a:t>In 1870 Chicago was the leading in the lumber trade.</a:t>
            </a:r>
          </a:p>
          <a:p>
            <a:r>
              <a:rPr lang="en-US" smtClean="0">
                <a:ea typeface="ＭＳ Ｐゴシック" pitchFamily="-109" charset="-128"/>
              </a:rPr>
              <a:t>The city also had cattle and grain trade as part of their commerce.</a:t>
            </a:r>
          </a:p>
          <a:p>
            <a:r>
              <a:rPr lang="en-US" smtClean="0">
                <a:ea typeface="ＭＳ Ｐゴシック" pitchFamily="-109" charset="-128"/>
              </a:rPr>
              <a:t>Railroads were very important during that time period.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ea typeface="ＭＳ Ｐゴシック" pitchFamily="-109" charset="-128"/>
              </a:rPr>
              <a:t>Causes of the Fire</a:t>
            </a:r>
          </a:p>
        </p:txBody>
      </p:sp>
      <p:sp>
        <p:nvSpPr>
          <p:cNvPr id="20483" name="Content Placeholder 2"/>
          <p:cNvSpPr>
            <a:spLocks noGrp="1"/>
          </p:cNvSpPr>
          <p:nvPr>
            <p:ph idx="1"/>
          </p:nvPr>
        </p:nvSpPr>
        <p:spPr/>
        <p:txBody>
          <a:bodyPr/>
          <a:lstStyle/>
          <a:p>
            <a:r>
              <a:rPr lang="en-US" smtClean="0">
                <a:ea typeface="ＭＳ Ｐゴシック" pitchFamily="-109" charset="-128"/>
              </a:rPr>
              <a:t>Wind- This provided oxygen and southwest winds that fanned the flames.</a:t>
            </a:r>
          </a:p>
          <a:p>
            <a:r>
              <a:rPr lang="en-US" smtClean="0">
                <a:ea typeface="ＭＳ Ｐゴシック" pitchFamily="-109" charset="-128"/>
              </a:rPr>
              <a:t>Petroleum and Pollution in the river from the lumber yards.</a:t>
            </a:r>
          </a:p>
          <a:p>
            <a:r>
              <a:rPr lang="en-US" smtClean="0">
                <a:ea typeface="ＭＳ Ｐゴシック" pitchFamily="-109" charset="-128"/>
              </a:rPr>
              <a:t>Wood that the buildings were made from. </a:t>
            </a:r>
          </a:p>
          <a:p>
            <a:r>
              <a:rPr lang="en-US" smtClean="0">
                <a:ea typeface="ＭＳ Ｐゴシック" pitchFamily="-109" charset="-128"/>
              </a:rPr>
              <a:t>Firemen were unavailable because when they originally saw the fire they thought it was from the lumber mill, which they put out the night before. Once they realized it was not from that it was too late.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mtClean="0">
                <a:ea typeface="ＭＳ Ｐゴシック" pitchFamily="-109" charset="-128"/>
              </a:rPr>
              <a:t>Impact of the Fire</a:t>
            </a:r>
          </a:p>
        </p:txBody>
      </p:sp>
      <p:sp>
        <p:nvSpPr>
          <p:cNvPr id="21507" name="Content Placeholder 2"/>
          <p:cNvSpPr>
            <a:spLocks noGrp="1"/>
          </p:cNvSpPr>
          <p:nvPr>
            <p:ph idx="1"/>
          </p:nvPr>
        </p:nvSpPr>
        <p:spPr/>
        <p:txBody>
          <a:bodyPr/>
          <a:lstStyle/>
          <a:p>
            <a:r>
              <a:rPr lang="en-US" smtClean="0">
                <a:ea typeface="ＭＳ Ｐゴシック" pitchFamily="-109" charset="-128"/>
              </a:rPr>
              <a:t>300 were presumed dead</a:t>
            </a:r>
          </a:p>
          <a:p>
            <a:r>
              <a:rPr lang="en-US" smtClean="0">
                <a:ea typeface="ＭＳ Ｐゴシック" pitchFamily="-109" charset="-128"/>
              </a:rPr>
              <a:t>100,000 were homeless</a:t>
            </a:r>
          </a:p>
          <a:p>
            <a:r>
              <a:rPr lang="en-US" smtClean="0">
                <a:ea typeface="ＭＳ Ｐゴシック" pitchFamily="-109" charset="-128"/>
              </a:rPr>
              <a:t>17,500 buildings were destroyed</a:t>
            </a:r>
          </a:p>
          <a:p>
            <a:r>
              <a:rPr lang="en-US" smtClean="0">
                <a:ea typeface="ＭＳ Ｐゴシック" pitchFamily="-109" charset="-128"/>
              </a:rPr>
              <a:t>$200-$400 million in property damage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ea typeface="ＭＳ Ｐゴシック" pitchFamily="-109" charset="-128"/>
              </a:rPr>
              <a:t>Homework</a:t>
            </a:r>
          </a:p>
        </p:txBody>
      </p:sp>
      <p:sp>
        <p:nvSpPr>
          <p:cNvPr id="22531" name="Content Placeholder 2"/>
          <p:cNvSpPr>
            <a:spLocks noGrp="1"/>
          </p:cNvSpPr>
          <p:nvPr>
            <p:ph idx="1"/>
          </p:nvPr>
        </p:nvSpPr>
        <p:spPr/>
        <p:txBody>
          <a:bodyPr/>
          <a:lstStyle/>
          <a:p>
            <a:r>
              <a:rPr lang="en-US" sz="2000" smtClean="0">
                <a:ea typeface="ＭＳ Ｐゴシック" pitchFamily="-109" charset="-128"/>
              </a:rPr>
              <a:t>After looking at the devastation that the Chicago fire did please go home and develop a Fire Plan with your family. </a:t>
            </a:r>
          </a:p>
          <a:p>
            <a:pPr lvl="1"/>
            <a:r>
              <a:rPr lang="en-US" sz="2000" smtClean="0">
                <a:ea typeface="ＭＳ Ｐゴシック" pitchFamily="-109" charset="-128"/>
              </a:rPr>
              <a:t>Draw a floor plan of your house and then with a red crayon or marker draw a line from your bedroom to the primary exit. Then use a green crayon or marker to make a Plan B escape.</a:t>
            </a:r>
          </a:p>
          <a:p>
            <a:pPr lvl="1"/>
            <a:r>
              <a:rPr lang="en-US" sz="2000" smtClean="0">
                <a:ea typeface="ＭＳ Ｐゴシック" pitchFamily="-109" charset="-128"/>
              </a:rPr>
              <a:t>Then assign a meeting place once your family is safely outside. </a:t>
            </a:r>
          </a:p>
          <a:p>
            <a:pPr lvl="1"/>
            <a:r>
              <a:rPr lang="en-US" sz="2000" smtClean="0">
                <a:ea typeface="ＭＳ Ｐゴシック" pitchFamily="-109" charset="-128"/>
              </a:rPr>
              <a:t>On the floor plan write down where your smoke detectors are located.</a:t>
            </a:r>
          </a:p>
          <a:p>
            <a:pPr lvl="1"/>
            <a:r>
              <a:rPr lang="en-US" sz="2000" smtClean="0">
                <a:ea typeface="ＭＳ Ｐゴシック" pitchFamily="-109" charset="-128"/>
              </a:rPr>
              <a:t>Finally create a mock fire drill and time it.</a:t>
            </a:r>
          </a:p>
          <a:p>
            <a:pPr lvl="1"/>
            <a:r>
              <a:rPr lang="en-US" sz="2000" smtClean="0">
                <a:ea typeface="ＭＳ Ｐゴシック" pitchFamily="-109" charset="-128"/>
              </a:rPr>
              <a:t>For further information go to </a:t>
            </a:r>
            <a:r>
              <a:rPr lang="en-US" sz="2000" smtClean="0">
                <a:ea typeface="ＭＳ Ｐゴシック" pitchFamily="-109" charset="-128"/>
                <a:hlinkClick r:id="rId2"/>
              </a:rPr>
              <a:t>www.nfpa.org</a:t>
            </a:r>
            <a:r>
              <a:rPr lang="en-US" sz="2000" smtClean="0">
                <a:ea typeface="ＭＳ Ｐゴシック" pitchFamily="-109" charset="-128"/>
              </a:rPr>
              <a: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smtClean="0">
                <a:ea typeface="ＭＳ Ｐゴシック" pitchFamily="-109" charset="-128"/>
              </a:rPr>
              <a:t>How do we know what happened?</a:t>
            </a:r>
          </a:p>
        </p:txBody>
      </p:sp>
      <p:sp>
        <p:nvSpPr>
          <p:cNvPr id="23555" name="Content Placeholder 2"/>
          <p:cNvSpPr>
            <a:spLocks noGrp="1"/>
          </p:cNvSpPr>
          <p:nvPr>
            <p:ph idx="1"/>
          </p:nvPr>
        </p:nvSpPr>
        <p:spPr/>
        <p:txBody>
          <a:bodyPr/>
          <a:lstStyle/>
          <a:p>
            <a:r>
              <a:rPr lang="en-US" smtClean="0">
                <a:ea typeface="ＭＳ Ｐゴシック" pitchFamily="-109" charset="-128"/>
              </a:rPr>
              <a:t>Eyewitness accounts</a:t>
            </a:r>
          </a:p>
          <a:p>
            <a:r>
              <a:rPr lang="en-US" smtClean="0">
                <a:ea typeface="ＭＳ Ｐゴシック" pitchFamily="-109" charset="-128"/>
              </a:rPr>
              <a:t>Newspaper articles</a:t>
            </a:r>
          </a:p>
          <a:p>
            <a:pPr>
              <a:buFont typeface="Wingdings 2" pitchFamily="-109" charset="2"/>
              <a:buNone/>
            </a:pPr>
            <a:endParaRPr lang="en-US" smtClean="0">
              <a:ea typeface="ＭＳ Ｐゴシック" pitchFamily="-109" charset="-128"/>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smtClean="0">
                <a:ea typeface="ＭＳ Ｐゴシック" pitchFamily="-109" charset="-128"/>
              </a:rPr>
              <a:t>Introduction</a:t>
            </a:r>
          </a:p>
        </p:txBody>
      </p:sp>
      <p:sp>
        <p:nvSpPr>
          <p:cNvPr id="24579" name="Content Placeholder 2"/>
          <p:cNvSpPr>
            <a:spLocks noGrp="1"/>
          </p:cNvSpPr>
          <p:nvPr>
            <p:ph idx="1"/>
          </p:nvPr>
        </p:nvSpPr>
        <p:spPr/>
        <p:txBody>
          <a:bodyPr/>
          <a:lstStyle/>
          <a:p>
            <a:pPr eaLnBrk="1" hangingPunct="1"/>
            <a:r>
              <a:rPr lang="en-US" smtClean="0">
                <a:ea typeface="ＭＳ Ｐゴシック" pitchFamily="-109" charset="-128"/>
              </a:rPr>
              <a:t>There are many stories that have been told about the Great Chicago Fire. Now it will be your group’s job to retell those stories to the class. Tell us what their viewpoint was and how it effected them. You will be showing us where on the map that the authors were describing.</a:t>
            </a:r>
          </a:p>
          <a:p>
            <a:pPr eaLnBrk="1" hangingPunct="1"/>
            <a:r>
              <a:rPr lang="en-US" smtClean="0">
                <a:ea typeface="ＭＳ Ｐゴシック" pitchFamily="-109" charset="-128"/>
              </a:rPr>
              <a:t>Finally, be able to answer the following questions:</a:t>
            </a:r>
          </a:p>
          <a:p>
            <a:pPr lvl="1" eaLnBrk="1" hangingPunct="1"/>
            <a:r>
              <a:rPr lang="en-US" smtClean="0">
                <a:ea typeface="ＭＳ Ｐゴシック" pitchFamily="-109" charset="-128"/>
              </a:rPr>
              <a:t>Why was it so important for them to write to another person about the fire?</a:t>
            </a:r>
          </a:p>
          <a:p>
            <a:pPr lvl="1" eaLnBrk="1" hangingPunct="1"/>
            <a:r>
              <a:rPr lang="en-US" smtClean="0">
                <a:ea typeface="ＭＳ Ｐゴシック" pitchFamily="-109" charset="-128"/>
              </a:rPr>
              <a:t>Why did they add so much detail?</a:t>
            </a:r>
          </a:p>
          <a:p>
            <a:pPr lvl="1" eaLnBrk="1" hangingPunct="1"/>
            <a:r>
              <a:rPr lang="en-US" smtClean="0">
                <a:ea typeface="ＭＳ Ｐゴシック" pitchFamily="-109" charset="-128"/>
              </a:rPr>
              <a:t>How can I apply this in my letter writing?</a:t>
            </a: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avelogue">
  <a:themeElements>
    <a:clrScheme name="Travelogue">
      <a:dk1>
        <a:sysClr val="windowText" lastClr="000000"/>
      </a:dk1>
      <a:lt1>
        <a:srgbClr val="EAC968"/>
      </a:lt1>
      <a:dk2>
        <a:srgbClr val="2A2515"/>
      </a:dk2>
      <a:lt2>
        <a:srgbClr val="82682C"/>
      </a:lt2>
      <a:accent1>
        <a:srgbClr val="B74D21"/>
      </a:accent1>
      <a:accent2>
        <a:srgbClr val="A32323"/>
      </a:accent2>
      <a:accent3>
        <a:srgbClr val="4576A3"/>
      </a:accent3>
      <a:accent4>
        <a:srgbClr val="615D9A"/>
      </a:accent4>
      <a:accent5>
        <a:srgbClr val="67924B"/>
      </a:accent5>
      <a:accent6>
        <a:srgbClr val="BF7B1B"/>
      </a:accent6>
      <a:hlink>
        <a:srgbClr val="99350B"/>
      </a:hlink>
      <a:folHlink>
        <a:srgbClr val="785140"/>
      </a:folHlink>
    </a:clrScheme>
    <a:fontScheme name="Travelogue">
      <a:majorFont>
        <a:latin typeface="Calisto MT"/>
        <a:ea typeface=""/>
        <a:cs typeface=""/>
        <a:font script="Jpan" typeface="ＭＳ 明朝"/>
      </a:majorFont>
      <a:minorFont>
        <a:latin typeface="Calisto MT"/>
        <a:ea typeface=""/>
        <a:cs typeface=""/>
        <a:font script="Jpan" typeface="ＭＳ 明朝"/>
      </a:minorFont>
    </a:fontScheme>
    <a:fmtScheme name="Travelogue">
      <a:fillStyleLst>
        <a:solidFill>
          <a:schemeClr val="phClr"/>
        </a:solidFill>
        <a:blipFill rotWithShape="1">
          <a:blip xmlns:r="http://schemas.openxmlformats.org/officeDocument/2006/relationships" r:embed="rId1">
            <a:duotone>
              <a:schemeClr val="phClr">
                <a:shade val="20000"/>
                <a:satMod val="130000"/>
              </a:schemeClr>
              <a:schemeClr val="phClr">
                <a:tint val="80000"/>
                <a:satMod val="150000"/>
              </a:schemeClr>
            </a:duotone>
          </a:blip>
          <a:tile tx="0" ty="0" sx="50000" sy="50000" flip="none" algn="tl"/>
        </a:blipFill>
        <a:blipFill rotWithShape="1">
          <a:blip xmlns:r="http://schemas.openxmlformats.org/officeDocument/2006/relationships" r:embed="rId2">
            <a:duotone>
              <a:schemeClr val="phClr">
                <a:shade val="20000"/>
                <a:satMod val="130000"/>
              </a:schemeClr>
              <a:schemeClr val="phClr">
                <a:tint val="80000"/>
                <a:satMod val="150000"/>
              </a:schemeClr>
            </a:duotone>
          </a:blip>
          <a:tile tx="0" ty="0" sx="50000" sy="50000" flip="none" algn="tl"/>
        </a:blip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dir="6600000" sx="102000" sy="102000" rotWithShape="0">
              <a:srgbClr val="000000">
                <a:alpha val="35000"/>
              </a:srgbClr>
            </a:outerShdw>
          </a:effectLst>
        </a:effectStyle>
        <a:effectStyle>
          <a:effectLst>
            <a:outerShdw blurRad="88900" dist="63500" dir="2400000" rotWithShape="0">
              <a:srgbClr val="000000">
                <a:alpha val="50000"/>
              </a:srgbClr>
            </a:outerShdw>
          </a:effectLst>
          <a:scene3d>
            <a:camera prst="orthographicFront">
              <a:rot lat="0" lon="0" rev="0"/>
            </a:camera>
            <a:lightRig rig="sunset" dir="t">
              <a:rot lat="0" lon="0" rev="4200000"/>
            </a:lightRig>
          </a:scene3d>
          <a:sp3d>
            <a:bevelT w="63500" h="25400" prst="coolSlant"/>
          </a:sp3d>
        </a:effectStyle>
      </a:effectStyleLst>
      <a:bgFillStyleLst>
        <a:solidFill>
          <a:schemeClr val="phClr"/>
        </a:solidFill>
        <a:gradFill rotWithShape="1">
          <a:gsLst>
            <a:gs pos="0">
              <a:schemeClr val="phClr">
                <a:tint val="50000"/>
                <a:shade val="90000"/>
                <a:hueMod val="85000"/>
                <a:satMod val="300000"/>
                <a:lumMod val="100000"/>
              </a:schemeClr>
            </a:gs>
            <a:gs pos="40000">
              <a:schemeClr val="phClr">
                <a:tint val="45000"/>
                <a:shade val="99000"/>
                <a:hueMod val="95000"/>
                <a:satMod val="300000"/>
                <a:lumMod val="100000"/>
              </a:schemeClr>
            </a:gs>
            <a:gs pos="100000">
              <a:schemeClr val="phClr">
                <a:shade val="20000"/>
                <a:hueMod val="95000"/>
                <a:satMod val="255000"/>
                <a:lumMod val="100000"/>
              </a:schemeClr>
            </a:gs>
          </a:gsLst>
          <a:path path="circle">
            <a:fillToRect l="50000" t="-80000" r="50000" b="180000"/>
          </a:path>
        </a:gradFill>
        <a:gradFill rotWithShape="1">
          <a:gsLst>
            <a:gs pos="0">
              <a:schemeClr val="phClr">
                <a:tint val="70000"/>
                <a:satMod val="2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Travelogue.thmx</Template>
  <TotalTime>331</TotalTime>
  <Words>804</Words>
  <Application>Microsoft Office PowerPoint</Application>
  <PresentationFormat>On-screen Show (4:3)</PresentationFormat>
  <Paragraphs>89</Paragraphs>
  <Slides>15</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ＭＳ Ｐゴシック</vt:lpstr>
      <vt:lpstr>Calisto MT</vt:lpstr>
      <vt:lpstr>Wingdings 2</vt:lpstr>
      <vt:lpstr>Calibri</vt:lpstr>
      <vt:lpstr>Lucida Grande</vt:lpstr>
      <vt:lpstr>Travelogue</vt:lpstr>
      <vt:lpstr>The Great Chicago Fire</vt:lpstr>
      <vt:lpstr>Time line</vt:lpstr>
      <vt:lpstr>Time Line con’t</vt:lpstr>
      <vt:lpstr>Facts about Chicago</vt:lpstr>
      <vt:lpstr>Causes of the Fire</vt:lpstr>
      <vt:lpstr>Impact of the Fire</vt:lpstr>
      <vt:lpstr>Homework</vt:lpstr>
      <vt:lpstr>How do we know what happened?</vt:lpstr>
      <vt:lpstr>Introduction</vt:lpstr>
      <vt:lpstr>Jobs</vt:lpstr>
      <vt:lpstr>Stories</vt:lpstr>
      <vt:lpstr>Map of Chicago Fire</vt:lpstr>
      <vt:lpstr>What happened after the fire?</vt:lpstr>
      <vt:lpstr>Activity</vt:lpstr>
      <vt:lpstr>References </vt:lpstr>
    </vt:vector>
  </TitlesOfParts>
  <Company>Joplin R8 Schools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Great Chicago Fire</dc:title>
  <dc:creator>Technology Services</dc:creator>
  <cp:lastModifiedBy>mcundiff</cp:lastModifiedBy>
  <cp:revision>20</cp:revision>
  <dcterms:created xsi:type="dcterms:W3CDTF">2010-08-06T13:33:04Z</dcterms:created>
  <dcterms:modified xsi:type="dcterms:W3CDTF">2013-10-28T17:38:12Z</dcterms:modified>
</cp:coreProperties>
</file>